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培养责任感</a:t>
            </a:r>
          </a:p>
          <a:p>
            <a:r>
              <a:t>爱护环境还可以培养我们的责任感。作为地球的一份子，我们有责任关心和保护我们的家园。通过参与环保活动、关注环境问题，我们可以学会关心他人和社会，培养出一颗感恩的心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养成良好的生活习惯</a:t>
            </a:r>
          </a:p>
          <a:p>
            <a:r>
              <a:t>我们要养成良好的生活习惯，包括每天刷牙洗脸、定期洗头洗澡、勤洗手等。同时，我们还要学会垃圾分类，将可回收垃圾和不可回收垃圾分开处理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关注环境卫生</a:t>
            </a:r>
          </a:p>
          <a:p>
            <a:r>
              <a:t>除了个人卫生，我们还要关注环境卫生。不乱扔垃圾，保持居住环境的整洁，定期清理房间。我们还可以参与社区环保活动，如捡拾垃圾、种树等，为社区的环境贡献一份力量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节约能源和资源</a:t>
            </a:r>
          </a:p>
          <a:p>
            <a:r>
              <a:t>我们要学会节约能源和资源。比如节约用水，关紧水龙头，不浪费每一滴水；节约用电，随手关灯，不随意开着电器。此外，我们还可以选择使用环保产品，如环保袋、可充电电池等，减少对环境的污染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保护动植物和自然环境</a:t>
            </a:r>
          </a:p>
          <a:p>
            <a:r>
              <a:t>动植物和自然环境是我们生活中不可或缺的一部分。我们要尊重和保护它们，不随意破坏花草树木，不捕杀野生动物。同时，我们还要关注环境问题，如气候变化、水污染等，通过学习和传播相关知识，为保护环境做出自己的贡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家长的引导</a:t>
            </a:r>
          </a:p>
          <a:p>
            <a:r>
              <a:t>家长在小朋友养成讲卫生和爱护环境习惯方面起着至关重要的作用。家长要以身作则，树立榜样，引导孩子养成良好的生活习惯。同时，家长还要关注孩子的心理健康，鼓励他们参与环保活动，培养孩子的责任感和感恩之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学校的教育</a:t>
            </a:r>
          </a:p>
          <a:p>
            <a:r>
              <a:t>学校也是培养小朋友讲卫生和爱护环境习惯的重要场所。学校可以通过课程设置、实践活动等方式，向学生传授卫生知识和环保理念。同时，学校还可以组织各种环保活动，如环保知识竞赛、垃圾分类游戏等，让学生在轻松愉快的氛围中养成良好的习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960D-E677-4B50-879C-E19C00E18F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5E9-7E7D-4F61-B910-A0197A3733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个人卫生</a:t>
            </a:r>
          </a:p>
          <a:p>
            <a:r>
              <a:t>首先，个人卫生是我们每天都需要关注的事情。每天早晚刷牙洗脸，保持头发和身体的清洁，定期洗头洗澡，这些都是保持个人卫生的基础。此外，我们还要养成勤洗手的习惯，特别是在吃饭前和上厕所后，这样可以有效防止病菌的传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环境卫生</a:t>
            </a:r>
          </a:p>
          <a:p>
            <a:r>
              <a:t>除了个人卫生，我们还要关注环境卫生。不乱扔垃圾，保持居住环境的整洁，定期清理房间，这些都是我们应该做到的。同时，我们还要学会垃圾分类，将可回收垃圾和不可回收垃圾分开处理，减少对环境的污染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703C-A4E6-4F50-9D61-ABE41FF233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保护地球家园</a:t>
            </a:r>
          </a:p>
          <a:p>
            <a:r>
              <a:t>地球是我们共同的家园，保护环境就是保护我们自己。我们要珍惜地球上的每一片森林、每一条河流和每一片海洋。通过减少污染、节约能源和保护动植物，我们可以为地球的健康做出贡献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2F2"/>
            </a:gs>
            <a:gs pos="100000">
              <a:srgbClr val="ECEE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985B83A2-CC67-4EEA-ADAB-9EA8A8927F1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B7F3196D-D81C-481A-B72C-AE86448D28D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9456" y="1484784"/>
            <a:ext cx="10291708" cy="4382016"/>
          </a:xfrm>
          <a:prstGeom prst="rect">
            <a:avLst/>
          </a:prstGeom>
        </p:spPr>
      </p:pic>
      <p:sp>
        <p:nvSpPr>
          <p:cNvPr id="7" name="菱形 6"/>
          <p:cNvSpPr/>
          <p:nvPr/>
        </p:nvSpPr>
        <p:spPr>
          <a:xfrm>
            <a:off x="2905196" y="324044"/>
            <a:ext cx="6381608" cy="6209912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2" name="菱形 2"/>
          <p:cNvSpPr/>
          <p:nvPr/>
        </p:nvSpPr>
        <p:spPr>
          <a:xfrm>
            <a:off x="4117864" y="785146"/>
            <a:ext cx="4621993" cy="5287709"/>
          </a:xfrm>
          <a:custGeom>
            <a:avLst/>
            <a:gdLst>
              <a:gd name="connsiteX0" fmla="*/ 0 w 5295902"/>
              <a:gd name="connsiteY0" fmla="*/ 2647949 h 5295898"/>
              <a:gd name="connsiteX1" fmla="*/ 2647951 w 5295902"/>
              <a:gd name="connsiteY1" fmla="*/ 0 h 5295898"/>
              <a:gd name="connsiteX2" fmla="*/ 5295902 w 5295902"/>
              <a:gd name="connsiteY2" fmla="*/ 2647949 h 5295898"/>
              <a:gd name="connsiteX3" fmla="*/ 2647951 w 5295902"/>
              <a:gd name="connsiteY3" fmla="*/ 5295898 h 5295898"/>
              <a:gd name="connsiteX4" fmla="*/ 0 w 5295902"/>
              <a:gd name="connsiteY4" fmla="*/ 2647949 h 5295898"/>
              <a:gd name="connsiteX0dup0" fmla="*/ 0 w 5295902"/>
              <a:gd name="connsiteY0dup0" fmla="*/ 2647949 h 5295898"/>
              <a:gd name="connsiteX1dup0" fmla="*/ 1085851 w 5295902"/>
              <a:gd name="connsiteY1dup0" fmla="*/ 1543049 h 5295898"/>
              <a:gd name="connsiteX2dup0" fmla="*/ 2647951 w 5295902"/>
              <a:gd name="connsiteY2dup0" fmla="*/ 0 h 5295898"/>
              <a:gd name="connsiteX3dup0" fmla="*/ 5295902 w 5295902"/>
              <a:gd name="connsiteY3dup0" fmla="*/ 2647949 h 5295898"/>
              <a:gd name="connsiteX4dup0" fmla="*/ 2647951 w 5295902"/>
              <a:gd name="connsiteY4dup0" fmla="*/ 5295898 h 5295898"/>
              <a:gd name="connsiteX5" fmla="*/ 0 w 5295902"/>
              <a:gd name="connsiteY5" fmla="*/ 2647949 h 5295898"/>
              <a:gd name="connsiteX0dup0dup1" fmla="*/ 0 w 5295902"/>
              <a:gd name="connsiteY0dup0dup1" fmla="*/ 2647949 h 5295898"/>
              <a:gd name="connsiteX1dup0dup1" fmla="*/ 1085851 w 5295902"/>
              <a:gd name="connsiteY1dup0dup1" fmla="*/ 1543049 h 5295898"/>
              <a:gd name="connsiteX2dup0dup1" fmla="*/ 2647951 w 5295902"/>
              <a:gd name="connsiteY2dup0dup1" fmla="*/ 0 h 5295898"/>
              <a:gd name="connsiteX3dup0dup1" fmla="*/ 5295902 w 5295902"/>
              <a:gd name="connsiteY3dup0dup1" fmla="*/ 2647949 h 5295898"/>
              <a:gd name="connsiteX4dup0dup1" fmla="*/ 2647951 w 5295902"/>
              <a:gd name="connsiteY4dup0dup1" fmla="*/ 5295898 h 5295898"/>
              <a:gd name="connsiteX5dup0" fmla="*/ 666751 w 5295902"/>
              <a:gd name="connsiteY5dup0" fmla="*/ 3333749 h 5295898"/>
              <a:gd name="connsiteX6" fmla="*/ 0 w 5295902"/>
              <a:gd name="connsiteY6" fmla="*/ 2647949 h 5295898"/>
              <a:gd name="connsiteX0dup0dup1dup2" fmla="*/ 0 w 4629151"/>
              <a:gd name="connsiteY0dup0dup1dup2" fmla="*/ 3333749 h 5295898"/>
              <a:gd name="connsiteX1dup0dup1dup2" fmla="*/ 419100 w 4629151"/>
              <a:gd name="connsiteY1dup0dup1dup2" fmla="*/ 1543049 h 5295898"/>
              <a:gd name="connsiteX2dup0dup1dup2" fmla="*/ 1981200 w 4629151"/>
              <a:gd name="connsiteY2dup0dup1dup2" fmla="*/ 0 h 5295898"/>
              <a:gd name="connsiteX3dup0dup1dup2" fmla="*/ 4629151 w 4629151"/>
              <a:gd name="connsiteY3dup0dup1dup2" fmla="*/ 2647949 h 5295898"/>
              <a:gd name="connsiteX4dup0dup1dup2" fmla="*/ 1981200 w 4629151"/>
              <a:gd name="connsiteY4dup0dup1dup2" fmla="*/ 5295898 h 5295898"/>
              <a:gd name="connsiteX5dup0dup1" fmla="*/ 0 w 4629151"/>
              <a:gd name="connsiteY5dup0dup1" fmla="*/ 3333749 h 5295898"/>
              <a:gd name="connsiteX0dup0dup1dup2dup3" fmla="*/ 0 w 4629151"/>
              <a:gd name="connsiteY0dup0dup1dup2dup3" fmla="*/ 3333749 h 5295898"/>
              <a:gd name="connsiteX1dup0dup1dup2dup3" fmla="*/ 266700 w 4629151"/>
              <a:gd name="connsiteY1dup0dup1dup2dup3" fmla="*/ 2228849 h 5295898"/>
              <a:gd name="connsiteX2dup0dup1dup2dup3" fmla="*/ 419100 w 4629151"/>
              <a:gd name="connsiteY2dup0dup1dup2dup3" fmla="*/ 1543049 h 5295898"/>
              <a:gd name="connsiteX3dup0dup1dup2dup3" fmla="*/ 1981200 w 4629151"/>
              <a:gd name="connsiteY3dup0dup1dup2dup3" fmla="*/ 0 h 5295898"/>
              <a:gd name="connsiteX4dup0dup1dup2dup3" fmla="*/ 4629151 w 4629151"/>
              <a:gd name="connsiteY4dup0dup1dup2dup3" fmla="*/ 2647949 h 5295898"/>
              <a:gd name="connsiteX5dup0dup1dup2" fmla="*/ 1981200 w 4629151"/>
              <a:gd name="connsiteY5dup0dup1dup2" fmla="*/ 5295898 h 5295898"/>
              <a:gd name="connsiteX6dup0" fmla="*/ 0 w 4629151"/>
              <a:gd name="connsiteY6dup0" fmla="*/ 3333749 h 5295898"/>
              <a:gd name="connsiteX0dup0dup1dup2dup3dup4" fmla="*/ 266700 w 4629151"/>
              <a:gd name="connsiteY0dup0dup1dup2dup3dup4" fmla="*/ 2228849 h 5295898"/>
              <a:gd name="connsiteX1dup0dup1dup2dup3dup4" fmla="*/ 419100 w 4629151"/>
              <a:gd name="connsiteY1dup0dup1dup2dup3dup4" fmla="*/ 1543049 h 5295898"/>
              <a:gd name="connsiteX2dup0dup1dup2dup3dup4" fmla="*/ 1981200 w 4629151"/>
              <a:gd name="connsiteY2dup0dup1dup2dup3dup4" fmla="*/ 0 h 5295898"/>
              <a:gd name="connsiteX3dup0dup1dup2dup3dup4" fmla="*/ 4629151 w 4629151"/>
              <a:gd name="connsiteY3dup0dup1dup2dup3dup4" fmla="*/ 2647949 h 5295898"/>
              <a:gd name="connsiteX4dup0dup1dup2dup3dup4" fmla="*/ 1981200 w 4629151"/>
              <a:gd name="connsiteY4dup0dup1dup2dup3dup4" fmla="*/ 5295898 h 5295898"/>
              <a:gd name="connsiteX5dup0dup1dup2dup3" fmla="*/ 0 w 4629151"/>
              <a:gd name="connsiteY5dup0dup1dup2dup3" fmla="*/ 3333749 h 5295898"/>
              <a:gd name="connsiteX6dup0dup1" fmla="*/ 358140 w 4629151"/>
              <a:gd name="connsiteY6dup0dup1" fmla="*/ 2320289 h 5295898"/>
              <a:gd name="connsiteX0dup0dup1dup2dup3dup4dup5" fmla="*/ 266700 w 4629151"/>
              <a:gd name="connsiteY0dup0dup1dup2dup3dup4dup5" fmla="*/ 2228849 h 5295898"/>
              <a:gd name="connsiteX1dup0dup1dup2dup3dup4dup5" fmla="*/ 419100 w 4629151"/>
              <a:gd name="connsiteY1dup0dup1dup2dup3dup4dup5" fmla="*/ 1543049 h 5295898"/>
              <a:gd name="connsiteX2dup0dup1dup2dup3dup4dup5" fmla="*/ 1981200 w 4629151"/>
              <a:gd name="connsiteY2dup0dup1dup2dup3dup4dup5" fmla="*/ 0 h 5295898"/>
              <a:gd name="connsiteX3dup0dup1dup2dup3dup4dup5" fmla="*/ 4629151 w 4629151"/>
              <a:gd name="connsiteY3dup0dup1dup2dup3dup4dup5" fmla="*/ 2647949 h 5295898"/>
              <a:gd name="connsiteX4dup0dup1dup2dup3dup4dup5" fmla="*/ 1981200 w 4629151"/>
              <a:gd name="connsiteY4dup0dup1dup2dup3dup4dup5" fmla="*/ 5295898 h 5295898"/>
              <a:gd name="connsiteX5dup0dup1dup2dup3dup4" fmla="*/ 0 w 4629151"/>
              <a:gd name="connsiteY5dup0dup1dup2dup3dup4" fmla="*/ 3333749 h 5295898"/>
              <a:gd name="connsiteX0dup0dup1dup2dup3dup4dup5dup6" fmla="*/ 419100 w 4629151"/>
              <a:gd name="connsiteY0dup0dup1dup2dup3dup4dup5dup6" fmla="*/ 1543049 h 5295898"/>
              <a:gd name="connsiteX1dup0dup1dup2dup3dup4dup5dup6" fmla="*/ 1981200 w 4629151"/>
              <a:gd name="connsiteY1dup0dup1dup2dup3dup4dup5dup6" fmla="*/ 0 h 5295898"/>
              <a:gd name="connsiteX2dup0dup1dup2dup3dup4dup5dup6" fmla="*/ 4629151 w 4629151"/>
              <a:gd name="connsiteY2dup0dup1dup2dup3dup4dup5dup6" fmla="*/ 2647949 h 5295898"/>
              <a:gd name="connsiteX3dup0dup1dup2dup3dup4dup5dup6" fmla="*/ 1981200 w 4629151"/>
              <a:gd name="connsiteY3dup0dup1dup2dup3dup4dup5dup6" fmla="*/ 5295898 h 5295898"/>
              <a:gd name="connsiteX4dup0dup1dup2dup3dup4dup5dup6" fmla="*/ 0 w 4629151"/>
              <a:gd name="connsiteY4dup0dup1dup2dup3dup4dup5dup6" fmla="*/ 3333749 h 5295898"/>
            </a:gdLst>
            <a:ahLst/>
            <a:cxnLst>
              <a:cxn ang="0">
                <a:pos x="connsiteX0dup0dup1dup2dup3dup4dup5dup6" y="connsiteY0dup0dup1dup2dup3dup4dup5dup6"/>
              </a:cxn>
              <a:cxn ang="0">
                <a:pos x="connsiteX1dup0dup1dup2dup3dup4dup5dup6" y="connsiteY1dup0dup1dup2dup3dup4dup5dup6"/>
              </a:cxn>
              <a:cxn ang="0">
                <a:pos x="connsiteX2dup0dup1dup2dup3dup4dup5dup6" y="connsiteY2dup0dup1dup2dup3dup4dup5dup6"/>
              </a:cxn>
              <a:cxn ang="0">
                <a:pos x="connsiteX3dup0dup1dup2dup3dup4dup5dup6" y="connsiteY3dup0dup1dup2dup3dup4dup5dup6"/>
              </a:cxn>
              <a:cxn ang="0">
                <a:pos x="connsiteX4dup0dup1dup2dup3dup4dup5dup6" y="connsiteY4dup0dup1dup2dup3dup4dup5dup6"/>
              </a:cxn>
            </a:cxnLst>
            <a:rect l="l" t="t" r="r" b="b"/>
            <a:pathLst>
              <a:path w="4629151" h="5295898">
                <a:moveTo>
                  <a:pt x="419100" y="1543049"/>
                </a:moveTo>
                <a:lnTo>
                  <a:pt x="1981200" y="0"/>
                </a:lnTo>
                <a:lnTo>
                  <a:pt x="4629151" y="2647949"/>
                </a:lnTo>
                <a:lnTo>
                  <a:pt x="1981200" y="5295898"/>
                </a:lnTo>
                <a:lnTo>
                  <a:pt x="0" y="3333749"/>
                </a:ln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4" name="矩形 13"/>
          <p:cNvSpPr/>
          <p:nvPr/>
        </p:nvSpPr>
        <p:spPr>
          <a:xfrm>
            <a:off x="3557270" y="2853055"/>
            <a:ext cx="5076825" cy="1639570"/>
          </a:xfrm>
          <a:prstGeom prst="rect">
            <a:avLst/>
          </a:prstGeom>
        </p:spPr>
        <p:txBody>
          <a:bodyPr wrap="square" anchor="ctr" anchorCtr="0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defRPr/>
            </a:pPr>
            <a:r>
              <a:rPr lang="zh-CN" altLang="en-US" sz="8000" b="1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讲卫生，爱护环境</a:t>
            </a:r>
            <a:endParaRPr lang="zh-CN" altLang="en-US" sz="8000" b="1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5400000">
            <a:off x="5987302" y="5042881"/>
            <a:ext cx="217398" cy="361388"/>
          </a:xfrm>
          <a:custGeom>
            <a:avLst/>
            <a:gdLst>
              <a:gd name="connsiteX0" fmla="*/ 0 w 711202"/>
              <a:gd name="connsiteY0" fmla="*/ 0 h 1182256"/>
              <a:gd name="connsiteX1" fmla="*/ 120074 w 711202"/>
              <a:gd name="connsiteY1" fmla="*/ 0 h 1182256"/>
              <a:gd name="connsiteX2" fmla="*/ 711202 w 711202"/>
              <a:gd name="connsiteY2" fmla="*/ 591128 h 1182256"/>
              <a:gd name="connsiteX3" fmla="*/ 120074 w 711202"/>
              <a:gd name="connsiteY3" fmla="*/ 1182256 h 1182256"/>
              <a:gd name="connsiteX4" fmla="*/ 0 w 711202"/>
              <a:gd name="connsiteY4" fmla="*/ 1182256 h 1182256"/>
              <a:gd name="connsiteX5" fmla="*/ 591128 w 711202"/>
              <a:gd name="connsiteY5" fmla="*/ 591128 h 11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2" h="1182256">
                <a:moveTo>
                  <a:pt x="0" y="0"/>
                </a:moveTo>
                <a:lnTo>
                  <a:pt x="120074" y="0"/>
                </a:lnTo>
                <a:lnTo>
                  <a:pt x="711202" y="591128"/>
                </a:lnTo>
                <a:lnTo>
                  <a:pt x="120074" y="1182256"/>
                </a:lnTo>
                <a:lnTo>
                  <a:pt x="0" y="1182256"/>
                </a:lnTo>
                <a:lnTo>
                  <a:pt x="591128" y="591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7" name="任意多边形: 形状 16"/>
          <p:cNvSpPr/>
          <p:nvPr/>
        </p:nvSpPr>
        <p:spPr>
          <a:xfrm rot="5400000">
            <a:off x="5987302" y="5215669"/>
            <a:ext cx="217398" cy="361388"/>
          </a:xfrm>
          <a:custGeom>
            <a:avLst/>
            <a:gdLst>
              <a:gd name="connsiteX0" fmla="*/ 0 w 711202"/>
              <a:gd name="connsiteY0" fmla="*/ 0 h 1182256"/>
              <a:gd name="connsiteX1" fmla="*/ 120074 w 711202"/>
              <a:gd name="connsiteY1" fmla="*/ 0 h 1182256"/>
              <a:gd name="connsiteX2" fmla="*/ 711202 w 711202"/>
              <a:gd name="connsiteY2" fmla="*/ 591128 h 1182256"/>
              <a:gd name="connsiteX3" fmla="*/ 120074 w 711202"/>
              <a:gd name="connsiteY3" fmla="*/ 1182256 h 1182256"/>
              <a:gd name="connsiteX4" fmla="*/ 0 w 711202"/>
              <a:gd name="connsiteY4" fmla="*/ 1182256 h 1182256"/>
              <a:gd name="connsiteX5" fmla="*/ 591128 w 711202"/>
              <a:gd name="connsiteY5" fmla="*/ 591128 h 11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2" h="1182256">
                <a:moveTo>
                  <a:pt x="0" y="0"/>
                </a:moveTo>
                <a:lnTo>
                  <a:pt x="120074" y="0"/>
                </a:lnTo>
                <a:lnTo>
                  <a:pt x="711202" y="591128"/>
                </a:lnTo>
                <a:lnTo>
                  <a:pt x="120074" y="1182256"/>
                </a:lnTo>
                <a:lnTo>
                  <a:pt x="0" y="1182256"/>
                </a:lnTo>
                <a:lnTo>
                  <a:pt x="591128" y="591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grpSp>
        <p:nvGrpSpPr>
          <p:cNvPr id="18" name="组合 17"/>
          <p:cNvGrpSpPr/>
          <p:nvPr/>
        </p:nvGrpSpPr>
        <p:grpSpPr>
          <a:xfrm>
            <a:off x="5304110" y="4653091"/>
            <a:ext cx="1601530" cy="252730"/>
            <a:chOff x="5303520" y="4386603"/>
            <a:chExt cx="1604010" cy="253122"/>
          </a:xfrm>
        </p:grpSpPr>
        <p:sp>
          <p:nvSpPr>
            <p:cNvPr id="20" name="矩形 19"/>
            <p:cNvSpPr/>
            <p:nvPr/>
          </p:nvSpPr>
          <p:spPr>
            <a:xfrm>
              <a:off x="5303520" y="4386603"/>
              <a:ext cx="1604010" cy="253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>
                <a:defRPr/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宋体" panose="02010600030101010101" pitchFamily="2" charset="-122"/>
                  <a:ea typeface="zihun59hao-chuangcuhei" panose="00000500000000000000" pitchFamily="2" charset="-122"/>
                  <a:sym typeface="宋体" panose="02010600030101010101" pitchFamily="2" charset="-122"/>
                </a:rPr>
                <a:t>策划人</a:t>
              </a:r>
              <a:r>
                <a:rPr lang="zh-CN" altLang="zh-CN" sz="1050">
                  <a:solidFill>
                    <a:schemeClr val="bg2">
                      <a:lumMod val="25000"/>
                    </a:schemeClr>
                  </a:solidFill>
                  <a:latin typeface="宋体" panose="02010600030101010101" pitchFamily="2" charset="-122"/>
                  <a:ea typeface="zihun59hao-chuangcuhei" panose="00000500000000000000" pitchFamily="2" charset="-122"/>
                  <a:sym typeface="宋体" panose="02010600030101010101" pitchFamily="2" charset="-122"/>
                </a:rPr>
                <a:t>:xxx</a:t>
              </a:r>
              <a:endParaRPr lang="zh-CN" altLang="zh-CN" sz="105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51169" y="4400636"/>
              <a:ext cx="1108712" cy="2322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21" name="矩形 20"/>
          <p:cNvSpPr/>
          <p:nvPr/>
        </p:nvSpPr>
        <p:spPr>
          <a:xfrm>
            <a:off x="3862554" y="1856593"/>
            <a:ext cx="4393746" cy="11064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defRPr/>
            </a:pPr>
            <a:r>
              <a:rPr lang="zh-CN" altLang="zh-CN" sz="659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20XX</a:t>
            </a:r>
            <a:endParaRPr lang="zh-CN" altLang="en-US" sz="659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  <p:bldP spid="14" grpId="2"/>
      <p:bldP spid="16" grpId="3"/>
      <p:bldP spid="17" grpId="4"/>
      <p:bldP spid="21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爱护环境的意义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8737600" y="21971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7600" y="1866900"/>
            <a:ext cx="7404100" cy="3810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8737600" y="18415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培养责任感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8737600" y="2286000"/>
            <a:ext cx="2336800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爱护环境还可以培养我们的责任感。作为地球的一份子，我们有责任关心和保护我们的家园。通过参与环保活动、关注环境问题，我们可以学会关心他人和社会，培养出一颗感恩的心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4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小朋友如何讲卫生和爱护环境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小朋友如何讲卫生和爱护环境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32258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0" y="1397000"/>
            <a:ext cx="4686300" cy="4749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1117600" y="28702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养成良好的生活习惯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3314700"/>
            <a:ext cx="487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我们要养成良好的生活习惯，包括每天刷牙洗脸、定期洗头洗澡、勤洗手等。同时，我们还要学会垃圾分类，将可回收垃圾和不可回收垃圾分开处理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小朋友如何讲卫生和爱护环境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关注环境卫生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18415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除了个人卫生，我们还要关注环境卫生。不乱扔垃圾，保持居住环境的整洁，定期清理房间。我们还可以参与社区环保活动，如捡拾垃圾、种树等，为社区的环境贡献一份力量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保护环境从我做起_看图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35" y="2853055"/>
            <a:ext cx="3066415" cy="306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2" animBg="1"/>
      <p:bldP spid="5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小朋友如何讲卫生和爱护环境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32258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585200" y="2413000"/>
            <a:ext cx="1358900" cy="2717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1117600" y="2870200"/>
            <a:ext cx="614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节约能源和资源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3314700"/>
            <a:ext cx="614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我们要学会节约能源和资源。比如节约用水，关紧水龙头，不浪费每一滴水；节约用电，随手关灯，不随意开着电器。此外，我们还可以选择使用环保产品，如环保袋、可充电电池等，减少对环境的污染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小朋友如何讲卫生和爱护环境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7467600" y="23622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97000"/>
            <a:ext cx="5029200" cy="4749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7467600" y="20066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保护动植物和自然环境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7467600" y="2451100"/>
            <a:ext cx="360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动植物和自然环境是我们生活中不可或缺的一部分。我们要尊重和保护它们，不随意破坏花草树木，不捕杀野生动物。同时，我们还要关注环境问题，如气候变化、水污染等，通过学习和传播相关知识，为保护环境做出自己的贡献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5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家长和学校的角色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家长和学校的角色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23622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0" y="2006600"/>
            <a:ext cx="51943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1117600" y="20066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家长的引导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2451100"/>
            <a:ext cx="360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家长在小朋友养成讲卫生和爱护环境习惯方面起着至关重要的作用。家长要以身作则，树立榜样，引导孩子养成良好的生活习惯。同时，家长还要关注孩子的心理健康，鼓励他们参与环保活动，培养孩子的责任感和感恩之心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家长和学校的角色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7467600" y="21971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7600" y="1905000"/>
            <a:ext cx="6134100" cy="3733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7467600" y="1841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学校的教育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7467600" y="2286000"/>
            <a:ext cx="3606800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学校也是培养小朋友讲卫生和爱护环境习惯的重要场所。学校可以通过课程设置、实践活动等方式，向学生传授卫生知识和环保理念。同时，学校还可以组织各种环保活动，如环保知识竞赛、垃圾分类游戏等，让学生在轻松愉快的氛围中养成良好的习惯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6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结论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31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-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32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33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34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5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36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7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4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5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7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" name="椭圆 6"/>
          <p:cNvSpPr/>
          <p:nvPr/>
        </p:nvSpPr>
        <p:spPr>
          <a:xfrm>
            <a:off x="1703612" y="2504498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1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4785" y="2546502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引言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87301" y="2504498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2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44526" y="2545138"/>
            <a:ext cx="3829685" cy="429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讲卫生的重要性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703612" y="3467034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3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44785" y="3483003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爱护环境的意义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87301" y="3463914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4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44526" y="3482964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小朋友如何讲卫生和爱护环境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703612" y="4429570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5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44785" y="4490624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家长和学校的角色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00993" y="4423330"/>
            <a:ext cx="511598" cy="511598"/>
          </a:xfrm>
          <a:prstGeom prst="ellipse">
            <a:avLst/>
          </a:prstGeom>
          <a:solidFill>
            <a:srgbClr val="53298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6</a:t>
            </a:r>
            <a:endParaRPr lang="zh-CN" altLang="en-US" sz="2400" b="0" i="0">
              <a:solidFill>
                <a:schemeClr val="bg1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58218" y="4442380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字魂35号-经典雅黑" panose="02000000000000000000" pitchFamily="2" charset="-122"/>
                <a:sym typeface="宋体" panose="02010600030101010101" pitchFamily="2" charset="-122"/>
              </a:rPr>
              <a:t>结论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字魂35号-经典雅黑" panose="02000000000000000000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66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结论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67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8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69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0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71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4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5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6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7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8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9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80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81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8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椭圆 39"/>
          <p:cNvSpPr/>
          <p:nvPr/>
        </p:nvSpPr>
        <p:spPr>
          <a:xfrm>
            <a:off x="993352" y="1740061"/>
            <a:ext cx="864742" cy="864742"/>
          </a:xfrm>
          <a:prstGeom prst="ellipse">
            <a:avLst/>
          </a:prstGeom>
          <a:solidFill>
            <a:srgbClr val="402585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1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zh-CN" altLang="zh-CN" sz="2000" b="1" i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81980" y="3878091"/>
            <a:ext cx="864742" cy="864742"/>
          </a:xfrm>
          <a:prstGeom prst="ellipse">
            <a:avLst/>
          </a:prstGeom>
          <a:solidFill>
            <a:srgbClr val="402585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1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zh-CN" altLang="zh-CN" sz="2000" b="1" i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67455" y="1740061"/>
            <a:ext cx="8211670" cy="864742"/>
            <a:chOff x="2296697" y="1255965"/>
            <a:chExt cx="7699903" cy="864742"/>
          </a:xfrm>
          <a:solidFill>
            <a:srgbClr val="532981"/>
          </a:solidFill>
        </p:grpSpPr>
        <p:sp>
          <p:nvSpPr>
            <p:cNvPr id="49" name="圆角矩形 14"/>
            <p:cNvSpPr/>
            <p:nvPr/>
          </p:nvSpPr>
          <p:spPr>
            <a:xfrm>
              <a:off x="2446622" y="1255965"/>
              <a:ext cx="7549978" cy="8647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2272840" y="1539231"/>
              <a:ext cx="345924" cy="2982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51" name="组合 50"/>
          <p:cNvGrpSpPr/>
          <p:nvPr/>
        </p:nvGrpSpPr>
        <p:grpSpPr>
          <a:xfrm>
            <a:off x="2127344" y="2812946"/>
            <a:ext cx="8249003" cy="864742"/>
            <a:chOff x="2405619" y="2674437"/>
            <a:chExt cx="7711888" cy="864742"/>
          </a:xfrm>
          <a:solidFill>
            <a:srgbClr val="402585"/>
          </a:solidFill>
        </p:grpSpPr>
        <p:sp>
          <p:nvSpPr>
            <p:cNvPr id="52" name="圆角矩形 21"/>
            <p:cNvSpPr/>
            <p:nvPr/>
          </p:nvSpPr>
          <p:spPr>
            <a:xfrm>
              <a:off x="2405619" y="2674437"/>
              <a:ext cx="7549978" cy="8647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9795440" y="2957703"/>
              <a:ext cx="345924" cy="2982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54" name="组合 53"/>
          <p:cNvGrpSpPr/>
          <p:nvPr/>
        </p:nvGrpSpPr>
        <p:grpSpPr>
          <a:xfrm>
            <a:off x="1967455" y="3875510"/>
            <a:ext cx="8235615" cy="864742"/>
            <a:chOff x="2285325" y="4095489"/>
            <a:chExt cx="7699903" cy="864742"/>
          </a:xfrm>
          <a:solidFill>
            <a:srgbClr val="532981"/>
          </a:solidFill>
        </p:grpSpPr>
        <p:sp>
          <p:nvSpPr>
            <p:cNvPr id="55" name="圆角矩形 24"/>
            <p:cNvSpPr/>
            <p:nvPr/>
          </p:nvSpPr>
          <p:spPr>
            <a:xfrm>
              <a:off x="2435250" y="4095489"/>
              <a:ext cx="7549978" cy="8647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56" name="等腰三角形 55"/>
            <p:cNvSpPr/>
            <p:nvPr/>
          </p:nvSpPr>
          <p:spPr>
            <a:xfrm rot="16200000">
              <a:off x="2261468" y="4378755"/>
              <a:ext cx="345924" cy="2982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57" name="椭圆 56"/>
          <p:cNvSpPr/>
          <p:nvPr/>
        </p:nvSpPr>
        <p:spPr>
          <a:xfrm>
            <a:off x="10476187" y="4938074"/>
            <a:ext cx="864742" cy="864742"/>
          </a:xfrm>
          <a:prstGeom prst="ellipse">
            <a:avLst/>
          </a:prstGeom>
          <a:solidFill>
            <a:srgbClr val="532981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1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zh-CN" altLang="zh-CN" sz="2000" b="1" i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123025" y="4938074"/>
            <a:ext cx="8253322" cy="864742"/>
            <a:chOff x="2418961" y="5513961"/>
            <a:chExt cx="7711888" cy="864742"/>
          </a:xfrm>
          <a:solidFill>
            <a:srgbClr val="402585"/>
          </a:solidFill>
        </p:grpSpPr>
        <p:sp>
          <p:nvSpPr>
            <p:cNvPr id="59" name="圆角矩形 28"/>
            <p:cNvSpPr/>
            <p:nvPr/>
          </p:nvSpPr>
          <p:spPr>
            <a:xfrm>
              <a:off x="2418961" y="5513961"/>
              <a:ext cx="7549978" cy="8647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tIns="0" bIns="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60" name="等腰三角形 59"/>
            <p:cNvSpPr/>
            <p:nvPr/>
          </p:nvSpPr>
          <p:spPr>
            <a:xfrm rot="5400000">
              <a:off x="9808782" y="5797227"/>
              <a:ext cx="345924" cy="2982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61" name="文本占位符 38"/>
          <p:cNvSpPr txBox="1"/>
          <p:nvPr/>
        </p:nvSpPr>
        <p:spPr>
          <a:xfrm>
            <a:off x="2380582" y="1740061"/>
            <a:ext cx="7549978" cy="862162"/>
          </a:xfrm>
          <a:prstGeom prst="rect">
            <a:avLst/>
          </a:prstGeom>
        </p:spPr>
        <p:txBody>
          <a:bodyPr vert="horz" wrap="square" tIns="0" bIns="0" anchor="ctr" anchorCtr="1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讲卫生和爱护环境是我们每个小朋友都应该养成的良好习惯</a:t>
            </a:r>
            <a:endParaRPr lang="zh-CN" altLang="zh-CN" sz="20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" name="文本占位符 38"/>
          <p:cNvSpPr txBox="1"/>
          <p:nvPr/>
        </p:nvSpPr>
        <p:spPr>
          <a:xfrm>
            <a:off x="2380582" y="2810366"/>
            <a:ext cx="7549978" cy="862162"/>
          </a:xfrm>
          <a:prstGeom prst="rect">
            <a:avLst/>
          </a:prstGeom>
        </p:spPr>
        <p:txBody>
          <a:bodyPr vert="horz" wrap="square" tIns="0" bIns="0" anchor="ctr" anchorCtr="1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通过养成良好的生活习惯、关注环境卫生、节约能源和资源以及保护动植物和自然环境等方式，我们可以为地球家园的健康做出贡献</a:t>
            </a:r>
            <a:endParaRPr lang="zh-CN" altLang="zh-CN" sz="20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文本占位符 38"/>
          <p:cNvSpPr txBox="1"/>
          <p:nvPr/>
        </p:nvSpPr>
        <p:spPr>
          <a:xfrm>
            <a:off x="2379762" y="3880670"/>
            <a:ext cx="7549978" cy="862162"/>
          </a:xfrm>
          <a:prstGeom prst="rect">
            <a:avLst/>
          </a:prstGeom>
        </p:spPr>
        <p:txBody>
          <a:bodyPr vert="horz" wrap="square" tIns="0" bIns="0" anchor="ctr" anchorCtr="1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同时，家长和学校的引导和教育也至关重要</a:t>
            </a:r>
            <a:endParaRPr lang="zh-CN" altLang="zh-CN" sz="20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文本占位符 38"/>
          <p:cNvSpPr txBox="1"/>
          <p:nvPr/>
        </p:nvSpPr>
        <p:spPr>
          <a:xfrm>
            <a:off x="2352921" y="4935337"/>
            <a:ext cx="7549978" cy="862162"/>
          </a:xfrm>
          <a:prstGeom prst="rect">
            <a:avLst/>
          </a:prstGeom>
        </p:spPr>
        <p:txBody>
          <a:bodyPr vert="horz" wrap="square" tIns="288000" bIns="288000" anchor="ctr" anchorCtr="1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让我们共同努力，为创建一个更美好的环境而奋斗</a:t>
            </a:r>
            <a:endParaRPr lang="zh-CN" altLang="zh-CN" sz="20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462845" y="2812946"/>
            <a:ext cx="864742" cy="864742"/>
          </a:xfrm>
          <a:prstGeom prst="ellipse">
            <a:avLst/>
          </a:prstGeom>
          <a:solidFill>
            <a:srgbClr val="532981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1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>
            <a:pPr algn="ctr"/>
            <a:r>
              <a:rPr lang="zh-CN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zh-CN" altLang="zh-CN" sz="2000" b="1" i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10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-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12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13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4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5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6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7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8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9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0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1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3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4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5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6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矩形 259"/>
          <p:cNvSpPr>
            <a:spLocks noChangeArrowheads="1"/>
          </p:cNvSpPr>
          <p:nvPr/>
        </p:nvSpPr>
        <p:spPr>
          <a:xfrm>
            <a:off x="6433168" y="2268886"/>
            <a:ext cx="32581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b="1" cap="all" spc="300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思源等宽 N" panose="020B04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感谢聆听批评指导</a:t>
            </a:r>
            <a:endParaRPr lang="zh-CN" altLang="en-US" sz="5400" b="1" cap="all" spc="300">
              <a:ln w="1905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宋体" panose="02010600030101010101" pitchFamily="2" charset="-122"/>
              <a:ea typeface="思源等宽 N" panose="020B0400000000000000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678232" y="4225500"/>
            <a:ext cx="6818313" cy="0"/>
          </a:xfrm>
          <a:prstGeom prst="line">
            <a:avLst/>
          </a:prstGeom>
          <a:ln w="12700">
            <a:solidFill>
              <a:srgbClr val="211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59"/>
          <p:cNvSpPr>
            <a:spLocks noChangeArrowheads="1"/>
          </p:cNvSpPr>
          <p:nvPr/>
        </p:nvSpPr>
        <p:spPr>
          <a:xfrm>
            <a:off x="2749672" y="4253953"/>
            <a:ext cx="6627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zh-CN" sz="2800" cap="all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Thank you to listen to criticism guidance</a:t>
            </a:r>
            <a:endParaRPr lang="zh-CN" altLang="zh-CN" sz="2800" cap="all">
              <a:ln w="1905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宋体" panose="02010600030101010101" pitchFamily="2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>
          <a:xfrm>
            <a:off x="2584008" y="2172432"/>
            <a:ext cx="4696247" cy="18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zh-CN" sz="11500" cap="all" spc="300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20XX</a:t>
            </a:r>
            <a:endParaRPr lang="zh-CN" altLang="zh-CN" sz="11500" cap="all" spc="300">
              <a:ln w="1905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宋体" panose="02010600030101010101" pitchFamily="2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1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引言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6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引言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7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48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49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0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51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4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5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6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7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8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9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60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61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6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37599" y="14890752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4"/>
          <p:cNvSpPr/>
          <p:nvPr/>
        </p:nvSpPr>
        <p:spPr>
          <a:xfrm rot="5400000">
            <a:off x="1250997" y="2052515"/>
            <a:ext cx="1052035" cy="348622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ahLst/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402585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5" name="任意多边形 34"/>
          <p:cNvSpPr/>
          <p:nvPr/>
        </p:nvSpPr>
        <p:spPr>
          <a:xfrm>
            <a:off x="1951322" y="1700812"/>
            <a:ext cx="6912000" cy="1227637"/>
          </a:xfrm>
          <a:custGeom>
            <a:avLst/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作为新一代的小朋友们，讲卫生和爱护环境是我们必须养成的良好习惯</a:t>
            </a:r>
            <a:endParaRPr lang="zh-CN" altLang="en-US" sz="1920" b="0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602701" y="1898563"/>
            <a:ext cx="1092067" cy="1227637"/>
          </a:xfrm>
          <a:custGeom>
            <a:avLst/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0" b="1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zh-CN" altLang="zh-CN" sz="2590" b="1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矩形 4"/>
          <p:cNvSpPr/>
          <p:nvPr/>
        </p:nvSpPr>
        <p:spPr>
          <a:xfrm rot="5400000">
            <a:off x="2107849" y="3602303"/>
            <a:ext cx="1052034" cy="348622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ahLst/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402585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 37"/>
          <p:cNvSpPr/>
          <p:nvPr/>
        </p:nvSpPr>
        <p:spPr>
          <a:xfrm>
            <a:off x="2808176" y="3250594"/>
            <a:ext cx="6912000" cy="1227637"/>
          </a:xfrm>
          <a:custGeom>
            <a:avLst/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这不仅关系到我们自身的健康，更是对地球家园的负责</a:t>
            </a:r>
            <a:endParaRPr lang="zh-CN" altLang="en-US" sz="1920" b="0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459554" y="3448345"/>
            <a:ext cx="1092067" cy="1227637"/>
          </a:xfrm>
          <a:custGeom>
            <a:avLst/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0" b="1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zh-CN" altLang="zh-CN" sz="2590" b="1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矩形 4"/>
          <p:cNvSpPr/>
          <p:nvPr/>
        </p:nvSpPr>
        <p:spPr>
          <a:xfrm rot="5400000">
            <a:off x="2945801" y="5206836"/>
            <a:ext cx="1052035" cy="348622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ahLst/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402585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 40"/>
          <p:cNvSpPr/>
          <p:nvPr/>
        </p:nvSpPr>
        <p:spPr>
          <a:xfrm>
            <a:off x="3646124" y="4855130"/>
            <a:ext cx="6912000" cy="1227637"/>
          </a:xfrm>
          <a:custGeom>
            <a:avLst/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下面，我们就来谈谈小朋友如何讲卫生和爱护环境</a:t>
            </a:r>
            <a:endParaRPr lang="zh-CN" altLang="en-US" sz="1920" b="0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297508" y="5052882"/>
            <a:ext cx="1089968" cy="1227637"/>
          </a:xfrm>
          <a:custGeom>
            <a:avLst/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0" b="1" i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zh-CN" altLang="zh-CN" sz="2590" b="1" i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68368" y="8720101"/>
            <a:ext cx="3050788" cy="492277"/>
          </a:xfrm>
        </p:spPr>
        <p:txBody>
          <a:bodyPr>
            <a:norm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1"/>
      <p:bldP spid="36" grpId="2"/>
      <p:bldP spid="37" grpId="3"/>
      <p:bldP spid="38" grpId="4"/>
      <p:bldP spid="39" grpId="5"/>
      <p:bldP spid="40" grpId="6"/>
      <p:bldP spid="41" grpId="7"/>
      <p:bldP spid="42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2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讲卫生的重要性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讲卫生的重要性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23622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27600" y="1485900"/>
            <a:ext cx="6134100" cy="4572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1117600" y="20066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个人卫生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2451100"/>
            <a:ext cx="360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首先，个人卫生是我们每天都需要关注的事情。每天早晚刷牙洗脸，保持头发和身体的清洁，定期洗头洗澡，这些都是保持个人卫生的基础。此外，我们还要养成勤洗手的习惯，特别是在吃饭前和上厕所后，这样可以有效防止病菌的传播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讲卫生的重要性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6197600" y="28829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300" y="1397000"/>
            <a:ext cx="4343400" cy="4749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6197600" y="25273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环境卫生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6197600" y="297180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除了个人卫生，我们还要关注环境卫生。不乱扔垃圾，保持居住环境的整洁，定期清理房间，这些都是我们应该做到的。同时，我们还要学会垃圾分类，将可回收垃圾和不可回收垃圾分开处理，减少对环境的污染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14205"/>
          <a:stretch>
            <a:fillRect/>
          </a:stretch>
        </p:blipFill>
        <p:spPr>
          <a:xfrm flipH="1">
            <a:off x="-960784" y="1467977"/>
            <a:ext cx="7608023" cy="3775689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1409378" y="1532927"/>
            <a:ext cx="4225136" cy="4111460"/>
          </a:xfrm>
          <a:prstGeom prst="diamond">
            <a:avLst/>
          </a:prstGeom>
          <a:solidFill>
            <a:srgbClr val="ECEEEE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34" name="Diamond 33"/>
          <p:cNvSpPr/>
          <p:nvPr/>
        </p:nvSpPr>
        <p:spPr>
          <a:xfrm>
            <a:off x="3213942" y="4492407"/>
            <a:ext cx="615366" cy="615366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2095712" y="2605534"/>
            <a:ext cx="2688385" cy="18489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3</a:t>
            </a:r>
            <a:endParaRPr kumimoji="0" lang="zh-CN" altLang="zh-CN" sz="9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488" y="1735641"/>
            <a:ext cx="4704715" cy="32403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宋体" panose="02010600030101010101" pitchFamily="2" charset="-122"/>
                <a:ea typeface="zihun59hao-chuangcuhei" panose="00000500000000000000" pitchFamily="2" charset="-122"/>
                <a:cs typeface="+mn-ea"/>
                <a:sym typeface="宋体" panose="02010600030101010101" pitchFamily="2" charset="-122"/>
              </a:rPr>
              <a:t>爱护环境的意义</a:t>
            </a:r>
            <a:endParaRPr kumimoji="0" lang="zh-CN" altLang="zh-CN" sz="6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宋体" panose="02010600030101010101" pitchFamily="2" charset="-122"/>
              <a:ea typeface="zihun59hao-chuangcuhei" panose="00000500000000000000" pitchFamily="2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1"/>
      <p:bldP spid="8" grpId="2"/>
      <p:bldP spid="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/>
        </p:nvSpPr>
        <p:spPr>
          <a:xfrm>
            <a:off x="8328248" y="3717032"/>
            <a:ext cx="5406956" cy="541812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C4FAF">
              <a:alpha val="25882"/>
            </a:srgbClr>
          </a:solidFill>
        </p:spPr>
        <p:txBody>
          <a:bodyPr/>
          <a:lstStyle/>
          <a:p/>
        </p:txBody>
      </p:sp>
      <p:sp>
        <p:nvSpPr>
          <p:cNvPr id="47" name="矩形 42"/>
          <p:cNvSpPr/>
          <p:nvPr/>
        </p:nvSpPr>
        <p:spPr>
          <a:xfrm>
            <a:off x="245814" y="188640"/>
            <a:ext cx="11466809" cy="79208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>
                <a:solidFill>
                  <a:schemeClr val="accent1"/>
                </a:solidFill>
                <a:latin typeface="宋体" panose="02010600030101010101" pitchFamily="2" charset="-122"/>
                <a:ea typeface="zihun59hao-chuangcuhei" panose="00000500000000000000" pitchFamily="2" charset="-122"/>
                <a:sym typeface="宋体" panose="02010600030101010101" pitchFamily="2" charset="-122"/>
              </a:rPr>
              <a:t>爱护环境的意义</a:t>
            </a:r>
            <a:endParaRPr lang="zh-CN" altLang="en-US" sz="3600">
              <a:solidFill>
                <a:schemeClr val="accent1"/>
              </a:solidFill>
              <a:latin typeface="宋体" panose="02010600030101010101" pitchFamily="2" charset="-122"/>
              <a:ea typeface="zihun59hao-chuangcuhei" panose="00000500000000000000" pitchFamily="2" charset="-122"/>
              <a:sym typeface="宋体" panose="02010600030101010101" pitchFamily="2" charset="-122"/>
            </a:endParaRPr>
          </a:p>
        </p:txBody>
      </p:sp>
      <p:pic>
        <p:nvPicPr>
          <p:cNvPr id="48" name="New picture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8184230" y="6021289"/>
            <a:ext cx="3998085" cy="2376264"/>
          </a:xfrm>
          <a:prstGeom prst="rect">
            <a:avLst/>
          </a:prstGeom>
          <a:ln>
            <a:noFill/>
          </a:ln>
        </p:spPr>
      </p:pic>
      <p:sp>
        <p:nvSpPr>
          <p:cNvPr id="6" name="Freeform 4"/>
          <p:cNvSpPr/>
          <p:nvPr/>
        </p:nvSpPr>
        <p:spPr>
          <a:xfrm>
            <a:off x="-1511097" y="-1006898"/>
            <a:ext cx="3543768" cy="33625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41961"/>
            </a:srgbClr>
          </a:solidFill>
        </p:spPr>
        <p:txBody>
          <a:bodyPr/>
          <a:lstStyle/>
          <a:p/>
        </p:txBody>
      </p:sp>
      <p:sp>
        <p:nvSpPr>
          <p:cNvPr id="7" name="TextBox 5"/>
          <p:cNvSpPr txBox="1"/>
          <p:nvPr/>
        </p:nvSpPr>
        <p:spPr>
          <a:xfrm>
            <a:off x="-143582" y="-661893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7"/>
          <p:cNvSpPr/>
          <p:nvPr/>
        </p:nvSpPr>
        <p:spPr>
          <a:xfrm>
            <a:off x="1200940" y="5534982"/>
            <a:ext cx="456084" cy="44559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/>
          <a:p/>
        </p:txBody>
      </p:sp>
      <p:sp>
        <p:nvSpPr>
          <p:cNvPr id="10" name="TextBox 8"/>
          <p:cNvSpPr txBox="1"/>
          <p:nvPr/>
        </p:nvSpPr>
        <p:spPr>
          <a:xfrm>
            <a:off x="-859128" y="3661436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0"/>
          <p:cNvSpPr/>
          <p:nvPr/>
        </p:nvSpPr>
        <p:spPr>
          <a:xfrm>
            <a:off x="8643448" y="673350"/>
            <a:ext cx="1146751" cy="112730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A93C4">
              <a:alpha val="60000"/>
            </a:srgbClr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TextBox 11"/>
          <p:cNvSpPr txBox="1"/>
          <p:nvPr/>
        </p:nvSpPr>
        <p:spPr>
          <a:xfrm>
            <a:off x="7880656" y="207807"/>
            <a:ext cx="1572564" cy="1681914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2" name="TextBox 20"/>
          <p:cNvSpPr txBox="1"/>
          <p:nvPr/>
        </p:nvSpPr>
        <p:spPr>
          <a:xfrm>
            <a:off x="8830224" y="3919861"/>
            <a:ext cx="4412844" cy="4719695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: 形状 37"/>
          <p:cNvSpPr/>
          <p:nvPr/>
        </p:nvSpPr>
        <p:spPr>
          <a:xfrm rot="5400000">
            <a:off x="6320323" y="5221978"/>
            <a:ext cx="92019" cy="437582"/>
          </a:xfrm>
          <a:custGeom>
            <a:avLst/>
            <a:gdLst>
              <a:gd name="connsiteX0" fmla="*/ 46018 w 92019"/>
              <a:gd name="connsiteY0" fmla="*/ 437583 h 437582"/>
              <a:gd name="connsiteX1" fmla="*/ 46001 w 92019"/>
              <a:gd name="connsiteY1" fmla="*/ 437583 h 437582"/>
              <a:gd name="connsiteX2" fmla="*/ 0 w 92019"/>
              <a:gd name="connsiteY2" fmla="*/ 391405 h 437582"/>
              <a:gd name="connsiteX3" fmla="*/ 0 w 92019"/>
              <a:gd name="connsiteY3" fmla="*/ 46178 h 437582"/>
              <a:gd name="connsiteX4" fmla="*/ 46001 w 92019"/>
              <a:gd name="connsiteY4" fmla="*/ 0 h 437582"/>
              <a:gd name="connsiteX5" fmla="*/ 46018 w 92019"/>
              <a:gd name="connsiteY5" fmla="*/ 0 h 437582"/>
              <a:gd name="connsiteX6" fmla="*/ 92019 w 92019"/>
              <a:gd name="connsiteY6" fmla="*/ 46178 h 437582"/>
              <a:gd name="connsiteX7" fmla="*/ 92019 w 92019"/>
              <a:gd name="connsiteY7" fmla="*/ 391405 h 437582"/>
              <a:gd name="connsiteX8" fmla="*/ 46018 w 92019"/>
              <a:gd name="connsiteY8" fmla="*/ 437583 h 4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437582">
                <a:moveTo>
                  <a:pt x="46018" y="437583"/>
                </a:moveTo>
                <a:lnTo>
                  <a:pt x="46001" y="437583"/>
                </a:lnTo>
                <a:cubicBezTo>
                  <a:pt x="20595" y="437583"/>
                  <a:pt x="0" y="416908"/>
                  <a:pt x="0" y="391405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91405"/>
                </a:lnTo>
                <a:cubicBezTo>
                  <a:pt x="92019" y="416908"/>
                  <a:pt x="71423" y="437583"/>
                  <a:pt x="46018" y="43758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任意多边形: 形状 38"/>
          <p:cNvSpPr/>
          <p:nvPr/>
        </p:nvSpPr>
        <p:spPr>
          <a:xfrm rot="5400000">
            <a:off x="6431891" y="5473433"/>
            <a:ext cx="92017" cy="660715"/>
          </a:xfrm>
          <a:custGeom>
            <a:avLst/>
            <a:gdLst>
              <a:gd name="connsiteX0" fmla="*/ 46018 w 92017"/>
              <a:gd name="connsiteY0" fmla="*/ 660715 h 660715"/>
              <a:gd name="connsiteX1" fmla="*/ 45999 w 92017"/>
              <a:gd name="connsiteY1" fmla="*/ 660715 h 660715"/>
              <a:gd name="connsiteX2" fmla="*/ 0 w 92017"/>
              <a:gd name="connsiteY2" fmla="*/ 614537 h 660715"/>
              <a:gd name="connsiteX3" fmla="*/ 0 w 92017"/>
              <a:gd name="connsiteY3" fmla="*/ 46178 h 660715"/>
              <a:gd name="connsiteX4" fmla="*/ 45999 w 92017"/>
              <a:gd name="connsiteY4" fmla="*/ 0 h 660715"/>
              <a:gd name="connsiteX5" fmla="*/ 46018 w 92017"/>
              <a:gd name="connsiteY5" fmla="*/ 0 h 660715"/>
              <a:gd name="connsiteX6" fmla="*/ 92017 w 92017"/>
              <a:gd name="connsiteY6" fmla="*/ 46178 h 660715"/>
              <a:gd name="connsiteX7" fmla="*/ 92017 w 92017"/>
              <a:gd name="connsiteY7" fmla="*/ 614537 h 660715"/>
              <a:gd name="connsiteX8" fmla="*/ 46018 w 92017"/>
              <a:gd name="connsiteY8" fmla="*/ 660715 h 6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660715">
                <a:moveTo>
                  <a:pt x="46018" y="660715"/>
                </a:moveTo>
                <a:lnTo>
                  <a:pt x="45999" y="660715"/>
                </a:lnTo>
                <a:cubicBezTo>
                  <a:pt x="20593" y="660715"/>
                  <a:pt x="0" y="640040"/>
                  <a:pt x="0" y="614537"/>
                </a:cubicBezTo>
                <a:lnTo>
                  <a:pt x="0" y="46178"/>
                </a:lnTo>
                <a:cubicBezTo>
                  <a:pt x="0" y="20675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5"/>
                  <a:pt x="92017" y="46178"/>
                </a:cubicBezTo>
                <a:lnTo>
                  <a:pt x="92017" y="614537"/>
                </a:lnTo>
                <a:cubicBezTo>
                  <a:pt x="92017" y="640040"/>
                  <a:pt x="71421" y="660715"/>
                  <a:pt x="46018" y="66071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392059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0" name="任意多边形: 形状 39"/>
          <p:cNvSpPr/>
          <p:nvPr/>
        </p:nvSpPr>
        <p:spPr>
          <a:xfrm rot="5400000">
            <a:off x="6616628" y="4950701"/>
            <a:ext cx="92017" cy="1343155"/>
          </a:xfrm>
          <a:custGeom>
            <a:avLst/>
            <a:gdLst>
              <a:gd name="connsiteX0" fmla="*/ 46018 w 92017"/>
              <a:gd name="connsiteY0" fmla="*/ 1343155 h 1343155"/>
              <a:gd name="connsiteX1" fmla="*/ 45999 w 92017"/>
              <a:gd name="connsiteY1" fmla="*/ 1343155 h 1343155"/>
              <a:gd name="connsiteX2" fmla="*/ 0 w 92017"/>
              <a:gd name="connsiteY2" fmla="*/ 1296980 h 1343155"/>
              <a:gd name="connsiteX3" fmla="*/ 0 w 92017"/>
              <a:gd name="connsiteY3" fmla="*/ 46176 h 1343155"/>
              <a:gd name="connsiteX4" fmla="*/ 45999 w 92017"/>
              <a:gd name="connsiteY4" fmla="*/ 0 h 1343155"/>
              <a:gd name="connsiteX5" fmla="*/ 46018 w 92017"/>
              <a:gd name="connsiteY5" fmla="*/ 0 h 1343155"/>
              <a:gd name="connsiteX6" fmla="*/ 92017 w 92017"/>
              <a:gd name="connsiteY6" fmla="*/ 46176 h 1343155"/>
              <a:gd name="connsiteX7" fmla="*/ 92017 w 92017"/>
              <a:gd name="connsiteY7" fmla="*/ 1296980 h 1343155"/>
              <a:gd name="connsiteX8" fmla="*/ 46018 w 92017"/>
              <a:gd name="connsiteY8" fmla="*/ 1343155 h 1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343155">
                <a:moveTo>
                  <a:pt x="46018" y="1343155"/>
                </a:moveTo>
                <a:lnTo>
                  <a:pt x="45999" y="1343155"/>
                </a:lnTo>
                <a:cubicBezTo>
                  <a:pt x="20597" y="1343155"/>
                  <a:pt x="0" y="1322480"/>
                  <a:pt x="0" y="1296980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296980"/>
                </a:lnTo>
                <a:cubicBezTo>
                  <a:pt x="92017" y="1322480"/>
                  <a:pt x="71424" y="1343155"/>
                  <a:pt x="46018" y="1343155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40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: 形状 40"/>
          <p:cNvSpPr/>
          <p:nvPr/>
        </p:nvSpPr>
        <p:spPr>
          <a:xfrm rot="5400000">
            <a:off x="7015809" y="5654554"/>
            <a:ext cx="92017" cy="298473"/>
          </a:xfrm>
          <a:custGeom>
            <a:avLst/>
            <a:gdLst>
              <a:gd name="connsiteX0" fmla="*/ 46018 w 92017"/>
              <a:gd name="connsiteY0" fmla="*/ 298473 h 298473"/>
              <a:gd name="connsiteX1" fmla="*/ 45999 w 92017"/>
              <a:gd name="connsiteY1" fmla="*/ 298473 h 298473"/>
              <a:gd name="connsiteX2" fmla="*/ 0 w 92017"/>
              <a:gd name="connsiteY2" fmla="*/ 252299 h 298473"/>
              <a:gd name="connsiteX3" fmla="*/ 0 w 92017"/>
              <a:gd name="connsiteY3" fmla="*/ 46176 h 298473"/>
              <a:gd name="connsiteX4" fmla="*/ 45999 w 92017"/>
              <a:gd name="connsiteY4" fmla="*/ 0 h 298473"/>
              <a:gd name="connsiteX5" fmla="*/ 46018 w 92017"/>
              <a:gd name="connsiteY5" fmla="*/ 0 h 298473"/>
              <a:gd name="connsiteX6" fmla="*/ 92017 w 92017"/>
              <a:gd name="connsiteY6" fmla="*/ 46176 h 298473"/>
              <a:gd name="connsiteX7" fmla="*/ 92017 w 92017"/>
              <a:gd name="connsiteY7" fmla="*/ 252299 h 298473"/>
              <a:gd name="connsiteX8" fmla="*/ 46018 w 92017"/>
              <a:gd name="connsiteY8" fmla="*/ 298473 h 2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298473">
                <a:moveTo>
                  <a:pt x="46018" y="298473"/>
                </a:moveTo>
                <a:lnTo>
                  <a:pt x="45999" y="298473"/>
                </a:lnTo>
                <a:cubicBezTo>
                  <a:pt x="20593" y="298473"/>
                  <a:pt x="0" y="277802"/>
                  <a:pt x="0" y="252299"/>
                </a:cubicBezTo>
                <a:lnTo>
                  <a:pt x="0" y="46176"/>
                </a:lnTo>
                <a:cubicBezTo>
                  <a:pt x="0" y="20672"/>
                  <a:pt x="20593" y="0"/>
                  <a:pt x="45999" y="0"/>
                </a:cubicBezTo>
                <a:lnTo>
                  <a:pt x="46018" y="0"/>
                </a:lnTo>
                <a:cubicBezTo>
                  <a:pt x="71421" y="0"/>
                  <a:pt x="92017" y="20672"/>
                  <a:pt x="92017" y="46176"/>
                </a:cubicBezTo>
                <a:lnTo>
                  <a:pt x="92017" y="252299"/>
                </a:lnTo>
                <a:cubicBezTo>
                  <a:pt x="92017" y="277802"/>
                  <a:pt x="71421" y="298473"/>
                  <a:pt x="46018" y="298473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4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任意多边形: 形状 41"/>
          <p:cNvSpPr/>
          <p:nvPr/>
        </p:nvSpPr>
        <p:spPr>
          <a:xfrm rot="5400000">
            <a:off x="7446768" y="5541959"/>
            <a:ext cx="92017" cy="160638"/>
          </a:xfrm>
          <a:custGeom>
            <a:avLst/>
            <a:gdLst>
              <a:gd name="connsiteX0" fmla="*/ 46018 w 92017"/>
              <a:gd name="connsiteY0" fmla="*/ 160639 h 160638"/>
              <a:gd name="connsiteX1" fmla="*/ 45999 w 92017"/>
              <a:gd name="connsiteY1" fmla="*/ 160639 h 160638"/>
              <a:gd name="connsiteX2" fmla="*/ 0 w 92017"/>
              <a:gd name="connsiteY2" fmla="*/ 114463 h 160638"/>
              <a:gd name="connsiteX3" fmla="*/ 0 w 92017"/>
              <a:gd name="connsiteY3" fmla="*/ 46176 h 160638"/>
              <a:gd name="connsiteX4" fmla="*/ 45999 w 92017"/>
              <a:gd name="connsiteY4" fmla="*/ 0 h 160638"/>
              <a:gd name="connsiteX5" fmla="*/ 46018 w 92017"/>
              <a:gd name="connsiteY5" fmla="*/ 0 h 160638"/>
              <a:gd name="connsiteX6" fmla="*/ 92017 w 92017"/>
              <a:gd name="connsiteY6" fmla="*/ 46176 h 160638"/>
              <a:gd name="connsiteX7" fmla="*/ 92017 w 92017"/>
              <a:gd name="connsiteY7" fmla="*/ 114463 h 160638"/>
              <a:gd name="connsiteX8" fmla="*/ 46018 w 92017"/>
              <a:gd name="connsiteY8" fmla="*/ 160639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7" h="160638">
                <a:moveTo>
                  <a:pt x="46018" y="160639"/>
                </a:moveTo>
                <a:lnTo>
                  <a:pt x="45999" y="160639"/>
                </a:lnTo>
                <a:cubicBezTo>
                  <a:pt x="20597" y="160639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7" y="0"/>
                  <a:pt x="45999" y="0"/>
                </a:cubicBezTo>
                <a:lnTo>
                  <a:pt x="46018" y="0"/>
                </a:lnTo>
                <a:cubicBezTo>
                  <a:pt x="71424" y="0"/>
                  <a:pt x="92017" y="20674"/>
                  <a:pt x="92017" y="46176"/>
                </a:cubicBezTo>
                <a:lnTo>
                  <a:pt x="92017" y="114463"/>
                </a:lnTo>
                <a:cubicBezTo>
                  <a:pt x="92017" y="139965"/>
                  <a:pt x="71424" y="160639"/>
                  <a:pt x="46018" y="160639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任意多边形: 形状 42"/>
          <p:cNvSpPr/>
          <p:nvPr/>
        </p:nvSpPr>
        <p:spPr>
          <a:xfrm rot="5400000">
            <a:off x="7235949" y="5360450"/>
            <a:ext cx="92019" cy="160638"/>
          </a:xfrm>
          <a:custGeom>
            <a:avLst/>
            <a:gdLst>
              <a:gd name="connsiteX0" fmla="*/ 46018 w 92019"/>
              <a:gd name="connsiteY0" fmla="*/ 160638 h 160638"/>
              <a:gd name="connsiteX1" fmla="*/ 46001 w 92019"/>
              <a:gd name="connsiteY1" fmla="*/ 160638 h 160638"/>
              <a:gd name="connsiteX2" fmla="*/ 0 w 92019"/>
              <a:gd name="connsiteY2" fmla="*/ 114463 h 160638"/>
              <a:gd name="connsiteX3" fmla="*/ 0 w 92019"/>
              <a:gd name="connsiteY3" fmla="*/ 46176 h 160638"/>
              <a:gd name="connsiteX4" fmla="*/ 46001 w 92019"/>
              <a:gd name="connsiteY4" fmla="*/ 0 h 160638"/>
              <a:gd name="connsiteX5" fmla="*/ 46018 w 92019"/>
              <a:gd name="connsiteY5" fmla="*/ 0 h 160638"/>
              <a:gd name="connsiteX6" fmla="*/ 92019 w 92019"/>
              <a:gd name="connsiteY6" fmla="*/ 46176 h 160638"/>
              <a:gd name="connsiteX7" fmla="*/ 92019 w 92019"/>
              <a:gd name="connsiteY7" fmla="*/ 114463 h 160638"/>
              <a:gd name="connsiteX8" fmla="*/ 46018 w 92019"/>
              <a:gd name="connsiteY8" fmla="*/ 160638 h 1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160638">
                <a:moveTo>
                  <a:pt x="46018" y="160638"/>
                </a:moveTo>
                <a:lnTo>
                  <a:pt x="46001" y="160638"/>
                </a:lnTo>
                <a:cubicBezTo>
                  <a:pt x="20595" y="160638"/>
                  <a:pt x="0" y="139965"/>
                  <a:pt x="0" y="114463"/>
                </a:cubicBezTo>
                <a:lnTo>
                  <a:pt x="0" y="46176"/>
                </a:lnTo>
                <a:cubicBezTo>
                  <a:pt x="0" y="20674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4"/>
                  <a:pt x="92019" y="46176"/>
                </a:cubicBezTo>
                <a:lnTo>
                  <a:pt x="92019" y="114463"/>
                </a:lnTo>
                <a:cubicBezTo>
                  <a:pt x="92019" y="139965"/>
                  <a:pt x="71423" y="160638"/>
                  <a:pt x="46018" y="160638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5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任意多边形: 形状 45"/>
          <p:cNvSpPr/>
          <p:nvPr/>
        </p:nvSpPr>
        <p:spPr>
          <a:xfrm rot="5400000">
            <a:off x="6857874" y="5243716"/>
            <a:ext cx="92019" cy="394106"/>
          </a:xfrm>
          <a:custGeom>
            <a:avLst/>
            <a:gdLst>
              <a:gd name="connsiteX0" fmla="*/ 46018 w 92019"/>
              <a:gd name="connsiteY0" fmla="*/ 394107 h 394106"/>
              <a:gd name="connsiteX1" fmla="*/ 46001 w 92019"/>
              <a:gd name="connsiteY1" fmla="*/ 394107 h 394106"/>
              <a:gd name="connsiteX2" fmla="*/ 0 w 92019"/>
              <a:gd name="connsiteY2" fmla="*/ 347932 h 394106"/>
              <a:gd name="connsiteX3" fmla="*/ 0 w 92019"/>
              <a:gd name="connsiteY3" fmla="*/ 46178 h 394106"/>
              <a:gd name="connsiteX4" fmla="*/ 46001 w 92019"/>
              <a:gd name="connsiteY4" fmla="*/ 0 h 394106"/>
              <a:gd name="connsiteX5" fmla="*/ 46018 w 92019"/>
              <a:gd name="connsiteY5" fmla="*/ 0 h 394106"/>
              <a:gd name="connsiteX6" fmla="*/ 92019 w 92019"/>
              <a:gd name="connsiteY6" fmla="*/ 46178 h 394106"/>
              <a:gd name="connsiteX7" fmla="*/ 92019 w 92019"/>
              <a:gd name="connsiteY7" fmla="*/ 347932 h 394106"/>
              <a:gd name="connsiteX8" fmla="*/ 46018 w 92019"/>
              <a:gd name="connsiteY8" fmla="*/ 394107 h 3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9" h="394106">
                <a:moveTo>
                  <a:pt x="46018" y="394107"/>
                </a:moveTo>
                <a:lnTo>
                  <a:pt x="46001" y="394107"/>
                </a:lnTo>
                <a:cubicBezTo>
                  <a:pt x="20595" y="394107"/>
                  <a:pt x="0" y="373435"/>
                  <a:pt x="0" y="347932"/>
                </a:cubicBezTo>
                <a:lnTo>
                  <a:pt x="0" y="46178"/>
                </a:lnTo>
                <a:cubicBezTo>
                  <a:pt x="0" y="20675"/>
                  <a:pt x="20595" y="0"/>
                  <a:pt x="46001" y="0"/>
                </a:cubicBezTo>
                <a:lnTo>
                  <a:pt x="46018" y="0"/>
                </a:lnTo>
                <a:cubicBezTo>
                  <a:pt x="71423" y="0"/>
                  <a:pt x="92019" y="20675"/>
                  <a:pt x="92019" y="46178"/>
                </a:cubicBezTo>
                <a:lnTo>
                  <a:pt x="92019" y="347932"/>
                </a:lnTo>
                <a:cubicBezTo>
                  <a:pt x="92019" y="373435"/>
                  <a:pt x="71423" y="394107"/>
                  <a:pt x="46018" y="394107"/>
                </a:cubicBezTo>
                <a:close/>
              </a:path>
            </a:pathLst>
          </a:custGeom>
          <a:gradFill>
            <a:gsLst>
              <a:gs pos="600">
                <a:srgbClr val="7C4FAF"/>
              </a:gs>
              <a:gs pos="96400">
                <a:srgbClr val="CAB4E4"/>
              </a:gs>
            </a:gsLst>
            <a:lin ang="5407933" scaled="1"/>
          </a:gradFill>
          <a:ln w="367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" name="Picture 23"/>
          <p:cNvSpPr/>
          <p:nvPr/>
        </p:nvSpPr>
        <p:spPr>
          <a:xfrm>
            <a:off x="11673659" y="361615"/>
            <a:ext cx="215345" cy="859308"/>
          </a:xfrm>
          <a:custGeom>
            <a:avLst/>
            <a:gdLst>
              <a:gd name="connsiteX0" fmla="*/ 107673 w 215345"/>
              <a:gd name="connsiteY0" fmla="*/ 214827 h 859308"/>
              <a:gd name="connsiteX1" fmla="*/ 215345 w 215345"/>
              <a:gd name="connsiteY1" fmla="*/ 107414 h 859308"/>
              <a:gd name="connsiteX2" fmla="*/ 107673 w 215345"/>
              <a:gd name="connsiteY2" fmla="*/ 0 h 859308"/>
              <a:gd name="connsiteX3" fmla="*/ 0 w 215345"/>
              <a:gd name="connsiteY3" fmla="*/ 107414 h 859308"/>
              <a:gd name="connsiteX4" fmla="*/ 107673 w 215345"/>
              <a:gd name="connsiteY4" fmla="*/ 214827 h 859308"/>
              <a:gd name="connsiteX5" fmla="*/ 107673 w 215345"/>
              <a:gd name="connsiteY5" fmla="*/ 322241 h 859308"/>
              <a:gd name="connsiteX6" fmla="*/ 0 w 215345"/>
              <a:gd name="connsiteY6" fmla="*/ 429654 h 859308"/>
              <a:gd name="connsiteX7" fmla="*/ 107673 w 215345"/>
              <a:gd name="connsiteY7" fmla="*/ 537068 h 859308"/>
              <a:gd name="connsiteX8" fmla="*/ 215345 w 215345"/>
              <a:gd name="connsiteY8" fmla="*/ 429654 h 859308"/>
              <a:gd name="connsiteX9" fmla="*/ 107673 w 215345"/>
              <a:gd name="connsiteY9" fmla="*/ 322241 h 859308"/>
              <a:gd name="connsiteX10" fmla="*/ 107673 w 215345"/>
              <a:gd name="connsiteY10" fmla="*/ 644481 h 859308"/>
              <a:gd name="connsiteX11" fmla="*/ 0 w 215345"/>
              <a:gd name="connsiteY11" fmla="*/ 751895 h 859308"/>
              <a:gd name="connsiteX12" fmla="*/ 107673 w 215345"/>
              <a:gd name="connsiteY12" fmla="*/ 859308 h 859308"/>
              <a:gd name="connsiteX13" fmla="*/ 215345 w 215345"/>
              <a:gd name="connsiteY13" fmla="*/ 751895 h 859308"/>
              <a:gd name="connsiteX14" fmla="*/ 107673 w 215345"/>
              <a:gd name="connsiteY14" fmla="*/ 644481 h 8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344" h="859308">
                <a:moveTo>
                  <a:pt x="107673" y="214827"/>
                </a:moveTo>
                <a:cubicBezTo>
                  <a:pt x="167162" y="214827"/>
                  <a:pt x="215345" y="166759"/>
                  <a:pt x="215345" y="107414"/>
                </a:cubicBezTo>
                <a:cubicBezTo>
                  <a:pt x="215345" y="48068"/>
                  <a:pt x="167162" y="0"/>
                  <a:pt x="107673" y="0"/>
                </a:cubicBezTo>
                <a:cubicBezTo>
                  <a:pt x="48183" y="0"/>
                  <a:pt x="0" y="48068"/>
                  <a:pt x="0" y="107414"/>
                </a:cubicBezTo>
                <a:cubicBezTo>
                  <a:pt x="0" y="166759"/>
                  <a:pt x="48183" y="214827"/>
                  <a:pt x="107673" y="214827"/>
                </a:cubicBezTo>
                <a:close/>
                <a:moveTo>
                  <a:pt x="107673" y="322241"/>
                </a:moveTo>
                <a:cubicBezTo>
                  <a:pt x="48183" y="322241"/>
                  <a:pt x="0" y="370308"/>
                  <a:pt x="0" y="429654"/>
                </a:cubicBezTo>
                <a:cubicBezTo>
                  <a:pt x="0" y="489000"/>
                  <a:pt x="48183" y="537068"/>
                  <a:pt x="107673" y="537068"/>
                </a:cubicBezTo>
                <a:cubicBezTo>
                  <a:pt x="167162" y="537068"/>
                  <a:pt x="215345" y="489000"/>
                  <a:pt x="215345" y="429654"/>
                </a:cubicBezTo>
                <a:cubicBezTo>
                  <a:pt x="215345" y="370308"/>
                  <a:pt x="167162" y="322241"/>
                  <a:pt x="107673" y="322241"/>
                </a:cubicBezTo>
                <a:close/>
                <a:moveTo>
                  <a:pt x="107673" y="644481"/>
                </a:moveTo>
                <a:cubicBezTo>
                  <a:pt x="48183" y="644481"/>
                  <a:pt x="0" y="692549"/>
                  <a:pt x="0" y="751895"/>
                </a:cubicBezTo>
                <a:cubicBezTo>
                  <a:pt x="0" y="811240"/>
                  <a:pt x="48183" y="859308"/>
                  <a:pt x="107673" y="859308"/>
                </a:cubicBezTo>
                <a:cubicBezTo>
                  <a:pt x="167162" y="859308"/>
                  <a:pt x="215345" y="811240"/>
                  <a:pt x="215345" y="751895"/>
                </a:cubicBezTo>
                <a:cubicBezTo>
                  <a:pt x="215345" y="692549"/>
                  <a:pt x="167162" y="644481"/>
                  <a:pt x="107673" y="644481"/>
                </a:cubicBezTo>
                <a:close/>
              </a:path>
            </a:pathLst>
          </a:custGeom>
          <a:solidFill>
            <a:srgbClr val="7C4FAF"/>
          </a:solidFill>
          <a:ln w="2619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9" name="New shape"/>
          <p:cNvSpPr/>
          <p:nvPr/>
        </p:nvSpPr>
        <p:spPr>
          <a:xfrm>
            <a:off x="1117600" y="3048000"/>
            <a:ext cx="635000" cy="63500"/>
          </a:xfrm>
          <a:prstGeom prst="rect">
            <a:avLst/>
          </a:prstGeom>
          <a:solidFill>
            <a:srgbClr val="53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1397000"/>
            <a:ext cx="4762500" cy="47625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51" name="New shape"/>
          <p:cNvSpPr/>
          <p:nvPr/>
        </p:nvSpPr>
        <p:spPr>
          <a:xfrm>
            <a:off x="1117600" y="26924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保护地球家园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New shape"/>
          <p:cNvSpPr/>
          <p:nvPr/>
        </p:nvSpPr>
        <p:spPr>
          <a:xfrm>
            <a:off x="1117600" y="3136900"/>
            <a:ext cx="487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地球是我们共同的家园，保护环境就是保护我们自己。我们要珍惜地球上的每一片森林、每一条河流和每一片海洋。通过减少污染、节约能源和保护动植物，我们可以为地球的健康做出贡献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1" animBg="1"/>
      <p:bldP spid="51" grpId="2" animBg="1"/>
      <p:bldP spid="52" grpId="3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commondata" val="eyJoZGlkIjoiMGY3YmJkYWQ1MjJlOGFkMTcwNGI1N2YyMWYxMzUxZWMifQ=="/>
</p:tagLst>
</file>

<file path=ppt/theme/theme1.xml><?xml version="1.0" encoding="utf-8"?>
<a:theme xmlns:a="http://schemas.openxmlformats.org/drawingml/2006/main" name="Office 主题​​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3D3D"/>
      </a:accent1>
      <a:accent2>
        <a:srgbClr val="92278F"/>
      </a:accent2>
      <a:accent3>
        <a:srgbClr val="3D3D3D"/>
      </a:accent3>
      <a:accent4>
        <a:srgbClr val="92278F"/>
      </a:accent4>
      <a:accent5>
        <a:srgbClr val="3D3D3D"/>
      </a:accent5>
      <a:accent6>
        <a:srgbClr val="92278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 overr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WPS 演示</Application>
  <PresentationFormat>全屏显示(4:3)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等线</vt:lpstr>
      <vt:lpstr>zihun59hao-chuangcuhei</vt:lpstr>
      <vt:lpstr>Calibri</vt:lpstr>
      <vt:lpstr>Arial</vt:lpstr>
      <vt:lpstr>字魂35号-经典雅黑</vt:lpstr>
      <vt:lpstr>字魂100号-方方先锋体</vt:lpstr>
      <vt:lpstr>微软雅黑</vt:lpstr>
      <vt:lpstr>Arial Unicode MS</vt:lpstr>
      <vt:lpstr>等线 Light</vt:lpstr>
      <vt:lpstr>Calibri</vt:lpstr>
      <vt:lpstr>思源等宽 N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take me to hell</cp:lastModifiedBy>
  <cp:revision>3</cp:revision>
  <dcterms:created xsi:type="dcterms:W3CDTF">2024-04-12T08:45:00Z</dcterms:created>
  <dcterms:modified xsi:type="dcterms:W3CDTF">2024-04-12T09:09:02Z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4EAEEBB654104A34AC48EB3593EBDFAF_12</vt:lpwstr>
  </property>
  <property fmtid="{D5CDD505-2E9C-101B-9397-08002B2CF9AE}" pid="3" name="KSOProductBuildVer">
    <vt:lpwstr>2052-12.1.0.16417</vt:lpwstr>
  </property>
</Properties>
</file>