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INESE-BC06F90" initials="" lastIdx="0" clrIdx="0"/>
  <p:cmAuthor id="1" name="新课标第一网" initials="新" lastIdx="0" clrIdx="0"/>
  <p:cmAuthor id="2" name="作者" initials="A" lastIdx="0" clrIdx="1"/>
  <p:cmAuthor id="3" name="Pueschner, Franziska {FA~Shanghai}" initials="P" lastIdx="0" clrIdx="0"/>
  <p:cmAuthor id="4" name="sxg" initials="s" lastIdx="0" clrIdx="3"/>
  <p:cmAuthor id="5" name="八九年" initials="八" lastIdx="0" clrIdx="4"/>
  <p:cmAuthor id="6" name="www.xkb1.com" initials="w" lastIdx="0" clrIdx="1"/>
  <p:cmAuthor id="7" name="lenovo" initials="l" lastIdx="0" clrIdx="0"/>
  <p:cmAuthor id="8" name="MING" initials="M" lastIdx="0" clrIdx="2"/>
  <p:cmAuthor id="9" name="dongyu" initials="d" lastIdx="0" clrIdx="8"/>
  <p:cmAuthor id="10" name="Administrator" initials="A" lastIdx="0" clrIdx="9"/>
  <p:cmAuthor id="11" name="jinli" initials="j" lastIdx="0" clrIdx="0"/>
  <p:cmAuthor id="12" name="MyPC" initials="M" lastIdx="0" clrIdx="11"/>
  <p:cmAuthor id="13" name="PC" initials="P" lastIdx="0" clrIdx="12"/>
  <p:cmAuthor id="14" name="user" initials="u" lastIdx="0" clrIdx="0"/>
  <p:cmAuthor id="15" name="李丽" initials="李" lastIdx="0" clrIdx="14"/>
  <p:cmAuthor id="16" name="Nicole Li  李倩" initials="N" lastIdx="0" clrIdx="0"/>
  <p:cmAuthor id="17" name="admin" initials="a" lastIdx="0" clrIdx="0"/>
  <p:cmAuthor id="18" name="微软用户" initials="微" lastIdx="0" clrIdx="0"/>
  <p:cmAuthor id="19" name="Windows 用户" initials="W" lastIdx="0" clrIdx="0"/>
  <p:cmAuthor id="20" name="222" initials="2" lastIdx="0" clrIdx="0"/>
  <p:cmAuthor id="22" name="孙宇婷" initials="孙" lastIdx="0" clrIdx="21"/>
  <p:cmAuthor id="2000" name="张瑞霞" initials="authorId_524709945" lastIdx="0" clrIdx="0"/>
  <p:cmAuthor id="23" name="xj" initials="" lastIdx="0" clrIdx="23"/>
  <p:cmAuthor id="2001" name="Dino._6ZFrB7nA" initials="authorId_1257418890" lastIdx="0" clrIdx="1"/>
  <p:cmAuthor id="49837067" name="刘浩" initials="刘" lastIdx="0" clrIdx="0"/>
  <p:cmAuthor id="24" name="古" initials="" lastIdx="0" clrIdx="24"/>
  <p:cmAuthor id="49837068" name="Vivian Liu" initials="VL" lastIdx="0" clrIdx="1"/>
  <p:cmAuthor id="25" name="ASUS" initials="A" lastIdx="0" clrIdx="0"/>
  <p:cmAuthor id="26" name="刘刘" initials="" lastIdx="0" clrIdx="20"/>
  <p:cmAuthor id="28" name="叶子" initials="叶" lastIdx="0" clrIdx="27"/>
  <p:cmAuthor id="29" name="张 林娜" initials="" lastIdx="0" clrIdx="0"/>
  <p:cmAuthor id="30" name="未知用户1" initials="" lastIdx="0" clrIdx="22"/>
  <p:cmAuthor id="32" name="陈庆" initials="陈" lastIdx="0" clrIdx="31"/>
  <p:cmAuthor id="76" name="李彦利" initials="李彦利" lastIdx="0" clrIdx="25"/>
  <p:cmAuthor id="34" name="a'su's" initials="a" lastIdx="0" clrIdx="33"/>
  <p:cmAuthor id="36" name="陈芳" initials="A" lastIdx="0" clrIdx="3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936" y="-432"/>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gs" Target="tags/tag294.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293.xml"/><Relationship Id="rId5" Type="http://schemas.openxmlformats.org/officeDocument/2006/relationships/tags" Target="../tags/tag292.xml"/><Relationship Id="rId4" Type="http://schemas.openxmlformats.org/officeDocument/2006/relationships/tags" Target="../tags/tag291.xml"/><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4" Type="http://schemas.openxmlformats.org/officeDocument/2006/relationships/tags" Target="../tags/tag248.xml"/><Relationship Id="rId3" Type="http://schemas.openxmlformats.org/officeDocument/2006/relationships/tags" Target="../tags/tag247.xml"/><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4" Type="http://schemas.openxmlformats.org/officeDocument/2006/relationships/tags" Target="../tags/tag287.xml"/><Relationship Id="rId3" Type="http://schemas.openxmlformats.org/officeDocument/2006/relationships/tags" Target="../tags/tag286.xml"/><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685800" y="1143000"/>
            <a:ext cx="5486400" cy="3086100"/>
          </a:xfrm>
        </p:spPr>
      </p:sp>
      <p:sp>
        <p:nvSpPr>
          <p:cNvPr id="3" name="备注占位符 2"/>
          <p:cNvSpPr txBox="1">
            <a:spLocks noGrp="1"/>
          </p:cNvSpPr>
          <p:nvPr>
            <p:ph type="body" idx="1"/>
            <p:custDataLst>
              <p:tags r:id="rId4"/>
            </p:custDataLst>
          </p:nvPr>
        </p:nvSpPr>
        <p:spPr/>
        <p:txBody>
          <a:bodyPr/>
          <a:lstStyle/>
          <a:p>
            <a:r>
              <a:rPr lang="zh-CN" altLang="en-US"/>
              <a:t>课件制作：... text has been truncated due to evaluation version limitation.</a:t>
            </a:r>
            <a:endParaRPr lang="zh-CN" altLang="en-US"/>
          </a:p>
        </p:txBody>
      </p:sp>
      <p:sp>
        <p:nvSpPr>
          <p:cNvPr id="4" name="灯片编号占位符 3"/>
          <p:cNvSpPr>
            <a:spLocks noGrp="1"/>
          </p:cNvSpPr>
          <p:nvPr>
            <p:ph type="sldNum" sz="quarter" idx="5"/>
            <p:custDataLst>
              <p:tags r:id="rId5"/>
            </p:custDataLst>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685800" y="1143000"/>
            <a:ext cx="5486400" cy="3086100"/>
          </a:xfrm>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0B05F21-0B47-4C04-B145-53E339130348}" type="slidenum">
              <a:rPr kumimoji="0" lang="zh-CN" altLang="en-US" sz="1200" b="0" i="0" u="none" strike="noStrike" kern="1200" cap="none" spc="0" normalizeH="0" baseline="0" noProof="1" smtClean="0">
                <a:ln>
                  <a:noFill/>
                </a:ln>
                <a:solidFill>
                  <a:prstClr val="black"/>
                </a:solidFill>
                <a:effectLst/>
                <a:uLnTx/>
                <a:uFillTx/>
                <a:latin typeface="Calibri" panose="020F0502020204030204"/>
                <a:ea typeface="宋体" panose="02010600030101010101" pitchFamily="2" charset="-122"/>
                <a:cs typeface="Arial" panose="020B0604020202020204"/>
              </a:rPr>
            </a:fld>
            <a:endParaRPr kumimoji="0" lang="zh-CN" altLang="en-US" sz="1200" b="0" i="0" u="none" strike="noStrike" kern="1200" cap="none" spc="0" normalizeH="0" baseline="0" noProof="1">
              <a:ln>
                <a:noFill/>
              </a:ln>
              <a:solidFill>
                <a:prstClr val="black"/>
              </a:solidFill>
              <a:effectLst/>
              <a:uLnTx/>
              <a:uFillTx/>
              <a:latin typeface="Calibri" panose="020F0502020204030204"/>
              <a:ea typeface="宋体" panose="02010600030101010101" pitchFamily="2" charset="-122"/>
              <a:cs typeface="Arial" panose="020B060402020202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a:xfrm>
            <a:off x="685800" y="1143000"/>
            <a:ext cx="5486400" cy="3086100"/>
          </a:xfrm>
        </p:spPr>
      </p:sp>
      <p:sp>
        <p:nvSpPr>
          <p:cNvPr id="3" name="文本占位符 2"/>
          <p:cNvSpPr txBox="1">
            <a:spLocks noGrp="1"/>
          </p:cNvSpPr>
          <p:nvPr>
            <p:ph type="body" idx="3"/>
            <p:custDataLst>
              <p:tags r:id="rId4"/>
            </p:custDataLst>
          </p:nvPr>
        </p:nvSpPr>
        <p:spPr/>
        <p:txBody>
          <a:bodyPr/>
          <a:lstStyle/>
          <a:p>
            <a:r>
              <a:rPr lang="zh-CN" altLang="en-US" b="1">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监狱中的罪... text has been truncated due to evaluation version limitation.</a:t>
            </a:r>
            <a:endParaRPr lang="zh-CN" altLang="en-US" b="1">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a:xfrm>
            <a:off x="685800" y="1143000"/>
            <a:ext cx="5486400" cy="3086100"/>
          </a:xfrm>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1"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1"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1" y="1709740"/>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7"/>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custDataLst>
              <p:tags r:id="rId4"/>
            </p:custDataLst>
          </p:nvPr>
        </p:nvSpPr>
        <p:spPr>
          <a:xfrm>
            <a:off x="839789"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custDataLst>
              <p:tags r:id="rId5"/>
            </p:custDataLst>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custDataLst>
              <p:tags r:id="rId6"/>
            </p:custDataLst>
          </p:nvPr>
        </p:nvSpPr>
        <p:spPr>
          <a:xfrm>
            <a:off x="6172201"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file:///D:\qq&#25991;&#20214;\712321467\Image\C2C\Image2\%7b75232B38-A165-1FB7-499C-2E1C792CACB5%7d.png" TargetMode="External"/><Relationship Id="rId2" Type="http://schemas.openxmlformats.org/officeDocument/2006/relationships/slideLayout" Target="../slideLayouts/slideLayout2.xml"/><Relationship Id="rId19" Type="http://schemas.openxmlformats.org/officeDocument/2006/relationships/image" Target="../media/image1.png"/><Relationship Id="rId18" Type="http://schemas.openxmlformats.org/officeDocument/2006/relationships/tags" Target="../tags/tag64.xml"/><Relationship Id="rId17" Type="http://schemas.openxmlformats.org/officeDocument/2006/relationships/tags" Target="../tags/tag63.xml"/><Relationship Id="rId16" Type="http://schemas.openxmlformats.org/officeDocument/2006/relationships/tags" Target="../tags/tag62.xml"/><Relationship Id="rId15" Type="http://schemas.openxmlformats.org/officeDocument/2006/relationships/tags" Target="../tags/tag61.xml"/><Relationship Id="rId14" Type="http://schemas.openxmlformats.org/officeDocument/2006/relationships/tags" Target="../tags/tag60.xml"/><Relationship Id="rId13" Type="http://schemas.openxmlformats.org/officeDocument/2006/relationships/tags" Target="../tags/tag59.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838200" y="365127"/>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custDataLst>
              <p:tags r:id="rId15"/>
            </p:custDataLst>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7"/>
            </p:custDataLst>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7" name="图片 1073743875" descr="学科网 zxxk.com"/>
          <p:cNvPicPr>
            <a:picLocks noChangeAspect="1"/>
          </p:cNvPicPr>
          <p:nvPr>
            <p:custDataLst>
              <p:tags r:id="rId18"/>
            </p:custDataLst>
          </p:nvPr>
        </p:nvPicPr>
        <p:blipFill>
          <a:blip r:embed="rId19" r:link="rId20"/>
          <a:stretch>
            <a:fillRect/>
          </a:stretch>
        </p:blipFill>
        <p:spPr>
          <a:xfrm>
            <a:off x="838200" y="365127"/>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s>
</file>

<file path=ppt/slides/_rels/slide12.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microsoft.com/office/2007/relationships/hdphoto" Target="../media/image9.wdp"/><Relationship Id="rId3" Type="http://schemas.openxmlformats.org/officeDocument/2006/relationships/image" Target="../media/image8.png"/><Relationship Id="rId2" Type="http://schemas.openxmlformats.org/officeDocument/2006/relationships/tags" Target="../tags/tag163.xml"/><Relationship Id="rId14" Type="http://schemas.openxmlformats.org/officeDocument/2006/relationships/slideLayout" Target="../slideLayouts/slideLayout2.xml"/><Relationship Id="rId13" Type="http://schemas.openxmlformats.org/officeDocument/2006/relationships/image" Target="../media/image11.png"/><Relationship Id="rId12" Type="http://schemas.openxmlformats.org/officeDocument/2006/relationships/tags" Target="../tags/tag170.xml"/><Relationship Id="rId11" Type="http://schemas.openxmlformats.org/officeDocument/2006/relationships/image" Target="../media/image10.png"/><Relationship Id="rId10" Type="http://schemas.openxmlformats.org/officeDocument/2006/relationships/tags" Target="../tags/tag169.xml"/><Relationship Id="rId1" Type="http://schemas.openxmlformats.org/officeDocument/2006/relationships/tags" Target="../tags/tag162.xml"/></Relationships>
</file>

<file path=ppt/slides/_rels/slide13.xml.rels><?xml version="1.0" encoding="UTF-8" standalone="yes"?>
<Relationships xmlns="http://schemas.openxmlformats.org/package/2006/relationships"><Relationship Id="rId9" Type="http://schemas.openxmlformats.org/officeDocument/2006/relationships/tags" Target="../tags/tag178.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image" Target="../media/image12.jpeg"/><Relationship Id="rId3" Type="http://schemas.openxmlformats.org/officeDocument/2006/relationships/tags" Target="../tags/tag173.xml"/><Relationship Id="rId2" Type="http://schemas.openxmlformats.org/officeDocument/2006/relationships/tags" Target="../tags/tag172.xml"/><Relationship Id="rId10" Type="http://schemas.openxmlformats.org/officeDocument/2006/relationships/slideLayout" Target="../slideLayouts/slideLayout2.xml"/><Relationship Id="rId1" Type="http://schemas.openxmlformats.org/officeDocument/2006/relationships/tags" Target="../tags/tag171.xml"/></Relationships>
</file>

<file path=ppt/slides/_rels/slide14.xml.rels><?xml version="1.0" encoding="UTF-8" standalone="yes"?>
<Relationships xmlns="http://schemas.openxmlformats.org/package/2006/relationships"><Relationship Id="rId9" Type="http://schemas.openxmlformats.org/officeDocument/2006/relationships/tags" Target="../tags/tag184.xml"/><Relationship Id="rId8" Type="http://schemas.openxmlformats.org/officeDocument/2006/relationships/tags" Target="../tags/tag183.xml"/><Relationship Id="rId7" Type="http://schemas.openxmlformats.org/officeDocument/2006/relationships/image" Target="../media/image15.png"/><Relationship Id="rId6" Type="http://schemas.openxmlformats.org/officeDocument/2006/relationships/tags" Target="../tags/tag182.xml"/><Relationship Id="rId5" Type="http://schemas.openxmlformats.org/officeDocument/2006/relationships/image" Target="../media/image14.png"/><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image" Target="../media/image13.png"/><Relationship Id="rId13" Type="http://schemas.openxmlformats.org/officeDocument/2006/relationships/slideLayout" Target="../slideLayouts/slideLayout7.xml"/><Relationship Id="rId12" Type="http://schemas.openxmlformats.org/officeDocument/2006/relationships/tags" Target="../tags/tag187.xml"/><Relationship Id="rId11" Type="http://schemas.openxmlformats.org/officeDocument/2006/relationships/tags" Target="../tags/tag186.xml"/><Relationship Id="rId10" Type="http://schemas.openxmlformats.org/officeDocument/2006/relationships/tags" Target="../tags/tag185.xml"/><Relationship Id="rId1" Type="http://schemas.openxmlformats.org/officeDocument/2006/relationships/tags" Target="../tags/tag179.xml"/></Relationships>
</file>

<file path=ppt/slides/_rels/slide15.xml.rels><?xml version="1.0" encoding="UTF-8" standalone="yes"?>
<Relationships xmlns="http://schemas.openxmlformats.org/package/2006/relationships"><Relationship Id="rId9" Type="http://schemas.openxmlformats.org/officeDocument/2006/relationships/tags" Target="../tags/tag195.xml"/><Relationship Id="rId8" Type="http://schemas.openxmlformats.org/officeDocument/2006/relationships/tags" Target="../tags/tag194.xml"/><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image" Target="../media/image15.png"/><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3" Type="http://schemas.openxmlformats.org/officeDocument/2006/relationships/slideLayout" Target="../slideLayouts/slideLayout1.xml"/><Relationship Id="rId12" Type="http://schemas.openxmlformats.org/officeDocument/2006/relationships/image" Target="../media/image17.jpeg"/><Relationship Id="rId11" Type="http://schemas.openxmlformats.org/officeDocument/2006/relationships/tags" Target="../tags/tag196.xml"/><Relationship Id="rId10" Type="http://schemas.openxmlformats.org/officeDocument/2006/relationships/image" Target="../media/image16.png"/><Relationship Id="rId1" Type="http://schemas.openxmlformats.org/officeDocument/2006/relationships/tags" Target="../tags/tag188.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s>
</file>

<file path=ppt/slides/_rels/slide18.xml.rels><?xml version="1.0" encoding="UTF-8" standalone="yes"?>
<Relationships xmlns="http://schemas.openxmlformats.org/package/2006/relationships"><Relationship Id="rId9" Type="http://schemas.openxmlformats.org/officeDocument/2006/relationships/tags" Target="../tags/tag215.xml"/><Relationship Id="rId8" Type="http://schemas.openxmlformats.org/officeDocument/2006/relationships/tags" Target="../tags/tag214.xml"/><Relationship Id="rId7" Type="http://schemas.openxmlformats.org/officeDocument/2006/relationships/tags" Target="../tags/tag213.xml"/><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tags" Target="../tags/tag208.xml"/><Relationship Id="rId13" Type="http://schemas.openxmlformats.org/officeDocument/2006/relationships/slideLayout" Target="../slideLayouts/slideLayout1.xml"/><Relationship Id="rId12" Type="http://schemas.openxmlformats.org/officeDocument/2006/relationships/tags" Target="../tags/tag218.xml"/><Relationship Id="rId11" Type="http://schemas.openxmlformats.org/officeDocument/2006/relationships/tags" Target="../tags/tag217.xml"/><Relationship Id="rId10" Type="http://schemas.openxmlformats.org/officeDocument/2006/relationships/tags" Target="../tags/tag216.xml"/><Relationship Id="rId1" Type="http://schemas.openxmlformats.org/officeDocument/2006/relationships/tags" Target="../tags/tag207.xml"/></Relationships>
</file>

<file path=ppt/slides/_rels/slide19.xml.rels><?xml version="1.0" encoding="UTF-8" standalone="yes"?>
<Relationships xmlns="http://schemas.openxmlformats.org/package/2006/relationships"><Relationship Id="rId9" Type="http://schemas.openxmlformats.org/officeDocument/2006/relationships/tags" Target="../tags/tag227.xml"/><Relationship Id="rId8" Type="http://schemas.openxmlformats.org/officeDocument/2006/relationships/tags" Target="../tags/tag226.xml"/><Relationship Id="rId7" Type="http://schemas.openxmlformats.org/officeDocument/2006/relationships/tags" Target="../tags/tag225.xml"/><Relationship Id="rId6" Type="http://schemas.openxmlformats.org/officeDocument/2006/relationships/tags" Target="../tags/tag224.xml"/><Relationship Id="rId5" Type="http://schemas.openxmlformats.org/officeDocument/2006/relationships/tags" Target="../tags/tag223.xml"/><Relationship Id="rId4" Type="http://schemas.openxmlformats.org/officeDocument/2006/relationships/tags" Target="../tags/tag222.xml"/><Relationship Id="rId3" Type="http://schemas.openxmlformats.org/officeDocument/2006/relationships/tags" Target="../tags/tag221.xml"/><Relationship Id="rId2" Type="http://schemas.openxmlformats.org/officeDocument/2006/relationships/tags" Target="../tags/tag220.xml"/><Relationship Id="rId14" Type="http://schemas.openxmlformats.org/officeDocument/2006/relationships/slideLayout" Target="../slideLayouts/slideLayout1.xml"/><Relationship Id="rId13" Type="http://schemas.openxmlformats.org/officeDocument/2006/relationships/tags" Target="../tags/tag230.xml"/><Relationship Id="rId12" Type="http://schemas.openxmlformats.org/officeDocument/2006/relationships/image" Target="../media/image18.jpeg"/><Relationship Id="rId11" Type="http://schemas.openxmlformats.org/officeDocument/2006/relationships/tags" Target="../tags/tag229.xml"/><Relationship Id="rId10" Type="http://schemas.openxmlformats.org/officeDocument/2006/relationships/tags" Target="../tags/tag228.xml"/><Relationship Id="rId1" Type="http://schemas.openxmlformats.org/officeDocument/2006/relationships/tags" Target="../tags/tag2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2.xml"/><Relationship Id="rId1" Type="http://schemas.openxmlformats.org/officeDocument/2006/relationships/tags" Target="../tags/tag71.xml"/></Relationships>
</file>

<file path=ppt/slides/_rels/slide20.xml.rels><?xml version="1.0" encoding="UTF-8" standalone="yes"?>
<Relationships xmlns="http://schemas.openxmlformats.org/package/2006/relationships"><Relationship Id="rId9" Type="http://schemas.openxmlformats.org/officeDocument/2006/relationships/tags" Target="../tags/tag239.xml"/><Relationship Id="rId8" Type="http://schemas.openxmlformats.org/officeDocument/2006/relationships/tags" Target="../tags/tag238.xml"/><Relationship Id="rId7" Type="http://schemas.openxmlformats.org/officeDocument/2006/relationships/tags" Target="../tags/tag237.xml"/><Relationship Id="rId6" Type="http://schemas.openxmlformats.org/officeDocument/2006/relationships/tags" Target="../tags/tag236.xml"/><Relationship Id="rId5" Type="http://schemas.openxmlformats.org/officeDocument/2006/relationships/tags" Target="../tags/tag235.xml"/><Relationship Id="rId4" Type="http://schemas.openxmlformats.org/officeDocument/2006/relationships/tags" Target="../tags/tag234.xml"/><Relationship Id="rId3" Type="http://schemas.openxmlformats.org/officeDocument/2006/relationships/tags" Target="../tags/tag233.xml"/><Relationship Id="rId2" Type="http://schemas.openxmlformats.org/officeDocument/2006/relationships/tags" Target="../tags/tag232.xml"/><Relationship Id="rId11" Type="http://schemas.openxmlformats.org/officeDocument/2006/relationships/slideLayout" Target="../slideLayouts/slideLayout1.xml"/><Relationship Id="rId10" Type="http://schemas.openxmlformats.org/officeDocument/2006/relationships/tags" Target="../tags/tag240.xml"/><Relationship Id="rId1" Type="http://schemas.openxmlformats.org/officeDocument/2006/relationships/tags" Target="../tags/tag231.xml"/></Relationships>
</file>

<file path=ppt/slides/_rels/slide21.xml.rels><?xml version="1.0" encoding="UTF-8" standalone="yes"?>
<Relationships xmlns="http://schemas.openxmlformats.org/package/2006/relationships"><Relationship Id="rId9" Type="http://schemas.openxmlformats.org/officeDocument/2006/relationships/image" Target="../media/image22.jpeg"/><Relationship Id="rId8" Type="http://schemas.openxmlformats.org/officeDocument/2006/relationships/tags" Target="../tags/tag245.xml"/><Relationship Id="rId7" Type="http://schemas.openxmlformats.org/officeDocument/2006/relationships/image" Target="../media/image21.jpeg"/><Relationship Id="rId6" Type="http://schemas.openxmlformats.org/officeDocument/2006/relationships/tags" Target="../tags/tag244.xml"/><Relationship Id="rId5" Type="http://schemas.openxmlformats.org/officeDocument/2006/relationships/image" Target="../media/image20.png"/><Relationship Id="rId4" Type="http://schemas.openxmlformats.org/officeDocument/2006/relationships/tags" Target="../tags/tag243.xml"/><Relationship Id="rId3" Type="http://schemas.openxmlformats.org/officeDocument/2006/relationships/image" Target="../media/image19.png"/><Relationship Id="rId2" Type="http://schemas.openxmlformats.org/officeDocument/2006/relationships/tags" Target="../tags/tag242.xml"/><Relationship Id="rId12" Type="http://schemas.openxmlformats.org/officeDocument/2006/relationships/notesSlide" Target="../notesSlides/notesSlide3.xml"/><Relationship Id="rId11" Type="http://schemas.openxmlformats.org/officeDocument/2006/relationships/slideLayout" Target="../slideLayouts/slideLayout7.xml"/><Relationship Id="rId10" Type="http://schemas.openxmlformats.org/officeDocument/2006/relationships/tags" Target="../tags/tag246.xml"/><Relationship Id="rId1" Type="http://schemas.openxmlformats.org/officeDocument/2006/relationships/tags" Target="../tags/tag241.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4.png"/><Relationship Id="rId7" Type="http://schemas.openxmlformats.org/officeDocument/2006/relationships/tags" Target="../tags/tag254.xml"/><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 Id="rId3" Type="http://schemas.openxmlformats.org/officeDocument/2006/relationships/tags" Target="../tags/tag250.xml"/><Relationship Id="rId2" Type="http://schemas.openxmlformats.org/officeDocument/2006/relationships/image" Target="../media/image23.jpeg"/><Relationship Id="rId1" Type="http://schemas.openxmlformats.org/officeDocument/2006/relationships/tags" Target="../tags/tag249.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jpeg"/><Relationship Id="rId2" Type="http://schemas.openxmlformats.org/officeDocument/2006/relationships/tags" Target="../tags/tag256.xml"/><Relationship Id="rId1" Type="http://schemas.openxmlformats.org/officeDocument/2006/relationships/tags" Target="../tags/tag255.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s>
</file>

<file path=ppt/slides/_rels/slide25.xml.rels><?xml version="1.0" encoding="UTF-8" standalone="yes"?>
<Relationships xmlns="http://schemas.openxmlformats.org/package/2006/relationships"><Relationship Id="rId9" Type="http://schemas.openxmlformats.org/officeDocument/2006/relationships/tags" Target="../tags/tag268.xml"/><Relationship Id="rId8" Type="http://schemas.openxmlformats.org/officeDocument/2006/relationships/tags" Target="../tags/tag267.xml"/><Relationship Id="rId7" Type="http://schemas.openxmlformats.org/officeDocument/2006/relationships/tags" Target="../tags/tag266.xml"/><Relationship Id="rId6" Type="http://schemas.openxmlformats.org/officeDocument/2006/relationships/tags" Target="../tags/tag265.xml"/><Relationship Id="rId5" Type="http://schemas.openxmlformats.org/officeDocument/2006/relationships/tags" Target="../tags/tag264.xml"/><Relationship Id="rId4" Type="http://schemas.openxmlformats.org/officeDocument/2006/relationships/tags" Target="../tags/tag263.xml"/><Relationship Id="rId3" Type="http://schemas.openxmlformats.org/officeDocument/2006/relationships/tags" Target="../tags/tag262.xml"/><Relationship Id="rId2" Type="http://schemas.openxmlformats.org/officeDocument/2006/relationships/tags" Target="../tags/tag261.xml"/><Relationship Id="rId14" Type="http://schemas.openxmlformats.org/officeDocument/2006/relationships/slideLayout" Target="../slideLayouts/slideLayout7.xml"/><Relationship Id="rId13" Type="http://schemas.openxmlformats.org/officeDocument/2006/relationships/tags" Target="../tags/tag272.xml"/><Relationship Id="rId12" Type="http://schemas.openxmlformats.org/officeDocument/2006/relationships/tags" Target="../tags/tag271.xml"/><Relationship Id="rId11" Type="http://schemas.openxmlformats.org/officeDocument/2006/relationships/tags" Target="../tags/tag270.xml"/><Relationship Id="rId10" Type="http://schemas.openxmlformats.org/officeDocument/2006/relationships/tags" Target="../tags/tag269.xml"/><Relationship Id="rId1" Type="http://schemas.openxmlformats.org/officeDocument/2006/relationships/tags" Target="../tags/tag260.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0.xml"/><Relationship Id="rId1" Type="http://schemas.openxmlformats.org/officeDocument/2006/relationships/tags" Target="../tags/tag279.xml"/></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85.xml"/><Relationship Id="rId7" Type="http://schemas.openxmlformats.org/officeDocument/2006/relationships/image" Target="../media/image27.png"/><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image" Target="NULL" TargetMode="External"/><Relationship Id="rId3" Type="http://schemas.openxmlformats.org/officeDocument/2006/relationships/image" Target="../media/image26.png"/><Relationship Id="rId2" Type="http://schemas.openxmlformats.org/officeDocument/2006/relationships/tags" Target="../tags/tag282.xml"/><Relationship Id="rId10" Type="http://schemas.openxmlformats.org/officeDocument/2006/relationships/notesSlide" Target="../notesSlides/notesSlide4.xml"/><Relationship Id="rId1" Type="http://schemas.openxmlformats.org/officeDocument/2006/relationships/tags" Target="../tags/tag281.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4.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image" Target="../media/image3.png"/><Relationship Id="rId2" Type="http://schemas.openxmlformats.org/officeDocument/2006/relationships/tags" Target="../tags/tag78.xml"/><Relationship Id="rId10" Type="http://schemas.openxmlformats.org/officeDocument/2006/relationships/slideLayout" Target="../slideLayouts/slideLayout7.xml"/><Relationship Id="rId1" Type="http://schemas.openxmlformats.org/officeDocument/2006/relationships/tags" Target="../tags/tag77.xml"/></Relationships>
</file>

<file path=ppt/slides/_rels/slide5.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image" Target="../media/image4.png"/><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1" Type="http://schemas.openxmlformats.org/officeDocument/2006/relationships/slideLayout" Target="../slideLayouts/slideLayout1.xml"/><Relationship Id="rId10" Type="http://schemas.openxmlformats.org/officeDocument/2006/relationships/tags" Target="../tags/tag92.xml"/><Relationship Id="rId1" Type="http://schemas.openxmlformats.org/officeDocument/2006/relationships/tags" Target="../tags/tag8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3.xml"/></Relationships>
</file>

<file path=ppt/slides/_rels/slide7.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5" Type="http://schemas.openxmlformats.org/officeDocument/2006/relationships/slideLayout" Target="../slideLayouts/slideLayout7.xml"/><Relationship Id="rId44" Type="http://schemas.openxmlformats.org/officeDocument/2006/relationships/tags" Target="../tags/tag136.xml"/><Relationship Id="rId43" Type="http://schemas.openxmlformats.org/officeDocument/2006/relationships/hyperlink" Target="&#22914;&#26524;&#29983;&#21629;&#21487;&#20197;&#37325;&#26469;.mp4" TargetMode="External"/><Relationship Id="rId42" Type="http://schemas.openxmlformats.org/officeDocument/2006/relationships/tags" Target="../tags/tag135.xml"/><Relationship Id="rId41" Type="http://schemas.openxmlformats.org/officeDocument/2006/relationships/tags" Target="../tags/tag134.xml"/><Relationship Id="rId40" Type="http://schemas.openxmlformats.org/officeDocument/2006/relationships/tags" Target="../tags/tag133.xml"/><Relationship Id="rId4" Type="http://schemas.openxmlformats.org/officeDocument/2006/relationships/tags" Target="../tags/tag97.xml"/><Relationship Id="rId39" Type="http://schemas.openxmlformats.org/officeDocument/2006/relationships/tags" Target="../tags/tag132.xml"/><Relationship Id="rId38" Type="http://schemas.openxmlformats.org/officeDocument/2006/relationships/tags" Target="../tags/tag131.xml"/><Relationship Id="rId37" Type="http://schemas.openxmlformats.org/officeDocument/2006/relationships/tags" Target="../tags/tag130.xml"/><Relationship Id="rId36" Type="http://schemas.openxmlformats.org/officeDocument/2006/relationships/tags" Target="../tags/tag129.xml"/><Relationship Id="rId35" Type="http://schemas.openxmlformats.org/officeDocument/2006/relationships/tags" Target="../tags/tag128.xml"/><Relationship Id="rId34" Type="http://schemas.openxmlformats.org/officeDocument/2006/relationships/tags" Target="../tags/tag127.xml"/><Relationship Id="rId33" Type="http://schemas.openxmlformats.org/officeDocument/2006/relationships/tags" Target="../tags/tag126.xml"/><Relationship Id="rId32" Type="http://schemas.openxmlformats.org/officeDocument/2006/relationships/tags" Target="../tags/tag125.xml"/><Relationship Id="rId31" Type="http://schemas.openxmlformats.org/officeDocument/2006/relationships/tags" Target="../tags/tag124.xml"/><Relationship Id="rId30" Type="http://schemas.openxmlformats.org/officeDocument/2006/relationships/tags" Target="../tags/tag123.xml"/><Relationship Id="rId3" Type="http://schemas.openxmlformats.org/officeDocument/2006/relationships/tags" Target="../tags/tag96.xml"/><Relationship Id="rId29" Type="http://schemas.openxmlformats.org/officeDocument/2006/relationships/tags" Target="../tags/tag122.xml"/><Relationship Id="rId28" Type="http://schemas.openxmlformats.org/officeDocument/2006/relationships/tags" Target="../tags/tag121.xml"/><Relationship Id="rId27" Type="http://schemas.openxmlformats.org/officeDocument/2006/relationships/tags" Target="../tags/tag120.xml"/><Relationship Id="rId26" Type="http://schemas.openxmlformats.org/officeDocument/2006/relationships/tags" Target="../tags/tag119.xml"/><Relationship Id="rId25" Type="http://schemas.openxmlformats.org/officeDocument/2006/relationships/tags" Target="../tags/tag118.xml"/><Relationship Id="rId24" Type="http://schemas.openxmlformats.org/officeDocument/2006/relationships/tags" Target="../tags/tag117.xml"/><Relationship Id="rId23" Type="http://schemas.openxmlformats.org/officeDocument/2006/relationships/tags" Target="../tags/tag116.xml"/><Relationship Id="rId22" Type="http://schemas.openxmlformats.org/officeDocument/2006/relationships/tags" Target="../tags/tag115.xml"/><Relationship Id="rId21" Type="http://schemas.openxmlformats.org/officeDocument/2006/relationships/tags" Target="../tags/tag114.xml"/><Relationship Id="rId20" Type="http://schemas.openxmlformats.org/officeDocument/2006/relationships/tags" Target="../tags/tag113.xml"/><Relationship Id="rId2" Type="http://schemas.openxmlformats.org/officeDocument/2006/relationships/tags" Target="../tags/tag95.xml"/><Relationship Id="rId19" Type="http://schemas.openxmlformats.org/officeDocument/2006/relationships/tags" Target="../tags/tag112.xml"/><Relationship Id="rId18" Type="http://schemas.openxmlformats.org/officeDocument/2006/relationships/tags" Target="../tags/tag111.xml"/><Relationship Id="rId17" Type="http://schemas.openxmlformats.org/officeDocument/2006/relationships/tags" Target="../tags/tag110.xml"/><Relationship Id="rId16" Type="http://schemas.openxmlformats.org/officeDocument/2006/relationships/tags" Target="../tags/tag109.xml"/><Relationship Id="rId15" Type="http://schemas.openxmlformats.org/officeDocument/2006/relationships/tags" Target="../tags/tag108.xml"/><Relationship Id="rId14" Type="http://schemas.openxmlformats.org/officeDocument/2006/relationships/tags" Target="../tags/tag107.xml"/><Relationship Id="rId13" Type="http://schemas.openxmlformats.org/officeDocument/2006/relationships/tags" Target="../tags/tag106.xml"/><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tags" Target="../tags/tag94.xml"/></Relationships>
</file>

<file path=ppt/slides/_rels/slide8.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1" Type="http://schemas.openxmlformats.org/officeDocument/2006/relationships/slideLayout" Target="../slideLayouts/slideLayout7.xml"/><Relationship Id="rId10" Type="http://schemas.openxmlformats.org/officeDocument/2006/relationships/tags" Target="../tags/tag146.xml"/><Relationship Id="rId1" Type="http://schemas.openxmlformats.org/officeDocument/2006/relationships/tags" Target="../tags/tag137.xml"/></Relationships>
</file>

<file path=ppt/slides/_rels/slide9.xml.rels><?xml version="1.0" encoding="UTF-8" standalone="yes"?>
<Relationships xmlns="http://schemas.openxmlformats.org/package/2006/relationships"><Relationship Id="rId9" Type="http://schemas.openxmlformats.org/officeDocument/2006/relationships/image" Target="../media/image6.jpeg"/><Relationship Id="rId8" Type="http://schemas.openxmlformats.org/officeDocument/2006/relationships/tags" Target="../tags/tag154.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0" Type="http://schemas.openxmlformats.org/officeDocument/2006/relationships/slideLayout" Target="../slideLayouts/slideLayout7.xml"/><Relationship Id="rId1" Type="http://schemas.openxmlformats.org/officeDocument/2006/relationships/tags" Target="../tags/tag1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rot="10800000" flipH="1">
            <a:off x="0" y="3860291"/>
            <a:ext cx="12192000" cy="114300"/>
          </a:xfrm>
          <a:prstGeom prst="rect">
            <a:avLst/>
          </a:prstGeom>
          <a:gradFill>
            <a:gsLst>
              <a:gs pos="0">
                <a:srgbClr val="CC2A22"/>
              </a:gs>
              <a:gs pos="100000">
                <a:srgbClr val="C1050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4342" name="TextBox 14"/>
          <p:cNvSpPr txBox="1"/>
          <p:nvPr>
            <p:custDataLst>
              <p:tags r:id="rId2"/>
            </p:custDataLst>
          </p:nvPr>
        </p:nvSpPr>
        <p:spPr bwMode="auto">
          <a:xfrm>
            <a:off x="0" y="2437532"/>
            <a:ext cx="12192000" cy="1107996"/>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ctr" defTabSz="914400" rtl="0" eaLnBrk="1" fontAlgn="base" latinLnBrk="0" hangingPunct="1">
              <a:lnSpc>
                <a:spcPct val="100000"/>
              </a:lnSpc>
              <a:spcBef>
                <a:spcPts val="1300"/>
              </a:spcBef>
              <a:spcAft>
                <a:spcPts val="1300"/>
              </a:spcAft>
              <a:buClrTx/>
              <a:buSzTx/>
              <a:buFontTx/>
              <a:buNone/>
              <a:defRPr/>
            </a:pPr>
            <a:r>
              <a:rPr kumimoji="0" lang="en-US" altLang="zh-CN" sz="6600" b="1" i="0" u="none" strike="noStrike" kern="1200" cap="none" spc="0" normalizeH="0" baseline="0" noProof="0" dirty="0">
                <a:ln>
                  <a:noFill/>
                </a:ln>
                <a:solidFill>
                  <a:srgbClr val="C00000"/>
                </a:solidFill>
                <a:effectLst/>
                <a:uLnTx/>
                <a:uFillTx/>
                <a:latin typeface="+mn-ea"/>
                <a:cs typeface="Arial" panose="020B0604020202020204"/>
                <a:sym typeface="微软雅黑" panose="020B0503020204020204" charset="-122"/>
              </a:rPr>
              <a:t>7</a:t>
            </a:r>
            <a:r>
              <a:rPr lang="en-US" altLang="zh-CN" sz="6600" b="1" dirty="0">
                <a:solidFill>
                  <a:srgbClr val="C00000"/>
                </a:solidFill>
                <a:latin typeface="+mn-ea"/>
                <a:cs typeface="Arial" panose="020B0604020202020204"/>
                <a:sym typeface="微软雅黑" panose="020B0503020204020204" charset="-122"/>
              </a:rPr>
              <a:t>.</a:t>
            </a:r>
            <a:r>
              <a:rPr kumimoji="0" lang="en-US" altLang="zh-CN" sz="6600" b="1" i="0" u="none" strike="noStrike" kern="1200" cap="none" spc="0" normalizeH="0" baseline="0" noProof="0" dirty="0">
                <a:ln>
                  <a:noFill/>
                </a:ln>
                <a:solidFill>
                  <a:srgbClr val="C00000"/>
                </a:solidFill>
                <a:effectLst/>
                <a:uLnTx/>
                <a:uFillTx/>
                <a:latin typeface="+mn-ea"/>
                <a:cs typeface="Arial" panose="020B0604020202020204"/>
                <a:sym typeface="微软雅黑" panose="020B0503020204020204" charset="-122"/>
              </a:rPr>
              <a:t>2  </a:t>
            </a:r>
            <a:r>
              <a:rPr lang="zh-CN" altLang="en-US" sz="6600" b="1" dirty="0">
                <a:solidFill>
                  <a:srgbClr val="C00000"/>
                </a:solidFill>
                <a:latin typeface="+mn-ea"/>
                <a:sym typeface="+mn-ea"/>
              </a:rPr>
              <a:t>自由平等的追求</a:t>
            </a:r>
            <a:endParaRPr kumimoji="0" lang="zh-CN" altLang="en-US" sz="6600" b="1" i="0" u="none" strike="noStrike" kern="1200" cap="none" spc="0" normalizeH="0" baseline="0" noProof="0" dirty="0">
              <a:ln>
                <a:noFill/>
              </a:ln>
              <a:solidFill>
                <a:srgbClr val="C00000"/>
              </a:solidFill>
              <a:effectLst/>
              <a:uLnTx/>
              <a:uFillTx/>
              <a:latin typeface="+mn-ea"/>
              <a:cs typeface="Arial" panose="020B0604020202020204"/>
              <a:sym typeface="+mn-ea"/>
            </a:endParaRPr>
          </a:p>
        </p:txBody>
      </p:sp>
    </p:spTree>
    <p:custDataLst>
      <p:tags r:id="rId3"/>
    </p:custData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570975" y="1097994"/>
            <a:ext cx="5843588" cy="712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方正兰亭纤黑_GBK" charset="-122"/>
                <a:ea typeface="方正兰亭纤黑_GBK" charset="-122"/>
              </a:defRPr>
            </a:lvl1pPr>
            <a:lvl2pPr marL="742950" indent="-285750">
              <a:defRPr kumimoji="1">
                <a:solidFill>
                  <a:schemeClr val="tx1"/>
                </a:solidFill>
                <a:latin typeface="方正兰亭纤黑_GBK" charset="-122"/>
                <a:ea typeface="方正兰亭纤黑_GBK" charset="-122"/>
              </a:defRPr>
            </a:lvl2pPr>
            <a:lvl3pPr marL="1143000" indent="-228600">
              <a:defRPr kumimoji="1">
                <a:solidFill>
                  <a:schemeClr val="tx1"/>
                </a:solidFill>
                <a:latin typeface="方正兰亭纤黑_GBK" charset="-122"/>
                <a:ea typeface="方正兰亭纤黑_GBK" charset="-122"/>
              </a:defRPr>
            </a:lvl3pPr>
            <a:lvl4pPr marL="1600200" indent="-228600">
              <a:defRPr kumimoji="1">
                <a:solidFill>
                  <a:schemeClr val="tx1"/>
                </a:solidFill>
                <a:latin typeface="方正兰亭纤黑_GBK" charset="-122"/>
                <a:ea typeface="方正兰亭纤黑_GBK" charset="-122"/>
              </a:defRPr>
            </a:lvl4pPr>
            <a:lvl5pPr marL="2057400" indent="-228600">
              <a:defRPr kumimoji="1">
                <a:solidFill>
                  <a:schemeClr val="tx1"/>
                </a:solidFill>
                <a:latin typeface="方正兰亭纤黑_GBK" charset="-122"/>
                <a:ea typeface="方正兰亭纤黑_GBK" charset="-122"/>
              </a:defRPr>
            </a:lvl5pPr>
            <a:lvl6pPr marL="2514600" indent="-228600" fontAlgn="base">
              <a:spcBef>
                <a:spcPct val="0"/>
              </a:spcBef>
              <a:spcAft>
                <a:spcPct val="0"/>
              </a:spcAft>
              <a:defRPr kumimoji="1">
                <a:solidFill>
                  <a:schemeClr val="tx1"/>
                </a:solidFill>
                <a:latin typeface="方正兰亭纤黑_GBK" charset="-122"/>
                <a:ea typeface="方正兰亭纤黑_GBK" charset="-122"/>
              </a:defRPr>
            </a:lvl6pPr>
            <a:lvl7pPr marL="2971800" indent="-228600" fontAlgn="base">
              <a:spcBef>
                <a:spcPct val="0"/>
              </a:spcBef>
              <a:spcAft>
                <a:spcPct val="0"/>
              </a:spcAft>
              <a:defRPr kumimoji="1">
                <a:solidFill>
                  <a:schemeClr val="tx1"/>
                </a:solidFill>
                <a:latin typeface="方正兰亭纤黑_GBK" charset="-122"/>
                <a:ea typeface="方正兰亭纤黑_GBK" charset="-122"/>
              </a:defRPr>
            </a:lvl7pPr>
            <a:lvl8pPr marL="3429000" indent="-228600" fontAlgn="base">
              <a:spcBef>
                <a:spcPct val="0"/>
              </a:spcBef>
              <a:spcAft>
                <a:spcPct val="0"/>
              </a:spcAft>
              <a:defRPr kumimoji="1">
                <a:solidFill>
                  <a:schemeClr val="tx1"/>
                </a:solidFill>
                <a:latin typeface="方正兰亭纤黑_GBK" charset="-122"/>
                <a:ea typeface="方正兰亭纤黑_GBK" charset="-122"/>
              </a:defRPr>
            </a:lvl8pPr>
            <a:lvl9pPr marL="3886200" indent="-228600" fontAlgn="base">
              <a:spcBef>
                <a:spcPct val="0"/>
              </a:spcBef>
              <a:spcAft>
                <a:spcPct val="0"/>
              </a:spcAft>
              <a:defRPr kumimoji="1">
                <a:solidFill>
                  <a:schemeClr val="tx1"/>
                </a:solidFill>
                <a:latin typeface="方正兰亭纤黑_GBK" charset="-122"/>
                <a:ea typeface="方正兰亭纤黑_GBK" charset="-122"/>
              </a:defRPr>
            </a:lvl9pPr>
          </a:lstStyle>
          <a:p>
            <a:pPr algn="ctr" eaLnBrk="1" fontAlgn="auto" hangingPunct="1">
              <a:spcBef>
                <a:spcPct val="0"/>
              </a:spcBef>
              <a:spcAft>
                <a:spcPct val="0"/>
              </a:spcAft>
              <a:defRPr/>
            </a:pPr>
            <a:r>
              <a:rPr kumimoji="0" lang="en-US" altLang="zh-CN" sz="4000" b="1">
                <a:solidFill>
                  <a:srgbClr val="FF0000"/>
                </a:solidFill>
                <a:latin typeface="微软雅黑" panose="020B0503020204020204" charset="-122"/>
                <a:ea typeface="微软雅黑" panose="020B0503020204020204" charset="-122"/>
                <a:sym typeface="+mn-ea"/>
              </a:rPr>
              <a:t>1.</a:t>
            </a:r>
            <a:r>
              <a:rPr kumimoji="0" lang="zh-CN" altLang="en-US" sz="4000" b="1">
                <a:solidFill>
                  <a:srgbClr val="FF0000"/>
                </a:solidFill>
                <a:latin typeface="微软雅黑" panose="020B0503020204020204" charset="-122"/>
                <a:ea typeface="微软雅黑" panose="020B0503020204020204" charset="-122"/>
                <a:sym typeface="+mn-ea"/>
              </a:rPr>
              <a:t>如何珍视自由</a:t>
            </a:r>
            <a:endParaRPr kumimoji="0" lang="zh-CN" altLang="en-US" sz="4000" b="1">
              <a:solidFill>
                <a:srgbClr val="FF0000"/>
              </a:solidFill>
              <a:latin typeface="微软雅黑" panose="020B0503020204020204" charset="-122"/>
              <a:ea typeface="微软雅黑" panose="020B0503020204020204" charset="-122"/>
              <a:sym typeface="+mn-ea"/>
            </a:endParaRPr>
          </a:p>
        </p:txBody>
      </p:sp>
      <p:sp>
        <p:nvSpPr>
          <p:cNvPr id="7" name="矩形 6"/>
          <p:cNvSpPr>
            <a:spLocks noChangeArrowheads="1"/>
          </p:cNvSpPr>
          <p:nvPr>
            <p:custDataLst>
              <p:tags r:id="rId2"/>
            </p:custDataLst>
          </p:nvPr>
        </p:nvSpPr>
        <p:spPr bwMode="auto">
          <a:xfrm>
            <a:off x="827199" y="2312115"/>
            <a:ext cx="102711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宋体" panose="02010600030101010101" pitchFamily="2" charset="-122"/>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宋体" panose="02010600030101010101" pitchFamily="2" charset="-122"/>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9pPr>
          </a:lstStyle>
          <a:p>
            <a:pPr eaLnBrk="1" hangingPunct="1">
              <a:lnSpc>
                <a:spcPct val="150000"/>
              </a:lnSpc>
              <a:spcBef>
                <a:spcPct val="0"/>
              </a:spcBef>
              <a:buFontTx/>
              <a:buNone/>
            </a:pPr>
            <a:r>
              <a:rPr lang="zh-CN" altLang="en-US" b="1" dirty="0">
                <a:solidFill>
                  <a:srgbClr val="FF0000"/>
                </a:solidFill>
                <a:latin typeface="微软雅黑" panose="020B0503020204020204" charset="-122"/>
                <a:ea typeface="微软雅黑" panose="020B0503020204020204" charset="-122"/>
              </a:rPr>
              <a:t>（</a:t>
            </a:r>
            <a:r>
              <a:rPr lang="en-US" altLang="zh-CN" b="1" dirty="0">
                <a:solidFill>
                  <a:srgbClr val="FF0000"/>
                </a:solidFill>
                <a:latin typeface="微软雅黑" panose="020B0503020204020204" charset="-122"/>
                <a:ea typeface="微软雅黑" panose="020B0503020204020204" charset="-122"/>
              </a:rPr>
              <a:t>1</a:t>
            </a:r>
            <a:r>
              <a:rPr lang="zh-CN" altLang="en-US" b="1" dirty="0">
                <a:solidFill>
                  <a:srgbClr val="FF0000"/>
                </a:solidFill>
                <a:latin typeface="微软雅黑" panose="020B0503020204020204" charset="-122"/>
                <a:ea typeface="微软雅黑" panose="020B0503020204020204" charset="-122"/>
              </a:rPr>
              <a:t>）珍惜宪法和法律赋予我们的权利。</a:t>
            </a:r>
            <a:r>
              <a:rPr lang="zh-CN" altLang="en-US" b="1" dirty="0">
                <a:solidFill>
                  <a:srgbClr val="3F403E"/>
                </a:solidFill>
                <a:latin typeface="微软雅黑" panose="020B0503020204020204" charset="-122"/>
                <a:ea typeface="微软雅黑" panose="020B0503020204020204" charset="-122"/>
              </a:rPr>
              <a:t>我们要知晓自己的权利，正确认识权利的价值，积极行使和维护自己的正当权利。</a:t>
            </a:r>
            <a:endParaRPr lang="zh-CN" altLang="en-US" b="1" dirty="0">
              <a:solidFill>
                <a:srgbClr val="3F403E"/>
              </a:solidFill>
              <a:latin typeface="微软雅黑" panose="020B0503020204020204" charset="-122"/>
              <a:ea typeface="微软雅黑" panose="020B0503020204020204" charset="-122"/>
            </a:endParaRPr>
          </a:p>
        </p:txBody>
      </p:sp>
      <p:sp>
        <p:nvSpPr>
          <p:cNvPr id="8" name="矩形 11"/>
          <p:cNvSpPr>
            <a:spLocks noChangeArrowheads="1"/>
          </p:cNvSpPr>
          <p:nvPr>
            <p:custDataLst>
              <p:tags r:id="rId3"/>
            </p:custDataLst>
          </p:nvPr>
        </p:nvSpPr>
        <p:spPr bwMode="auto">
          <a:xfrm>
            <a:off x="925623" y="4122818"/>
            <a:ext cx="10063163"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宋体" panose="02010600030101010101" pitchFamily="2" charset="-122"/>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宋体" panose="02010600030101010101" pitchFamily="2" charset="-122"/>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9pPr>
          </a:lstStyle>
          <a:p>
            <a:pPr eaLnBrk="1" hangingPunct="1">
              <a:lnSpc>
                <a:spcPct val="110000"/>
              </a:lnSpc>
              <a:spcBef>
                <a:spcPct val="0"/>
              </a:spcBef>
              <a:buFontTx/>
              <a:buNone/>
            </a:pPr>
            <a:r>
              <a:rPr lang="en-US" altLang="zh-CN" b="1" dirty="0">
                <a:solidFill>
                  <a:srgbClr val="FF0000"/>
                </a:solidFill>
                <a:latin typeface="微软雅黑" panose="020B0503020204020204" charset="-122"/>
                <a:ea typeface="微软雅黑" panose="020B0503020204020204" charset="-122"/>
              </a:rPr>
              <a:t>(2)</a:t>
            </a:r>
            <a:r>
              <a:rPr lang="en-US" altLang="zh-CN" b="1" dirty="0" err="1">
                <a:solidFill>
                  <a:srgbClr val="FF0000"/>
                </a:solidFill>
                <a:latin typeface="微软雅黑" panose="020B0503020204020204" charset="-122"/>
                <a:ea typeface="微软雅黑" panose="020B0503020204020204" charset="-122"/>
              </a:rPr>
              <a:t>珍视自由，必须依法行使权利</a:t>
            </a:r>
            <a:r>
              <a:rPr lang="en-US" altLang="zh-CN" b="1" dirty="0" err="1">
                <a:solidFill>
                  <a:srgbClr val="44546A"/>
                </a:solidFill>
                <a:latin typeface="微软雅黑" panose="020B0503020204020204" charset="-122"/>
                <a:ea typeface="微软雅黑" panose="020B0503020204020204" charset="-122"/>
              </a:rPr>
              <a:t>。</a:t>
            </a:r>
            <a:r>
              <a:rPr lang="en-US" altLang="zh-CN" b="1" dirty="0" err="1">
                <a:solidFill>
                  <a:srgbClr val="3F403E"/>
                </a:solidFill>
                <a:latin typeface="微软雅黑" panose="020B0503020204020204" charset="-122"/>
                <a:ea typeface="微软雅黑" panose="020B0503020204020204" charset="-122"/>
              </a:rPr>
              <a:t>作为公民，应</a:t>
            </a:r>
            <a:r>
              <a:rPr lang="en-US" altLang="zh-CN" b="1" dirty="0" err="1">
                <a:solidFill>
                  <a:schemeClr val="tx1"/>
                </a:solidFill>
                <a:latin typeface="微软雅黑" panose="020B0503020204020204" charset="-122"/>
                <a:ea typeface="微软雅黑" panose="020B0503020204020204" charset="-122"/>
              </a:rPr>
              <a:t>自觉守法、遇事找法、解决问题靠法，</a:t>
            </a:r>
            <a:r>
              <a:rPr lang="en-US" altLang="zh-CN" b="1" dirty="0" err="1">
                <a:solidFill>
                  <a:srgbClr val="3F403E"/>
                </a:solidFill>
                <a:latin typeface="微软雅黑" panose="020B0503020204020204" charset="-122"/>
                <a:ea typeface="微软雅黑" panose="020B0503020204020204" charset="-122"/>
              </a:rPr>
              <a:t>树立守法光荣、违法可耻的法治意识</a:t>
            </a:r>
            <a:r>
              <a:rPr lang="en-US" altLang="zh-CN" b="1" dirty="0">
                <a:solidFill>
                  <a:srgbClr val="3F403E"/>
                </a:solidFill>
                <a:latin typeface="微软雅黑" panose="020B0503020204020204" charset="-122"/>
                <a:ea typeface="微软雅黑" panose="020B0503020204020204" charset="-122"/>
              </a:rPr>
              <a:t>。</a:t>
            </a:r>
            <a:endParaRPr lang="en-US" altLang="zh-CN" b="1" dirty="0">
              <a:solidFill>
                <a:srgbClr val="3F403E"/>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custDataLst>
              <p:tags r:id="rId1"/>
            </p:custDataLst>
          </p:nvPr>
        </p:nvCxnSpPr>
        <p:spPr>
          <a:xfrm>
            <a:off x="1563478" y="4857402"/>
            <a:ext cx="3124636" cy="0"/>
          </a:xfrm>
          <a:prstGeom prst="line">
            <a:avLst/>
          </a:prstGeom>
          <a:noFill/>
          <a:ln w="6350" cap="flat" cmpd="sng" algn="ctr">
            <a:solidFill>
              <a:srgbClr val="FFFFFF">
                <a:lumMod val="85000"/>
              </a:srgbClr>
            </a:solidFill>
            <a:prstDash val="solid"/>
            <a:miter lim="800000"/>
          </a:ln>
          <a:effectLst/>
        </p:spPr>
      </p:cxnSp>
      <p:sp>
        <p:nvSpPr>
          <p:cNvPr id="3" name="文本占位符 13"/>
          <p:cNvSpPr txBox="1"/>
          <p:nvPr>
            <p:custDataLst>
              <p:tags r:id="rId2"/>
            </p:custDataLst>
          </p:nvPr>
        </p:nvSpPr>
        <p:spPr>
          <a:xfrm>
            <a:off x="1563477" y="1931311"/>
            <a:ext cx="2732752" cy="2003625"/>
          </a:xfrm>
          <a:prstGeom prst="rect">
            <a:avLst/>
          </a:prstGeom>
          <a:noFill/>
        </p:spPr>
        <p:txBody>
          <a:bodyPr wrap="none" lIns="0" r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13800" kern="1200" smtClean="0">
                <a:solidFill>
                  <a:schemeClr val="tx1">
                    <a:lumMod val="50000"/>
                    <a:lumOff val="50000"/>
                  </a:schemeClr>
                </a:solidFill>
                <a:latin typeface="方正兰亭超细黑简体" panose="02000000000000000000" pitchFamily="2" charset="-122"/>
                <a:ea typeface="方正兰亭超细黑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a:solidFill>
                  <a:srgbClr val="000000">
                    <a:lumMod val="50000"/>
                    <a:lumOff val="50000"/>
                  </a:srgbClr>
                </a:solidFill>
                <a:latin typeface="微软雅黑" panose="020B0503020204020204" charset="-122"/>
                <a:ea typeface="微软雅黑" panose="020B0503020204020204" charset="-122"/>
              </a:rPr>
              <a:t>02</a:t>
            </a:r>
            <a:endParaRPr lang="en-US" b="1">
              <a:solidFill>
                <a:srgbClr val="000000">
                  <a:lumMod val="50000"/>
                  <a:lumOff val="50000"/>
                </a:srgbClr>
              </a:solidFill>
              <a:latin typeface="微软雅黑" panose="020B0503020204020204" charset="-122"/>
              <a:ea typeface="微软雅黑" panose="020B0503020204020204" charset="-122"/>
            </a:endParaRPr>
          </a:p>
        </p:txBody>
      </p:sp>
      <p:sp>
        <p:nvSpPr>
          <p:cNvPr id="6" name="平行四边形 5"/>
          <p:cNvSpPr/>
          <p:nvPr>
            <p:custDataLst>
              <p:tags r:id="rId3"/>
            </p:custDataLst>
          </p:nvPr>
        </p:nvSpPr>
        <p:spPr>
          <a:xfrm>
            <a:off x="6314841" y="0"/>
            <a:ext cx="5016553" cy="6858000"/>
          </a:xfrm>
          <a:prstGeom prst="parallelogram">
            <a:avLst>
              <a:gd name="adj" fmla="val 39420"/>
            </a:avLst>
          </a:prstGeom>
          <a:solidFill>
            <a:srgbClr val="B8282E"/>
          </a:solidFill>
          <a:ln w="12700" cap="flat" cmpd="sng" algn="ctr">
            <a:noFill/>
            <a:prstDash val="solid"/>
            <a:miter lim="800000"/>
          </a:ln>
          <a:effectLst/>
        </p:spPr>
        <p:txBody>
          <a:bodyPr rtlCol="0" anchor="ctr"/>
          <a:lstStyle/>
          <a:p>
            <a:pPr algn="ctr">
              <a:spcBef>
                <a:spcPct val="0"/>
              </a:spcBef>
              <a:spcAft>
                <a:spcPct val="0"/>
              </a:spcAft>
              <a:defRPr/>
            </a:pPr>
            <a:endParaRPr lang="zh-CN" altLang="en-US" kern="0">
              <a:solidFill>
                <a:srgbClr val="FFFFFF"/>
              </a:solidFill>
              <a:latin typeface="微软雅黑" panose="020B0503020204020204" charset="-122"/>
              <a:ea typeface="微软雅黑" panose="020B0503020204020204" charset="-122"/>
            </a:endParaRPr>
          </a:p>
        </p:txBody>
      </p:sp>
      <p:pic>
        <p:nvPicPr>
          <p:cNvPr id="7" name="图片 6"/>
          <p:cNvPicPr>
            <a:picLocks noChangeAspect="1"/>
          </p:cNvPicPr>
          <p:nvPr>
            <p:custDataLst>
              <p:tags r:id="rId4"/>
            </p:custDataLst>
          </p:nvPr>
        </p:nvPicPr>
        <p:blipFill>
          <a:blip r:embed="rId5" cstate="email"/>
          <a:stretch>
            <a:fillRect/>
          </a:stretch>
        </p:blipFill>
        <p:spPr>
          <a:xfrm>
            <a:off x="1039663" y="3426104"/>
            <a:ext cx="4980864" cy="2139881"/>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custDataLst>
              <p:tags r:id="rId1"/>
            </p:custDataLst>
          </p:nvPr>
        </p:nvSpPr>
        <p:spPr>
          <a:xfrm>
            <a:off x="584318" y="123836"/>
            <a:ext cx="4827036" cy="830997"/>
          </a:xfrm>
          <a:prstGeom prst="rect">
            <a:avLst/>
          </a:prstGeom>
          <a:noFill/>
          <a:ln w="28575">
            <a:solidFill>
              <a:srgbClr val="92D050"/>
            </a:solidFill>
          </a:ln>
        </p:spPr>
        <p:txBody>
          <a:bodyPr wrap="square" rtlCol="0">
            <a:spAutoFit/>
          </a:bodyPr>
          <a:lstStyle/>
          <a:p>
            <a:pPr algn="ctr">
              <a:buClrTx/>
              <a:buSzTx/>
            </a:pPr>
            <a:r>
              <a:rPr lang="zh-CN" altLang="en-US" sz="4800">
                <a:ln w="12700" cmpd="sng">
                  <a:solidFill>
                    <a:schemeClr val="bg1"/>
                  </a:solidFill>
                  <a:prstDash val="solid"/>
                </a:ln>
                <a:solidFill>
                  <a:srgbClr val="92D050"/>
                </a:solidFill>
                <a:latin typeface="华文琥珀" panose="02010800040101010101" pitchFamily="2" charset="-122"/>
                <a:ea typeface="华文琥珀" panose="02010800040101010101" pitchFamily="2" charset="-122"/>
              </a:rPr>
              <a:t>  </a:t>
            </a:r>
            <a:r>
              <a:rPr lang="zh-CN" altLang="en-US" sz="4800" b="1">
                <a:ln w="12700" cmpd="sng">
                  <a:solidFill>
                    <a:schemeClr val="bg1"/>
                  </a:solidFill>
                  <a:prstDash val="solid"/>
                </a:ln>
                <a:gradFill>
                  <a:gsLst>
                    <a:gs pos="0">
                      <a:srgbClr val="14CD68"/>
                    </a:gs>
                    <a:gs pos="100000">
                      <a:srgbClr val="035C7D"/>
                    </a:gs>
                  </a:gsLst>
                  <a:lin scaled="0"/>
                </a:gradFill>
                <a:latin typeface="微软雅黑" panose="020B0503020204020204" charset="-122"/>
                <a:ea typeface="微软雅黑" panose="020B0503020204020204" charset="-122"/>
              </a:rPr>
              <a:t>小田的故事（三）</a:t>
            </a:r>
            <a:endParaRPr lang="zh-CN" altLang="en-US" sz="4800" b="1">
              <a:ln w="12700" cmpd="sng">
                <a:solidFill>
                  <a:schemeClr val="bg1"/>
                </a:solidFill>
                <a:prstDash val="solid"/>
              </a:ln>
              <a:gradFill>
                <a:gsLst>
                  <a:gs pos="0">
                    <a:srgbClr val="14CD68"/>
                  </a:gs>
                  <a:gs pos="100000">
                    <a:srgbClr val="035C7D"/>
                  </a:gs>
                </a:gsLst>
                <a:lin scaled="0"/>
              </a:gradFill>
              <a:latin typeface="微软雅黑" panose="020B0503020204020204" charset="-122"/>
              <a:ea typeface="微软雅黑" panose="020B0503020204020204" charset="-122"/>
            </a:endParaRPr>
          </a:p>
        </p:txBody>
      </p:sp>
      <p:pic>
        <p:nvPicPr>
          <p:cNvPr id="11" name="图片 10"/>
          <p:cNvPicPr>
            <a:picLocks noChangeAspect="1"/>
          </p:cNvPicPr>
          <p:nvPr>
            <p:custDataLst>
              <p:tags r:id="rId2"/>
            </p:custDataLst>
          </p:nvPr>
        </p:nvPicPr>
        <p:blipFill>
          <a:blip r:embed="rId3" cstate="email">
            <a:extLst>
              <a:ext uri="{BEBA8EAE-BF5A-486C-A8C5-ECC9F3942E4B}">
                <a14:imgProps xmlns:a14="http://schemas.microsoft.com/office/drawing/2010/main">
                  <a14:imgLayer r:embed="rId4">
                    <a14:imgEffect>
                      <a14:backgroundRemoval t="10943" b="100000" l="0" r="98869"/>
                    </a14:imgEffect>
                  </a14:imgLayer>
                </a14:imgProps>
              </a:ext>
            </a:extLst>
          </a:blip>
          <a:srcRect/>
          <a:stretch>
            <a:fillRect/>
          </a:stretch>
        </p:blipFill>
        <p:spPr>
          <a:xfrm rot="450333" flipH="1">
            <a:off x="3058947" y="3927002"/>
            <a:ext cx="3489823" cy="2036721"/>
          </a:xfrm>
          <a:prstGeom prst="rect">
            <a:avLst/>
          </a:prstGeom>
        </p:spPr>
      </p:pic>
      <p:grpSp>
        <p:nvGrpSpPr>
          <p:cNvPr id="16" name="组合 15"/>
          <p:cNvGrpSpPr/>
          <p:nvPr>
            <p:custDataLst>
              <p:tags r:id="rId5"/>
            </p:custDataLst>
          </p:nvPr>
        </p:nvGrpSpPr>
        <p:grpSpPr>
          <a:xfrm>
            <a:off x="3978160" y="827010"/>
            <a:ext cx="6394629" cy="2098506"/>
            <a:chOff x="2719987" y="1266701"/>
            <a:chExt cx="6394629" cy="1930337"/>
          </a:xfrm>
        </p:grpSpPr>
        <p:sp>
          <p:nvSpPr>
            <p:cNvPr id="8" name="对话气泡: 椭圆形 7"/>
            <p:cNvSpPr/>
            <p:nvPr>
              <p:custDataLst>
                <p:tags r:id="rId6"/>
              </p:custDataLst>
            </p:nvPr>
          </p:nvSpPr>
          <p:spPr>
            <a:xfrm>
              <a:off x="2719987" y="1266701"/>
              <a:ext cx="6394629" cy="1930337"/>
            </a:xfrm>
            <a:prstGeom prst="wedgeEllipseCallout">
              <a:avLst>
                <a:gd name="adj1" fmla="val -53791"/>
                <a:gd name="adj2" fmla="val 75626"/>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prstClr val="black"/>
                  </a:solidFill>
                  <a:latin typeface="楷体" panose="02010609060101010101" charset="-122"/>
                  <a:ea typeface="楷体" panose="02010609060101010101" charset="-122"/>
                </a:rPr>
                <a:t>爸爸，你开警车送我去上学吧，警笛一鸣，车辆都会让行，这样就不用担心堵车迟到了！</a:t>
              </a:r>
              <a:endParaRPr lang="zh-CN" altLang="en-US" sz="2800" b="1" dirty="0">
                <a:solidFill>
                  <a:prstClr val="black"/>
                </a:solidFill>
              </a:endParaRPr>
            </a:p>
          </p:txBody>
        </p:sp>
        <p:sp>
          <p:nvSpPr>
            <p:cNvPr id="15" name="文本框 14"/>
            <p:cNvSpPr txBox="1"/>
            <p:nvPr>
              <p:custDataLst>
                <p:tags r:id="rId7"/>
              </p:custDataLst>
            </p:nvPr>
          </p:nvSpPr>
          <p:spPr>
            <a:xfrm>
              <a:off x="3696500" y="1539371"/>
              <a:ext cx="5240705" cy="481290"/>
            </a:xfrm>
            <a:prstGeom prst="rect">
              <a:avLst/>
            </a:prstGeom>
            <a:noFill/>
          </p:spPr>
          <p:txBody>
            <a:bodyPr wrap="square" rtlCol="0">
              <a:spAutoFit/>
            </a:bodyPr>
            <a:lstStyle/>
            <a:p>
              <a:pPr lvl="0"/>
              <a:endParaRPr lang="zh-CN" altLang="en-US" sz="2800" b="1">
                <a:solidFill>
                  <a:prstClr val="black"/>
                </a:solidFill>
              </a:endParaRPr>
            </a:p>
          </p:txBody>
        </p:sp>
      </p:grpSp>
      <p:sp>
        <p:nvSpPr>
          <p:cNvPr id="19" name="矩形 18"/>
          <p:cNvSpPr/>
          <p:nvPr>
            <p:custDataLst>
              <p:tags r:id="rId8"/>
            </p:custDataLst>
          </p:nvPr>
        </p:nvSpPr>
        <p:spPr>
          <a:xfrm>
            <a:off x="6096001" y="3487576"/>
            <a:ext cx="5823284" cy="1477328"/>
          </a:xfrm>
          <a:prstGeom prst="rect">
            <a:avLst/>
          </a:prstGeom>
        </p:spPr>
        <p:txBody>
          <a:bodyPr wrap="square">
            <a:spAutoFit/>
          </a:bodyPr>
          <a:lstStyle/>
          <a:p>
            <a:pPr lvl="0"/>
            <a:r>
              <a:rPr lang="zh-CN" altLang="en-US" sz="3000" b="1">
                <a:ln>
                  <a:solidFill>
                    <a:prstClr val="white"/>
                  </a:solidFill>
                </a:ln>
                <a:solidFill>
                  <a:schemeClr val="accent2">
                    <a:lumMod val="75000"/>
                  </a:schemeClr>
                </a:solidFill>
                <a:latin typeface="微软雅黑" panose="020B0503020204020204" charset="-122"/>
                <a:ea typeface="微软雅黑" panose="020B0503020204020204" charset="-122"/>
              </a:rPr>
              <a:t>思考：</a:t>
            </a:r>
            <a:endParaRPr lang="en-US" altLang="zh-CN" sz="3000" b="1">
              <a:ln>
                <a:solidFill>
                  <a:prstClr val="white"/>
                </a:solidFill>
              </a:ln>
              <a:solidFill>
                <a:schemeClr val="accent2">
                  <a:lumMod val="75000"/>
                </a:schemeClr>
              </a:solidFill>
              <a:latin typeface="微软雅黑" panose="020B0503020204020204" charset="-122"/>
              <a:ea typeface="微软雅黑" panose="020B0503020204020204" charset="-122"/>
            </a:endParaRPr>
          </a:p>
          <a:p>
            <a:pPr lvl="0"/>
            <a:r>
              <a:rPr lang="zh-CN" altLang="en-US" sz="3000" b="1">
                <a:ln>
                  <a:solidFill>
                    <a:prstClr val="white"/>
                  </a:solidFill>
                </a:ln>
                <a:solidFill>
                  <a:srgbClr val="3366FF"/>
                </a:solidFill>
                <a:latin typeface="微软雅黑" panose="020B0503020204020204" charset="-122"/>
                <a:ea typeface="微软雅黑" panose="020B0503020204020204" charset="-122"/>
              </a:rPr>
              <a:t>       </a:t>
            </a:r>
            <a:r>
              <a:rPr lang="zh-CN" altLang="en-US" sz="3000" b="1">
                <a:ln>
                  <a:solidFill>
                    <a:prstClr val="white"/>
                  </a:solidFill>
                </a:ln>
                <a:solidFill>
                  <a:schemeClr val="accent2">
                    <a:lumMod val="75000"/>
                  </a:schemeClr>
                </a:solidFill>
                <a:latin typeface="微软雅黑" panose="020B0503020204020204" charset="-122"/>
                <a:ea typeface="微软雅黑" panose="020B0503020204020204" charset="-122"/>
              </a:rPr>
              <a:t>爸爸应该答应小田的请求吗？为什么？</a:t>
            </a:r>
            <a:endParaRPr lang="zh-CN" altLang="en-US" sz="3000" b="1">
              <a:ln>
                <a:solidFill>
                  <a:prstClr val="white"/>
                </a:solidFill>
              </a:ln>
              <a:solidFill>
                <a:schemeClr val="accent2">
                  <a:lumMod val="75000"/>
                </a:schemeClr>
              </a:solidFill>
              <a:latin typeface="微软雅黑" panose="020B0503020204020204" charset="-122"/>
              <a:ea typeface="微软雅黑" panose="020B0503020204020204" charset="-122"/>
            </a:endParaRPr>
          </a:p>
        </p:txBody>
      </p:sp>
      <p:sp>
        <p:nvSpPr>
          <p:cNvPr id="22" name="文本框 21"/>
          <p:cNvSpPr txBox="1"/>
          <p:nvPr>
            <p:custDataLst>
              <p:tags r:id="rId9"/>
            </p:custDataLst>
          </p:nvPr>
        </p:nvSpPr>
        <p:spPr>
          <a:xfrm>
            <a:off x="8440009" y="4438024"/>
            <a:ext cx="1541513" cy="1015663"/>
          </a:xfrm>
          <a:prstGeom prst="rect">
            <a:avLst/>
          </a:prstGeom>
          <a:noFill/>
        </p:spPr>
        <p:txBody>
          <a:bodyPr wrap="square" rtlCol="0">
            <a:spAutoFit/>
          </a:bodyPr>
          <a:lstStyle/>
          <a:p>
            <a:r>
              <a:rPr lang="zh-CN" altLang="en-US" sz="6000">
                <a:solidFill>
                  <a:srgbClr val="FFC000"/>
                </a:solidFill>
              </a:rPr>
              <a:t>✖</a:t>
            </a:r>
            <a:endParaRPr lang="zh-CN" altLang="en-US" sz="6000">
              <a:solidFill>
                <a:srgbClr val="FFC000"/>
              </a:solidFill>
            </a:endParaRPr>
          </a:p>
        </p:txBody>
      </p:sp>
      <p:pic>
        <p:nvPicPr>
          <p:cNvPr id="10" name="图片 9"/>
          <p:cNvPicPr>
            <a:picLocks noChangeAspect="1"/>
          </p:cNvPicPr>
          <p:nvPr>
            <p:custDataLst>
              <p:tags r:id="rId10"/>
            </p:custDataLst>
          </p:nvPr>
        </p:nvPicPr>
        <p:blipFill>
          <a:blip r:embed="rId11" cstate="email"/>
          <a:srcRect/>
          <a:stretch>
            <a:fillRect/>
          </a:stretch>
        </p:blipFill>
        <p:spPr>
          <a:xfrm>
            <a:off x="1271555" y="2482199"/>
            <a:ext cx="2025300" cy="3488616"/>
          </a:xfrm>
          <a:prstGeom prst="rect">
            <a:avLst/>
          </a:prstGeom>
        </p:spPr>
      </p:pic>
      <p:pic>
        <p:nvPicPr>
          <p:cNvPr id="2" name="Picture 2"/>
          <p:cNvPicPr>
            <a:picLocks noChangeAspect="1"/>
          </p:cNvPicPr>
          <p:nvPr>
            <p:custDataLst>
              <p:tags r:id="rId12"/>
            </p:custDataLst>
          </p:nvPr>
        </p:nvPicPr>
        <p:blipFill>
          <a:blip r:embed="rId13"/>
          <a:stretch>
            <a:fillRect/>
          </a:stretch>
        </p:blipFill>
        <p:spPr>
          <a:xfrm flipH="1">
            <a:off x="10604500" y="125603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格 10"/>
          <p:cNvGraphicFramePr>
            <a:graphicFrameLocks noGrp="1"/>
          </p:cNvGraphicFramePr>
          <p:nvPr>
            <p:custDataLst>
              <p:tags r:id="rId1"/>
            </p:custDataLst>
          </p:nvPr>
        </p:nvGraphicFramePr>
        <p:xfrm>
          <a:off x="2792105" y="3221569"/>
          <a:ext cx="1220570" cy="1123906"/>
        </p:xfrm>
        <a:graphic>
          <a:graphicData uri="http://schemas.openxmlformats.org/drawingml/2006/table">
            <a:tbl>
              <a:tblPr firstRow="1" bandRow="1">
                <a:tableStyleId>{3B4B98B0-60AC-42C2-AFA5-B58CD77FA1E5}</a:tableStyleId>
              </a:tblPr>
              <a:tblGrid>
                <a:gridCol w="610335"/>
                <a:gridCol w="610235"/>
              </a:tblGrid>
              <a:tr h="561953">
                <a:tc>
                  <a:txBody>
                    <a:bodyPr/>
                    <a:lstStyle/>
                    <a:p>
                      <a:endParaRPr lang="zh-CN" altLang="en-US"/>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endParaRPr lang="zh-CN" altLang="en-US"/>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561953">
                <a:tc>
                  <a:txBody>
                    <a:bodyPr/>
                    <a:lstStyle/>
                    <a:p>
                      <a:endParaRPr lang="zh-CN" altLang="en-US"/>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endParaRPr lang="zh-CN" altLang="en-US"/>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bl>
          </a:graphicData>
        </a:graphic>
      </p:graphicFrame>
      <p:sp>
        <p:nvSpPr>
          <p:cNvPr id="6" name="矩形 5"/>
          <p:cNvSpPr/>
          <p:nvPr>
            <p:custDataLst>
              <p:tags r:id="rId2"/>
            </p:custDataLst>
          </p:nvPr>
        </p:nvSpPr>
        <p:spPr>
          <a:xfrm>
            <a:off x="881381" y="319405"/>
            <a:ext cx="8444231" cy="2020570"/>
          </a:xfrm>
          <a:prstGeom prst="rect">
            <a:avLst/>
          </a:prstGeom>
          <a:solidFill>
            <a:schemeClr val="bg1"/>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200">
                <a:solidFill>
                  <a:schemeClr val="tx1"/>
                </a:solidFill>
              </a:rPr>
              <a:t> </a:t>
            </a:r>
            <a:r>
              <a:rPr lang="zh-CN" altLang="en-US" sz="3200" b="1">
                <a:solidFill>
                  <a:schemeClr val="tx1"/>
                </a:solidFill>
                <a:latin typeface="楷体" panose="02010609060101010101" charset="-122"/>
                <a:ea typeface="楷体" panose="02010609060101010101" charset="-122"/>
              </a:rPr>
              <a:t>第五十三条 警车、消防车、救护车、工程救险车非执行紧急任务时，不得使用警报器、标志灯具，不享有前款规定的道路优先通行权。</a:t>
            </a:r>
            <a:endParaRPr lang="zh-CN" altLang="en-US" sz="3200" b="1">
              <a:solidFill>
                <a:schemeClr val="tx1"/>
              </a:solidFill>
              <a:latin typeface="楷体" panose="02010609060101010101" charset="-122"/>
              <a:ea typeface="楷体" panose="02010609060101010101" charset="-122"/>
            </a:endParaRPr>
          </a:p>
        </p:txBody>
      </p:sp>
      <p:pic>
        <p:nvPicPr>
          <p:cNvPr id="8" name="图片 7"/>
          <p:cNvPicPr>
            <a:picLocks noChangeAspect="1"/>
          </p:cNvPicPr>
          <p:nvPr>
            <p:custDataLst>
              <p:tags r:id="rId3"/>
            </p:custDataLst>
          </p:nvPr>
        </p:nvPicPr>
        <p:blipFill>
          <a:blip r:embed="rId4"/>
          <a:stretch>
            <a:fillRect/>
          </a:stretch>
        </p:blipFill>
        <p:spPr>
          <a:xfrm>
            <a:off x="8997952" y="2139317"/>
            <a:ext cx="2770505" cy="3659505"/>
          </a:xfrm>
          <a:prstGeom prst="rect">
            <a:avLst/>
          </a:prstGeom>
        </p:spPr>
      </p:pic>
      <p:sp>
        <p:nvSpPr>
          <p:cNvPr id="9" name="矩形 8"/>
          <p:cNvSpPr/>
          <p:nvPr>
            <p:custDataLst>
              <p:tags r:id="rId5"/>
            </p:custDataLst>
          </p:nvPr>
        </p:nvSpPr>
        <p:spPr>
          <a:xfrm>
            <a:off x="984514" y="4808112"/>
            <a:ext cx="8013437" cy="804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chemeClr val="tx1"/>
                </a:solidFill>
                <a:latin typeface="楷体" panose="02010609060101010101" charset="-122"/>
                <a:ea typeface="楷体" panose="02010609060101010101" charset="-122"/>
              </a:rPr>
              <a:t>含义：法律、制度规定之外的特殊权利</a:t>
            </a:r>
            <a:endParaRPr lang="zh-CN" altLang="en-US" sz="3600" b="1">
              <a:solidFill>
                <a:schemeClr val="tx1"/>
              </a:solidFill>
              <a:latin typeface="楷体" panose="02010609060101010101" charset="-122"/>
              <a:ea typeface="楷体" panose="02010609060101010101" charset="-122"/>
            </a:endParaRPr>
          </a:p>
        </p:txBody>
      </p:sp>
      <p:sp>
        <p:nvSpPr>
          <p:cNvPr id="10" name="矩形 9"/>
          <p:cNvSpPr/>
          <p:nvPr>
            <p:custDataLst>
              <p:tags r:id="rId6"/>
            </p:custDataLst>
          </p:nvPr>
        </p:nvSpPr>
        <p:spPr>
          <a:xfrm>
            <a:off x="2792207" y="3059302"/>
            <a:ext cx="1313180" cy="1446550"/>
          </a:xfrm>
          <a:prstGeom prst="rect">
            <a:avLst/>
          </a:prstGeom>
          <a:noFill/>
        </p:spPr>
        <p:txBody>
          <a:bodyPr wrap="none" lIns="91440" tIns="45720" rIns="91440" bIns="45720">
            <a:spAutoFit/>
          </a:bodyPr>
          <a:lstStyle/>
          <a:p>
            <a:pPr algn="ctr"/>
            <a:r>
              <a:rPr lang="zh-CN" altLang="en-US" sz="8800" cap="none" spc="0">
                <a:ln w="0"/>
                <a:latin typeface="华文行楷" panose="02010800040101010101" charset="-122"/>
                <a:ea typeface="华文行楷" panose="02010800040101010101" charset="-122"/>
              </a:rPr>
              <a:t>特</a:t>
            </a:r>
            <a:endParaRPr lang="zh-CN" altLang="en-US" sz="8800" cap="none" spc="0">
              <a:ln w="0"/>
              <a:latin typeface="华文行楷" panose="02010800040101010101" charset="-122"/>
              <a:ea typeface="华文行楷" panose="02010800040101010101" charset="-122"/>
            </a:endParaRPr>
          </a:p>
        </p:txBody>
      </p:sp>
      <p:graphicFrame>
        <p:nvGraphicFramePr>
          <p:cNvPr id="12" name="表格 11"/>
          <p:cNvGraphicFramePr>
            <a:graphicFrameLocks noGrp="1"/>
          </p:cNvGraphicFramePr>
          <p:nvPr>
            <p:custDataLst>
              <p:tags r:id="rId7"/>
            </p:custDataLst>
          </p:nvPr>
        </p:nvGraphicFramePr>
        <p:xfrm>
          <a:off x="5484923" y="3220934"/>
          <a:ext cx="1220670" cy="1123906"/>
        </p:xfrm>
        <a:graphic>
          <a:graphicData uri="http://schemas.openxmlformats.org/drawingml/2006/table">
            <a:tbl>
              <a:tblPr firstRow="1" bandRow="1">
                <a:tableStyleId>{3B4B98B0-60AC-42C2-AFA5-B58CD77FA1E5}</a:tableStyleId>
              </a:tblPr>
              <a:tblGrid>
                <a:gridCol w="610335"/>
                <a:gridCol w="610335"/>
              </a:tblGrid>
              <a:tr h="561953">
                <a:tc>
                  <a:txBody>
                    <a:bodyPr/>
                    <a:lstStyle/>
                    <a:p>
                      <a:endParaRPr lang="zh-CN" altLang="en-US"/>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endParaRPr lang="zh-CN" altLang="en-US"/>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561953">
                <a:tc>
                  <a:txBody>
                    <a:bodyPr/>
                    <a:lstStyle/>
                    <a:p>
                      <a:endParaRPr lang="zh-CN" altLang="en-US"/>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endParaRPr lang="zh-CN" altLang="en-US"/>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bl>
          </a:graphicData>
        </a:graphic>
      </p:graphicFrame>
      <p:sp>
        <p:nvSpPr>
          <p:cNvPr id="14" name="矩形 13"/>
          <p:cNvSpPr/>
          <p:nvPr>
            <p:custDataLst>
              <p:tags r:id="rId8"/>
            </p:custDataLst>
          </p:nvPr>
        </p:nvSpPr>
        <p:spPr>
          <a:xfrm>
            <a:off x="5438737" y="3059302"/>
            <a:ext cx="1313180" cy="1446550"/>
          </a:xfrm>
          <a:prstGeom prst="rect">
            <a:avLst/>
          </a:prstGeom>
          <a:noFill/>
        </p:spPr>
        <p:txBody>
          <a:bodyPr wrap="none" lIns="91440" tIns="45720" rIns="91440" bIns="45720">
            <a:spAutoFit/>
          </a:bodyPr>
          <a:lstStyle/>
          <a:p>
            <a:pPr algn="ctr"/>
            <a:r>
              <a:rPr lang="zh-CN" altLang="en-US" sz="8800" cap="none" spc="0">
                <a:ln w="0"/>
                <a:latin typeface="华文行楷" panose="02010800040101010101" charset="-122"/>
                <a:ea typeface="华文行楷" panose="02010800040101010101" charset="-122"/>
              </a:rPr>
              <a:t>权</a:t>
            </a:r>
            <a:endParaRPr lang="zh-CN" altLang="en-US" sz="8800" cap="none" spc="0">
              <a:ln w="0"/>
              <a:latin typeface="华文行楷" panose="02010800040101010101" charset="-122"/>
              <a:ea typeface="华文行楷" panose="02010800040101010101" charset="-122"/>
            </a:endParaRPr>
          </a:p>
        </p:txBody>
      </p:sp>
      <p:sp>
        <p:nvSpPr>
          <p:cNvPr id="2" name="矩形 1"/>
          <p:cNvSpPr/>
          <p:nvPr>
            <p:custDataLst>
              <p:tags r:id="rId9"/>
            </p:custDataLst>
          </p:nvPr>
        </p:nvSpPr>
        <p:spPr>
          <a:xfrm>
            <a:off x="758826" y="3215642"/>
            <a:ext cx="10288905" cy="2397125"/>
          </a:xfrm>
          <a:prstGeom prst="rect">
            <a:avLst/>
          </a:prstGeom>
          <a:pattFill prst="pct25">
            <a:fgClr>
              <a:srgbClr val="FFFF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4400" b="1" dirty="0">
                <a:solidFill>
                  <a:srgbClr val="FF0000"/>
                </a:solidFill>
                <a:latin typeface="微软雅黑" panose="020B0503020204020204" charset="-122"/>
                <a:ea typeface="微软雅黑" panose="020B0503020204020204" charset="-122"/>
                <a:cs typeface="微软雅黑" panose="020B0503020204020204" charset="-122"/>
              </a:rPr>
              <a:t>①践行平等，就要反对特权</a:t>
            </a:r>
            <a:r>
              <a:rPr lang="en-US" altLang="zh-CN" sz="3600" b="1" dirty="0">
                <a:solidFill>
                  <a:srgbClr val="FF0000"/>
                </a:solidFill>
                <a:latin typeface="微软雅黑" panose="020B0503020204020204" charset="-122"/>
                <a:ea typeface="微软雅黑" panose="020B0503020204020204" charset="-122"/>
                <a:cs typeface="微软雅黑" panose="020B0503020204020204" charset="-122"/>
              </a:rPr>
              <a:t> </a:t>
            </a:r>
            <a:endParaRPr lang="en-US" altLang="zh-CN" sz="2800" b="1" dirty="0">
              <a:solidFill>
                <a:srgbClr val="FF0000"/>
              </a:solidFill>
              <a:latin typeface="微软雅黑" panose="020B0503020204020204" charset="-122"/>
              <a:ea typeface="微软雅黑" panose="020B0503020204020204" charset="-122"/>
              <a:cs typeface="微软雅黑" panose="020B0503020204020204" charset="-122"/>
            </a:endParaRPr>
          </a:p>
          <a:p>
            <a:pPr>
              <a:lnSpc>
                <a:spcPct val="130000"/>
              </a:lnSpc>
            </a:pPr>
            <a:r>
              <a:rPr lang="zh-CN" altLang="zh-CN" sz="3200" dirty="0">
                <a:solidFill>
                  <a:schemeClr val="tx1"/>
                </a:solidFill>
                <a:latin typeface="黑体" panose="02010609060101010101" charset="-122"/>
                <a:ea typeface="黑体" panose="02010609060101010101" charset="-122"/>
              </a:rPr>
              <a:t>每个公民都应平等地承担法律规定的</a:t>
            </a:r>
            <a:r>
              <a:rPr lang="zh-CN" altLang="en-US" sz="3200" dirty="0">
                <a:solidFill>
                  <a:schemeClr val="tx1"/>
                </a:solidFill>
                <a:latin typeface="黑体" panose="02010609060101010101" charset="-122"/>
                <a:ea typeface="黑体" panose="02010609060101010101" charset="-122"/>
              </a:rPr>
              <a:t>义务，</a:t>
            </a:r>
            <a:r>
              <a:rPr lang="zh-CN" altLang="zh-CN" sz="3200" dirty="0">
                <a:solidFill>
                  <a:schemeClr val="tx1"/>
                </a:solidFill>
                <a:latin typeface="黑体" panose="02010609060101010101" charset="-122"/>
                <a:ea typeface="黑体" panose="02010609060101010101" charset="-122"/>
              </a:rPr>
              <a:t>不得享有不受法律约束的</a:t>
            </a:r>
            <a:r>
              <a:rPr lang="zh-CN" altLang="en-US" sz="3200" dirty="0">
                <a:solidFill>
                  <a:schemeClr val="tx1"/>
                </a:solidFill>
                <a:latin typeface="黑体" panose="02010609060101010101" charset="-122"/>
                <a:ea typeface="黑体" panose="02010609060101010101" charset="-122"/>
              </a:rPr>
              <a:t>特权</a:t>
            </a:r>
            <a:r>
              <a:rPr lang="zh-CN" altLang="zh-CN" sz="3200" dirty="0">
                <a:solidFill>
                  <a:schemeClr val="tx1"/>
                </a:solidFill>
                <a:latin typeface="黑体" panose="02010609060101010101" charset="-122"/>
                <a:ea typeface="黑体" panose="02010609060101010101" charset="-122"/>
              </a:rPr>
              <a:t>。</a:t>
            </a:r>
            <a:endParaRPr lang="en-US" altLang="zh-CN" sz="3200" dirty="0">
              <a:solidFill>
                <a:schemeClr val="tx1"/>
              </a:solidFill>
              <a:latin typeface="黑体" panose="02010609060101010101" charset="-122"/>
              <a:ea typeface="黑体" panose="02010609060101010101" charset="-122"/>
            </a:endParaRPr>
          </a:p>
          <a:p>
            <a:endParaRPr lang="zh-CN" altLang="en-US" sz="3200" dirty="0">
              <a:solidFill>
                <a:schemeClr val="tx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80">
                                          <p:stCondLst>
                                            <p:cond delay="0"/>
                                          </p:stCondLst>
                                        </p:cTn>
                                        <p:tgtEl>
                                          <p:spTgt spid="10"/>
                                        </p:tgtEl>
                                      </p:cBhvr>
                                    </p:animEffect>
                                    <p:anim calcmode="lin" valueType="num">
                                      <p:cBhvr>
                                        <p:cTn id="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gtEl>
                                      </p:cBhvr>
                                      <p:to x="100000" y="60000"/>
                                    </p:animScale>
                                    <p:animScale>
                                      <p:cBhvr>
                                        <p:cTn id="21" dur="166" decel="50000">
                                          <p:stCondLst>
                                            <p:cond delay="676"/>
                                          </p:stCondLst>
                                        </p:cTn>
                                        <p:tgtEl>
                                          <p:spTgt spid="10"/>
                                        </p:tgtEl>
                                      </p:cBhvr>
                                      <p:to x="100000" y="100000"/>
                                    </p:animScale>
                                    <p:animScale>
                                      <p:cBhvr>
                                        <p:cTn id="22" dur="26">
                                          <p:stCondLst>
                                            <p:cond delay="1312"/>
                                          </p:stCondLst>
                                        </p:cTn>
                                        <p:tgtEl>
                                          <p:spTgt spid="10"/>
                                        </p:tgtEl>
                                      </p:cBhvr>
                                      <p:to x="100000" y="80000"/>
                                    </p:animScale>
                                    <p:animScale>
                                      <p:cBhvr>
                                        <p:cTn id="23" dur="166" decel="50000">
                                          <p:stCondLst>
                                            <p:cond delay="1338"/>
                                          </p:stCondLst>
                                        </p:cTn>
                                        <p:tgtEl>
                                          <p:spTgt spid="10"/>
                                        </p:tgtEl>
                                      </p:cBhvr>
                                      <p:to x="100000" y="100000"/>
                                    </p:animScale>
                                    <p:animScale>
                                      <p:cBhvr>
                                        <p:cTn id="24" dur="26">
                                          <p:stCondLst>
                                            <p:cond delay="1642"/>
                                          </p:stCondLst>
                                        </p:cTn>
                                        <p:tgtEl>
                                          <p:spTgt spid="10"/>
                                        </p:tgtEl>
                                      </p:cBhvr>
                                      <p:to x="100000" y="90000"/>
                                    </p:animScale>
                                    <p:animScale>
                                      <p:cBhvr>
                                        <p:cTn id="25" dur="166" decel="50000">
                                          <p:stCondLst>
                                            <p:cond delay="1668"/>
                                          </p:stCondLst>
                                        </p:cTn>
                                        <p:tgtEl>
                                          <p:spTgt spid="10"/>
                                        </p:tgtEl>
                                      </p:cBhvr>
                                      <p:to x="100000" y="100000"/>
                                    </p:animScale>
                                    <p:animScale>
                                      <p:cBhvr>
                                        <p:cTn id="26" dur="26">
                                          <p:stCondLst>
                                            <p:cond delay="1808"/>
                                          </p:stCondLst>
                                        </p:cTn>
                                        <p:tgtEl>
                                          <p:spTgt spid="10"/>
                                        </p:tgtEl>
                                      </p:cBhvr>
                                      <p:to x="100000" y="95000"/>
                                    </p:animScale>
                                    <p:animScale>
                                      <p:cBhvr>
                                        <p:cTn id="27" dur="166" decel="50000">
                                          <p:stCondLst>
                                            <p:cond delay="1834"/>
                                          </p:stCondLst>
                                        </p:cTn>
                                        <p:tgtEl>
                                          <p:spTgt spid="10"/>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80">
                                          <p:stCondLst>
                                            <p:cond delay="0"/>
                                          </p:stCondLst>
                                        </p:cTn>
                                        <p:tgtEl>
                                          <p:spTgt spid="14"/>
                                        </p:tgtEl>
                                      </p:cBhvr>
                                    </p:animEffect>
                                    <p:anim calcmode="lin" valueType="num">
                                      <p:cBhvr>
                                        <p:cTn id="3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6" dur="26">
                                          <p:stCondLst>
                                            <p:cond delay="650"/>
                                          </p:stCondLst>
                                        </p:cTn>
                                        <p:tgtEl>
                                          <p:spTgt spid="14"/>
                                        </p:tgtEl>
                                      </p:cBhvr>
                                      <p:to x="100000" y="60000"/>
                                    </p:animScale>
                                    <p:animScale>
                                      <p:cBhvr>
                                        <p:cTn id="37" dur="166" decel="50000">
                                          <p:stCondLst>
                                            <p:cond delay="676"/>
                                          </p:stCondLst>
                                        </p:cTn>
                                        <p:tgtEl>
                                          <p:spTgt spid="14"/>
                                        </p:tgtEl>
                                      </p:cBhvr>
                                      <p:to x="100000" y="100000"/>
                                    </p:animScale>
                                    <p:animScale>
                                      <p:cBhvr>
                                        <p:cTn id="38" dur="26">
                                          <p:stCondLst>
                                            <p:cond delay="1312"/>
                                          </p:stCondLst>
                                        </p:cTn>
                                        <p:tgtEl>
                                          <p:spTgt spid="14"/>
                                        </p:tgtEl>
                                      </p:cBhvr>
                                      <p:to x="100000" y="80000"/>
                                    </p:animScale>
                                    <p:animScale>
                                      <p:cBhvr>
                                        <p:cTn id="39" dur="166" decel="50000">
                                          <p:stCondLst>
                                            <p:cond delay="1338"/>
                                          </p:stCondLst>
                                        </p:cTn>
                                        <p:tgtEl>
                                          <p:spTgt spid="14"/>
                                        </p:tgtEl>
                                      </p:cBhvr>
                                      <p:to x="100000" y="100000"/>
                                    </p:animScale>
                                    <p:animScale>
                                      <p:cBhvr>
                                        <p:cTn id="40" dur="26">
                                          <p:stCondLst>
                                            <p:cond delay="1642"/>
                                          </p:stCondLst>
                                        </p:cTn>
                                        <p:tgtEl>
                                          <p:spTgt spid="14"/>
                                        </p:tgtEl>
                                      </p:cBhvr>
                                      <p:to x="100000" y="90000"/>
                                    </p:animScale>
                                    <p:animScale>
                                      <p:cBhvr>
                                        <p:cTn id="41" dur="166" decel="50000">
                                          <p:stCondLst>
                                            <p:cond delay="1668"/>
                                          </p:stCondLst>
                                        </p:cTn>
                                        <p:tgtEl>
                                          <p:spTgt spid="14"/>
                                        </p:tgtEl>
                                      </p:cBhvr>
                                      <p:to x="100000" y="100000"/>
                                    </p:animScale>
                                    <p:animScale>
                                      <p:cBhvr>
                                        <p:cTn id="42" dur="26">
                                          <p:stCondLst>
                                            <p:cond delay="1808"/>
                                          </p:stCondLst>
                                        </p:cTn>
                                        <p:tgtEl>
                                          <p:spTgt spid="14"/>
                                        </p:tgtEl>
                                      </p:cBhvr>
                                      <p:to x="100000" y="95000"/>
                                    </p:animScale>
                                    <p:animScale>
                                      <p:cBhvr>
                                        <p:cTn id="43" dur="166" decel="50000">
                                          <p:stCondLst>
                                            <p:cond delay="1834"/>
                                          </p:stCondLst>
                                        </p:cTn>
                                        <p:tgtEl>
                                          <p:spTgt spid="14"/>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1000"/>
                                        <p:tgtEl>
                                          <p:spTgt spid="2"/>
                                        </p:tgtEl>
                                      </p:cBhvr>
                                    </p:animEffect>
                                    <p:anim calcmode="lin" valueType="num">
                                      <p:cBhvr>
                                        <p:cTn id="55" dur="1000" fill="hold"/>
                                        <p:tgtEl>
                                          <p:spTgt spid="2"/>
                                        </p:tgtEl>
                                        <p:attrNameLst>
                                          <p:attrName>ppt_x</p:attrName>
                                        </p:attrNameLst>
                                      </p:cBhvr>
                                      <p:tavLst>
                                        <p:tav tm="0">
                                          <p:val>
                                            <p:strVal val="#ppt_x"/>
                                          </p:val>
                                        </p:tav>
                                        <p:tav tm="100000">
                                          <p:val>
                                            <p:strVal val="#ppt_x"/>
                                          </p:val>
                                        </p:tav>
                                      </p:tavLst>
                                    </p:anim>
                                    <p:anim calcmode="lin" valueType="num">
                                      <p:cBhvr>
                                        <p:cTn id="5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cstate="email"/>
          <a:srcRect/>
          <a:stretch>
            <a:fillRect/>
          </a:stretch>
        </p:blipFill>
        <p:spPr>
          <a:xfrm>
            <a:off x="554356" y="530860"/>
            <a:ext cx="3067685" cy="3147060"/>
          </a:xfrm>
          <a:prstGeom prst="rect">
            <a:avLst/>
          </a:prstGeom>
        </p:spPr>
      </p:pic>
      <p:sp>
        <p:nvSpPr>
          <p:cNvPr id="2" name="矩形 1"/>
          <p:cNvSpPr/>
          <p:nvPr>
            <p:custDataLst>
              <p:tags r:id="rId3"/>
            </p:custDataLst>
          </p:nvPr>
        </p:nvSpPr>
        <p:spPr>
          <a:xfrm>
            <a:off x="2139594" y="4155441"/>
            <a:ext cx="4801314" cy="646331"/>
          </a:xfrm>
          <a:prstGeom prst="rect">
            <a:avLst/>
          </a:prstGeom>
          <a:noFill/>
          <a:ln>
            <a:noFill/>
          </a:ln>
        </p:spPr>
        <p:txBody>
          <a:bodyPr wrap="none" rtlCol="0" anchor="t">
            <a:spAutoFit/>
            <a:scene3d>
              <a:camera prst="orthographicFront"/>
              <a:lightRig rig="threePt" dir="t"/>
            </a:scene3d>
          </a:bodyPr>
          <a:lstStyle/>
          <a:p>
            <a:pPr algn="ctr"/>
            <a:r>
              <a:rPr lang="zh-CN" altLang="en-US" sz="36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漫画反映了什么现象？</a:t>
            </a:r>
            <a:endParaRPr lang="zh-CN" altLang="en-US" sz="36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4" name="图片 3"/>
          <p:cNvPicPr>
            <a:picLocks noChangeAspect="1"/>
          </p:cNvPicPr>
          <p:nvPr>
            <p:custDataLst>
              <p:tags r:id="rId4"/>
            </p:custDataLst>
          </p:nvPr>
        </p:nvPicPr>
        <p:blipFill>
          <a:blip r:embed="rId5" cstate="email"/>
          <a:stretch>
            <a:fillRect/>
          </a:stretch>
        </p:blipFill>
        <p:spPr>
          <a:xfrm>
            <a:off x="8112126" y="619762"/>
            <a:ext cx="3954780" cy="2969895"/>
          </a:xfrm>
          <a:prstGeom prst="rect">
            <a:avLst/>
          </a:prstGeom>
          <a:noFill/>
          <a:ln w="9525">
            <a:noFill/>
          </a:ln>
        </p:spPr>
      </p:pic>
      <p:pic>
        <p:nvPicPr>
          <p:cNvPr id="19468" name="Picture 2"/>
          <p:cNvPicPr>
            <a:picLocks noChangeAspect="1"/>
          </p:cNvPicPr>
          <p:nvPr>
            <p:custDataLst>
              <p:tags r:id="rId6"/>
            </p:custDataLst>
          </p:nvPr>
        </p:nvPicPr>
        <p:blipFill>
          <a:blip r:embed="rId7"/>
          <a:stretch>
            <a:fillRect/>
          </a:stretch>
        </p:blipFill>
        <p:spPr>
          <a:xfrm>
            <a:off x="4133851" y="530860"/>
            <a:ext cx="3363595" cy="3147060"/>
          </a:xfrm>
          <a:prstGeom prst="rect">
            <a:avLst/>
          </a:prstGeom>
          <a:noFill/>
          <a:ln w="9525">
            <a:noFill/>
          </a:ln>
        </p:spPr>
      </p:pic>
      <p:sp>
        <p:nvSpPr>
          <p:cNvPr id="13" name="矩形 12"/>
          <p:cNvSpPr/>
          <p:nvPr>
            <p:custDataLst>
              <p:tags r:id="rId8"/>
            </p:custDataLst>
          </p:nvPr>
        </p:nvSpPr>
        <p:spPr>
          <a:xfrm>
            <a:off x="916941" y="5243197"/>
            <a:ext cx="5854065" cy="953135"/>
          </a:xfrm>
          <a:prstGeom prst="rect">
            <a:avLst/>
          </a:prstGeom>
          <a:solidFill>
            <a:schemeClr val="accent2">
              <a:lumMod val="20000"/>
              <a:lumOff val="80000"/>
            </a:schemeClr>
          </a:solidFill>
        </p:spPr>
        <p:txBody>
          <a:bodyPr wrap="square">
            <a:spAutoFit/>
          </a:bodyPr>
          <a:lstStyle/>
          <a:p>
            <a:pPr lvl="0" eaLnBrk="1" hangingPunct="1"/>
            <a:r>
              <a:rPr lang="zh-CN" altLang="en-US" sz="2800" b="1" dirty="0">
                <a:solidFill>
                  <a:srgbClr val="000000"/>
                </a:solidFill>
              </a:rPr>
              <a:t>所谓特权</a:t>
            </a:r>
            <a:r>
              <a:rPr lang="zh-CN" altLang="en-US" sz="2800" dirty="0">
                <a:solidFill>
                  <a:srgbClr val="000000"/>
                </a:solidFill>
              </a:rPr>
              <a:t>，</a:t>
            </a:r>
            <a:r>
              <a:rPr lang="zh-CN" altLang="en-US" sz="2800" b="1" dirty="0">
                <a:solidFill>
                  <a:srgbClr val="000000"/>
                </a:solidFill>
              </a:rPr>
              <a:t>就是法律、制度规定之外的特殊权利。</a:t>
            </a:r>
            <a:endParaRPr lang="zh-CN" altLang="en-US" sz="2800" b="1" dirty="0">
              <a:solidFill>
                <a:srgbClr val="000000"/>
              </a:solidFill>
            </a:endParaRPr>
          </a:p>
        </p:txBody>
      </p:sp>
      <p:sp>
        <p:nvSpPr>
          <p:cNvPr id="6" name="矩形 5"/>
          <p:cNvSpPr/>
          <p:nvPr>
            <p:custDataLst>
              <p:tags r:id="rId9"/>
            </p:custDataLst>
          </p:nvPr>
        </p:nvSpPr>
        <p:spPr>
          <a:xfrm>
            <a:off x="7409497" y="4800285"/>
            <a:ext cx="4656139" cy="460375"/>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fontAlgn="base"/>
            <a:r>
              <a:rPr lang="zh-CN" altLang="en-US" sz="2400" strike="noStrike" noProof="1"/>
              <a:t>只享受权利不承担义务</a:t>
            </a:r>
            <a:endParaRPr lang="zh-CN" altLang="en-US" sz="2400" strike="noStrike" noProof="1"/>
          </a:p>
        </p:txBody>
      </p:sp>
      <p:sp>
        <p:nvSpPr>
          <p:cNvPr id="8" name="矩形 7"/>
          <p:cNvSpPr/>
          <p:nvPr>
            <p:custDataLst>
              <p:tags r:id="rId10"/>
            </p:custDataLst>
          </p:nvPr>
        </p:nvSpPr>
        <p:spPr>
          <a:xfrm>
            <a:off x="7410133" y="5920425"/>
            <a:ext cx="4656139" cy="830997"/>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fontAlgn="base"/>
            <a:r>
              <a:rPr lang="zh-CN" altLang="en-US" sz="2400" strike="noStrike" noProof="1"/>
              <a:t>利用社会关系追逐一己之利，并想方设法逃避法律制裁等。</a:t>
            </a:r>
            <a:endParaRPr lang="zh-CN" altLang="en-US" sz="2400" strike="noStrike" noProof="1"/>
          </a:p>
        </p:txBody>
      </p:sp>
      <p:sp>
        <p:nvSpPr>
          <p:cNvPr id="9" name="矩形 8"/>
          <p:cNvSpPr/>
          <p:nvPr>
            <p:custDataLst>
              <p:tags r:id="rId11"/>
            </p:custDataLst>
          </p:nvPr>
        </p:nvSpPr>
        <p:spPr>
          <a:xfrm>
            <a:off x="7410133" y="5360355"/>
            <a:ext cx="4656139" cy="461665"/>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fontAlgn="base"/>
            <a:r>
              <a:rPr lang="zh-CN" altLang="en-US" sz="2400" strike="noStrike" noProof="1">
                <a:sym typeface="+mn-ea"/>
              </a:rPr>
              <a:t>利用手中的权力以权谋私，</a:t>
            </a:r>
            <a:endParaRPr lang="zh-CN" altLang="en-US" sz="2400" strike="noStrike" noProof="1">
              <a:sym typeface="+mn-ea"/>
            </a:endParaRPr>
          </a:p>
        </p:txBody>
      </p:sp>
      <p:sp>
        <p:nvSpPr>
          <p:cNvPr id="10" name="左大括号 9"/>
          <p:cNvSpPr/>
          <p:nvPr>
            <p:custDataLst>
              <p:tags r:id="rId12"/>
            </p:custDataLst>
          </p:nvPr>
        </p:nvSpPr>
        <p:spPr>
          <a:xfrm>
            <a:off x="6927217" y="4800602"/>
            <a:ext cx="252095" cy="195008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a:spLocks noChangeArrowheads="1"/>
          </p:cNvSpPr>
          <p:nvPr>
            <p:custDataLst>
              <p:tags r:id="rId1"/>
            </p:custDataLst>
          </p:nvPr>
        </p:nvSpPr>
        <p:spPr bwMode="auto">
          <a:xfrm>
            <a:off x="81915" y="207012"/>
            <a:ext cx="2227580" cy="616585"/>
          </a:xfrm>
          <a:prstGeom prst="rect">
            <a:avLst/>
          </a:prstGeom>
          <a:solidFill>
            <a:srgbClr val="0066FF"/>
          </a:solidFill>
          <a:ln w="9525" cap="flat" cmpd="sng">
            <a:solidFill>
              <a:sysClr val="windowText" lastClr="000000"/>
            </a:solidFill>
            <a:prstDash val="solid"/>
            <a:headEnd type="none" w="med" len="med"/>
            <a:tailEnd type="none" w="med" len="med"/>
          </a:ln>
        </p:spPr>
        <p:txBody>
          <a:bodyPr wrap="none" anchor="ct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ysClr val="window" lastClr="FFFFFF"/>
                </a:solidFill>
                <a:effectLst/>
                <a:uLnTx/>
                <a:uFillTx/>
                <a:latin typeface="微软雅黑" panose="020B0503020204020204" charset="-122"/>
                <a:ea typeface="微软雅黑" panose="020B0503020204020204" charset="-122"/>
                <a:cs typeface="微软雅黑" panose="020B0503020204020204" charset="-122"/>
                <a:sym typeface="微软雅黑" panose="020B0503020204020204" charset="-122"/>
              </a:rPr>
              <a:t>特权的表现：</a:t>
            </a:r>
            <a:endParaRPr kumimoji="0" lang="zh-CN" altLang="en-US" sz="2800" b="1" i="0" u="none" strike="noStrike" kern="1200" cap="none" spc="0" normalizeH="0" baseline="0" noProof="0">
              <a:ln>
                <a:noFill/>
              </a:ln>
              <a:solidFill>
                <a:sysClr val="window" lastClr="FFFFFF"/>
              </a:solidFill>
              <a:effectLst/>
              <a:uLnTx/>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9705" name="矩形 17"/>
          <p:cNvSpPr/>
          <p:nvPr>
            <p:custDataLst>
              <p:tags r:id="rId2"/>
            </p:custDataLst>
          </p:nvPr>
        </p:nvSpPr>
        <p:spPr>
          <a:xfrm>
            <a:off x="1372872" y="6138546"/>
            <a:ext cx="9465945" cy="646331"/>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Arial" panose="020B0604020202020204"/>
              </a:rPr>
              <a:t>特权是平等的大敌，践踏法律的尊严和权威！</a:t>
            </a:r>
            <a:endParaRPr kumimoji="0" lang="zh-CN" altLang="en-US" sz="36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Arial" panose="020B0604020202020204"/>
            </a:endParaRPr>
          </a:p>
        </p:txBody>
      </p:sp>
      <p:sp>
        <p:nvSpPr>
          <p:cNvPr id="9" name="文本框 8"/>
          <p:cNvSpPr txBox="1"/>
          <p:nvPr>
            <p:custDataLst>
              <p:tags r:id="rId3"/>
            </p:custDataLst>
          </p:nvPr>
        </p:nvSpPr>
        <p:spPr>
          <a:xfrm>
            <a:off x="525145" y="3799206"/>
            <a:ext cx="2677795" cy="1077218"/>
          </a:xfrm>
          <a:prstGeom prst="rect">
            <a:avLst/>
          </a:prstGeom>
          <a:noFill/>
          <a:ln w="53975">
            <a:solidFill>
              <a:schemeClr val="tx1"/>
            </a:solidFill>
            <a:prstDash val="dashDot"/>
          </a:ln>
        </p:spPr>
        <p:txBody>
          <a:bodyPr wrap="square" rtlCol="0" anchor="t">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7030A0"/>
                </a:solidFill>
                <a:effectLst/>
                <a:uLnTx/>
                <a:uFillTx/>
                <a:latin typeface="微软雅黑" panose="020B0503020204020204" charset="-122"/>
                <a:ea typeface="微软雅黑" panose="020B0503020204020204" charset="-122"/>
                <a:cs typeface="微软雅黑" panose="020B0503020204020204" charset="-122"/>
                <a:sym typeface="+mn-ea"/>
              </a:rPr>
              <a:t>只享受权利不承担义务</a:t>
            </a:r>
            <a:endParaRPr kumimoji="0" lang="zh-CN" altLang="en-US" sz="3200" b="1" i="0" u="none" strike="noStrike" kern="1200" cap="none" spc="0" normalizeH="0" baseline="0" noProof="0">
              <a:ln>
                <a:noFill/>
              </a:ln>
              <a:solidFill>
                <a:srgbClr val="7030A0"/>
              </a:solidFill>
              <a:effectLst/>
              <a:uLnTx/>
              <a:uFillTx/>
              <a:latin typeface="微软雅黑" panose="020B0503020204020204" charset="-122"/>
              <a:ea typeface="微软雅黑" panose="020B0503020204020204" charset="-122"/>
              <a:cs typeface="微软雅黑" panose="020B0503020204020204" charset="-122"/>
              <a:sym typeface="+mn-ea"/>
            </a:endParaRPr>
          </a:p>
        </p:txBody>
      </p:sp>
      <p:pic>
        <p:nvPicPr>
          <p:cNvPr id="19468" name="Picture 2"/>
          <p:cNvPicPr>
            <a:picLocks noChangeAspect="1"/>
          </p:cNvPicPr>
          <p:nvPr>
            <p:custDataLst>
              <p:tags r:id="rId4"/>
            </p:custDataLst>
          </p:nvPr>
        </p:nvPicPr>
        <p:blipFill>
          <a:blip r:embed="rId5"/>
          <a:stretch>
            <a:fillRect/>
          </a:stretch>
        </p:blipFill>
        <p:spPr>
          <a:xfrm>
            <a:off x="4159130" y="1275503"/>
            <a:ext cx="3326705" cy="2386435"/>
          </a:xfrm>
          <a:prstGeom prst="rect">
            <a:avLst/>
          </a:prstGeom>
          <a:noFill/>
          <a:ln w="9525">
            <a:noFill/>
          </a:ln>
        </p:spPr>
      </p:pic>
      <p:sp>
        <p:nvSpPr>
          <p:cNvPr id="10" name="文本框 9"/>
          <p:cNvSpPr txBox="1"/>
          <p:nvPr>
            <p:custDataLst>
              <p:tags r:id="rId6"/>
            </p:custDataLst>
          </p:nvPr>
        </p:nvSpPr>
        <p:spPr>
          <a:xfrm>
            <a:off x="4268470" y="3816351"/>
            <a:ext cx="3216911" cy="1077218"/>
          </a:xfrm>
          <a:prstGeom prst="rect">
            <a:avLst/>
          </a:prstGeom>
          <a:noFill/>
          <a:ln w="34925">
            <a:solidFill>
              <a:schemeClr val="tx1"/>
            </a:solidFill>
            <a:prstDash val="dash"/>
          </a:ln>
        </p:spPr>
        <p:txBody>
          <a:bodyPr wrap="square" rtlCol="0" anchor="t">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7030A0"/>
                </a:solidFill>
                <a:effectLst/>
                <a:uLnTx/>
                <a:uFillTx/>
                <a:latin typeface="微软雅黑" panose="020B0503020204020204" charset="-122"/>
                <a:ea typeface="微软雅黑" panose="020B0503020204020204" charset="-122"/>
                <a:cs typeface="微软雅黑" panose="020B0503020204020204" charset="-122"/>
                <a:sym typeface="+mn-ea"/>
              </a:rPr>
              <a:t>利用手中的权力以权谋私</a:t>
            </a:r>
            <a:endParaRPr kumimoji="0" lang="zh-CN" altLang="en-US" sz="3200" b="1" i="0" u="none" strike="noStrike" kern="1200" cap="none" spc="0" normalizeH="0" baseline="0" noProof="0">
              <a:ln>
                <a:noFill/>
              </a:ln>
              <a:solidFill>
                <a:srgbClr val="7030A0"/>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custDataLst>
              <p:tags r:id="rId7"/>
            </p:custDataLst>
          </p:nvPr>
        </p:nvSpPr>
        <p:spPr>
          <a:xfrm>
            <a:off x="8298816" y="3659507"/>
            <a:ext cx="3825875" cy="1529715"/>
          </a:xfrm>
          <a:prstGeom prst="rect">
            <a:avLst/>
          </a:prstGeom>
          <a:noFill/>
          <a:ln w="41275">
            <a:solidFill>
              <a:schemeClr val="tx1"/>
            </a:solidFill>
            <a:prstDash val="dash"/>
          </a:ln>
        </p:spPr>
        <p:txBody>
          <a:bodyPr wrap="square" rtlCol="0" anchor="t">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7030A0"/>
                </a:solidFill>
                <a:effectLst/>
                <a:uLnTx/>
                <a:uFillTx/>
                <a:latin typeface="微软雅黑" panose="020B0503020204020204" charset="-122"/>
                <a:ea typeface="微软雅黑" panose="020B0503020204020204" charset="-122"/>
                <a:cs typeface="微软雅黑" panose="020B0503020204020204" charset="-122"/>
                <a:sym typeface="+mn-ea"/>
              </a:rPr>
              <a:t>利用社会关系追逐一己之利，并想方设法逃避法律制裁。</a:t>
            </a:r>
            <a:endParaRPr kumimoji="0" lang="zh-CN" altLang="en-US" sz="2400" b="1" i="0" u="none" strike="noStrike" kern="1200" cap="none" spc="0" normalizeH="0" baseline="0" noProof="0">
              <a:ln>
                <a:noFill/>
              </a:ln>
              <a:solidFill>
                <a:srgbClr val="7030A0"/>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2" name="矩形 1"/>
          <p:cNvSpPr/>
          <p:nvPr>
            <p:custDataLst>
              <p:tags r:id="rId8"/>
            </p:custDataLst>
          </p:nvPr>
        </p:nvSpPr>
        <p:spPr>
          <a:xfrm>
            <a:off x="1609725" y="5496879"/>
            <a:ext cx="8534400" cy="584775"/>
          </a:xfrm>
          <a:prstGeom prst="rect">
            <a:avLst/>
          </a:prstGeom>
          <a:solidFill>
            <a:schemeClr val="bg1"/>
          </a:solidFill>
          <a:ln w="9525">
            <a:noFill/>
          </a:ln>
        </p:spPr>
        <p:txBody>
          <a:bodyPr anchor="t">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a:noFill/>
                </a:ln>
                <a:solidFill>
                  <a:srgbClr val="0000CC"/>
                </a:solidFill>
                <a:effectLst/>
                <a:uLnTx/>
                <a:uFillTx/>
                <a:latin typeface="Arial" panose="020B0604020202020204" pitchFamily="34" charset="0"/>
                <a:ea typeface="微软雅黑" panose="020B0503020204020204" charset="-122"/>
                <a:cs typeface="Arial" panose="020B0604020202020204"/>
                <a:sym typeface="宋体" panose="02010600030101010101" pitchFamily="2" charset="-122"/>
              </a:rPr>
              <a:t>这种特权能够在社会上存在吗？为什么？</a:t>
            </a:r>
            <a:endParaRPr kumimoji="0" lang="zh-CN" altLang="en-US" sz="3200" b="0" i="0" u="none" strike="noStrike" kern="1200" cap="none" spc="0" normalizeH="0" baseline="0" noProof="0">
              <a:ln>
                <a:noFill/>
              </a:ln>
              <a:solidFill>
                <a:srgbClr val="0000CC"/>
              </a:solidFill>
              <a:effectLst/>
              <a:uLnTx/>
              <a:uFillTx/>
              <a:latin typeface="Arial" panose="020B0604020202020204" pitchFamily="34" charset="0"/>
              <a:ea typeface="微软雅黑" panose="020B0503020204020204" charset="-122"/>
              <a:cs typeface="Arial" panose="020B0604020202020204"/>
              <a:sym typeface="宋体" panose="02010600030101010101" pitchFamily="2" charset="-122"/>
            </a:endParaRPr>
          </a:p>
        </p:txBody>
      </p:sp>
      <p:pic>
        <p:nvPicPr>
          <p:cNvPr id="100" name="图片 99"/>
          <p:cNvPicPr/>
          <p:nvPr>
            <p:custDataLst>
              <p:tags r:id="rId9"/>
            </p:custDataLst>
          </p:nvPr>
        </p:nvPicPr>
        <p:blipFill>
          <a:blip r:embed="rId10"/>
          <a:stretch>
            <a:fillRect/>
          </a:stretch>
        </p:blipFill>
        <p:spPr>
          <a:xfrm>
            <a:off x="155871" y="1275501"/>
            <a:ext cx="3332828" cy="2452584"/>
          </a:xfrm>
          <a:prstGeom prst="rect">
            <a:avLst/>
          </a:prstGeom>
          <a:noFill/>
          <a:ln w="9525">
            <a:noFill/>
          </a:ln>
        </p:spPr>
      </p:pic>
      <p:pic>
        <p:nvPicPr>
          <p:cNvPr id="12" name="图片 11"/>
          <p:cNvPicPr>
            <a:picLocks noChangeAspect="1"/>
          </p:cNvPicPr>
          <p:nvPr>
            <p:custDataLst>
              <p:tags r:id="rId11"/>
            </p:custDataLst>
          </p:nvPr>
        </p:nvPicPr>
        <p:blipFill>
          <a:blip r:embed="rId12"/>
          <a:stretch>
            <a:fillRect/>
          </a:stretch>
        </p:blipFill>
        <p:spPr>
          <a:xfrm>
            <a:off x="7999277" y="1202668"/>
            <a:ext cx="3902075" cy="236918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705"/>
                                        </p:tgtEl>
                                        <p:attrNameLst>
                                          <p:attrName>style.visibility</p:attrName>
                                        </p:attrNameLst>
                                      </p:cBhvr>
                                      <p:to>
                                        <p:strVal val="visible"/>
                                      </p:to>
                                    </p:set>
                                    <p:animEffect transition="in" filter="blinds(horizontal)">
                                      <p:cBhvr>
                                        <p:cTn id="27" dur="5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p:bldP spid="9" grpId="0" animBg="1"/>
      <p:bldP spid="10" grpId="0" animBg="1"/>
      <p:bldP spid="11"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custDataLst>
              <p:tags r:id="rId1"/>
            </p:custDataLst>
          </p:nvPr>
        </p:nvSpPr>
        <p:spPr>
          <a:xfrm>
            <a:off x="735332" y="1291591"/>
            <a:ext cx="11243945" cy="5219891"/>
          </a:xfrm>
          <a:prstGeom prst="rect">
            <a:avLst/>
          </a:prstGeom>
          <a:ln w="28575" cmpd="sng">
            <a:solidFill>
              <a:schemeClr val="accent1">
                <a:shade val="50000"/>
              </a:schemeClr>
            </a:solidFill>
            <a:prstDash val="solid"/>
          </a:ln>
        </p:spPr>
        <p:txBody>
          <a:bodyPr wrap="square">
            <a:spAutoFit/>
          </a:bodyPr>
          <a:lstStyle/>
          <a:p>
            <a:pPr marL="0" marR="0" lvl="0" indent="0" algn="l" defTabSz="914400" rtl="0" eaLnBrk="0" fontAlgn="base" latinLnBrk="0" hangingPunct="0">
              <a:lnSpc>
                <a:spcPct val="170000"/>
              </a:lnSpc>
              <a:spcBef>
                <a:spcPct val="0"/>
              </a:spcBef>
              <a:spcAft>
                <a:spcPct val="0"/>
              </a:spcAft>
              <a:buClrTx/>
              <a:buSzTx/>
              <a:buFontTx/>
              <a:buNone/>
              <a:defRPr/>
            </a:pPr>
            <a:r>
              <a:rPr kumimoji="0" lang="en-US" sz="2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rPr>
              <a:t>①</a:t>
            </a:r>
            <a:r>
              <a:rPr kumimoji="0" lang="en-US" sz="2800" b="1" i="0" u="none" strike="noStrike" kern="0" cap="none" spc="0" normalizeH="0" baseline="0" noProof="0" dirty="0" err="1">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rPr>
              <a:t>含义：所谓特权，就是</a:t>
            </a:r>
            <a:r>
              <a:rPr kumimoji="0" lang="en-US" sz="2800" b="1" i="0" u="none" strike="noStrike" kern="0" cap="none" spc="0" normalizeH="0" baseline="0" noProof="0" dirty="0" err="1">
                <a:ln>
                  <a:noFill/>
                </a:ln>
                <a:solidFill>
                  <a:srgbClr val="FF0000"/>
                </a:solidFill>
                <a:effectLst/>
                <a:uLnTx/>
                <a:uFillTx/>
                <a:latin typeface="微软雅黑" panose="020B0503020204020204" charset="-122"/>
                <a:ea typeface="微软雅黑" panose="020B0503020204020204" charset="-122"/>
                <a:cs typeface="宋体" panose="02010600030101010101" pitchFamily="2" charset="-122"/>
              </a:rPr>
              <a:t>法律、制度规定之外</a:t>
            </a:r>
            <a:r>
              <a:rPr kumimoji="0" lang="en-US" sz="2800" b="1" i="0" u="none" strike="noStrike" kern="0" cap="none" spc="0" normalizeH="0" baseline="0" noProof="0" dirty="0" err="1">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rPr>
              <a:t>的特殊权利</a:t>
            </a:r>
            <a:r>
              <a:rPr kumimoji="0" lang="en-US" sz="2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rPr>
              <a:t>。</a:t>
            </a:r>
            <a:endParaRPr kumimoji="0" lang="en-US" sz="2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endParaRPr>
          </a:p>
          <a:p>
            <a:pPr marL="0" marR="0" lvl="0" indent="0" algn="l" defTabSz="914400" rtl="0" eaLnBrk="0" fontAlgn="base" latinLnBrk="0" hangingPunct="0">
              <a:lnSpc>
                <a:spcPct val="170000"/>
              </a:lnSpc>
              <a:spcBef>
                <a:spcPct val="0"/>
              </a:spcBef>
              <a:spcAft>
                <a:spcPct val="0"/>
              </a:spcAft>
              <a:buClrTx/>
              <a:buSzTx/>
              <a:buFontTx/>
              <a:buNone/>
              <a:defRPr/>
            </a:pPr>
            <a:r>
              <a:rPr kumimoji="0" lang="en-US" sz="2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rPr>
              <a:t>②</a:t>
            </a:r>
            <a:r>
              <a:rPr kumimoji="0" lang="en-US" sz="2800" b="0" i="0" u="none" strike="noStrike" kern="0" cap="none" spc="0" normalizeH="0" baseline="0" noProof="0" dirty="0" err="1">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rPr>
              <a:t>表</a:t>
            </a:r>
            <a:r>
              <a:rPr kumimoji="0" lang="en-US" sz="2800" b="1" i="0" u="none" strike="noStrike" kern="0" cap="none" spc="0" normalizeH="0" baseline="0" noProof="0" dirty="0" err="1">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rPr>
              <a:t>现：有的人或</a:t>
            </a:r>
            <a:r>
              <a:rPr kumimoji="0" lang="en-US" sz="2800" b="1" i="0" u="none" strike="noStrike" kern="0" cap="none" spc="0" normalizeH="0" baseline="0" noProof="0" dirty="0" err="1">
                <a:ln>
                  <a:noFill/>
                </a:ln>
                <a:solidFill>
                  <a:srgbClr val="FF0000"/>
                </a:solidFill>
                <a:effectLst/>
                <a:uLnTx/>
                <a:uFillTx/>
                <a:latin typeface="微软雅黑" panose="020B0503020204020204" charset="-122"/>
                <a:ea typeface="微软雅黑" panose="020B0503020204020204" charset="-122"/>
                <a:cs typeface="宋体" panose="02010600030101010101" pitchFamily="2" charset="-122"/>
              </a:rPr>
              <a:t>只享受权利不承担义务</a:t>
            </a:r>
            <a:r>
              <a:rPr kumimoji="0" lang="en-US" sz="2800" b="1" i="0" u="none" strike="noStrike" kern="0" cap="none" spc="0" normalizeH="0" baseline="0" noProof="0" dirty="0" err="1">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rPr>
              <a:t>，利</a:t>
            </a:r>
            <a:r>
              <a:rPr kumimoji="0" lang="en-US" sz="2800" b="1" i="0" u="none" strike="noStrike" kern="0" cap="none" spc="0" normalizeH="0" baseline="0" noProof="0" dirty="0" err="1">
                <a:ln>
                  <a:noFill/>
                </a:ln>
                <a:solidFill>
                  <a:srgbClr val="FF0000"/>
                </a:solidFill>
                <a:effectLst/>
                <a:uLnTx/>
                <a:uFillTx/>
                <a:latin typeface="微软雅黑" panose="020B0503020204020204" charset="-122"/>
                <a:ea typeface="微软雅黑" panose="020B0503020204020204" charset="-122"/>
                <a:cs typeface="宋体" panose="02010600030101010101" pitchFamily="2" charset="-122"/>
              </a:rPr>
              <a:t>用手中的权力以权谋私</a:t>
            </a:r>
            <a:r>
              <a:rPr kumimoji="0" lang="en-US" sz="2800" b="1" i="0" u="none" strike="noStrike" kern="0" cap="none" spc="0" normalizeH="0" baseline="0" noProof="0" dirty="0" err="1">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rPr>
              <a:t>，利</a:t>
            </a:r>
            <a:r>
              <a:rPr kumimoji="0" lang="en-US" sz="2800" b="1" i="0" u="none" strike="noStrike" kern="0" cap="none" spc="0" normalizeH="0" baseline="0" noProof="0" dirty="0" err="1">
                <a:ln>
                  <a:noFill/>
                </a:ln>
                <a:solidFill>
                  <a:srgbClr val="FF0000"/>
                </a:solidFill>
                <a:effectLst/>
                <a:uLnTx/>
                <a:uFillTx/>
                <a:latin typeface="微软雅黑" panose="020B0503020204020204" charset="-122"/>
                <a:ea typeface="微软雅黑" panose="020B0503020204020204" charset="-122"/>
                <a:cs typeface="宋体" panose="02010600030101010101" pitchFamily="2" charset="-122"/>
              </a:rPr>
              <a:t>用社会关系追逐一己之利</a:t>
            </a:r>
            <a:r>
              <a:rPr kumimoji="0" lang="en-US" sz="2800" b="1" i="0" u="none" strike="noStrike" kern="0" cap="none" spc="0" normalizeH="0" baseline="0" noProof="0" dirty="0" err="1">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rPr>
              <a:t>，并想方设法逃避法律制裁</a:t>
            </a:r>
            <a:r>
              <a:rPr kumimoji="0" lang="en-US" sz="2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rPr>
              <a:t>。</a:t>
            </a:r>
            <a:endParaRPr kumimoji="0" lang="en-US" sz="2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endParaRPr>
          </a:p>
          <a:p>
            <a:pPr marL="0" marR="0" lvl="0" indent="0" algn="l" defTabSz="914400" rtl="0" eaLnBrk="0" fontAlgn="base" latinLnBrk="0" hangingPunct="0">
              <a:lnSpc>
                <a:spcPct val="170000"/>
              </a:lnSpc>
              <a:spcBef>
                <a:spcPct val="0"/>
              </a:spcBef>
              <a:spcAft>
                <a:spcPct val="0"/>
              </a:spcAft>
              <a:buClrTx/>
              <a:buSzTx/>
              <a:buFontTx/>
              <a:buNone/>
              <a:defRPr/>
            </a:pPr>
            <a:r>
              <a:rPr kumimoji="0" lang="en-US" sz="2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rPr>
              <a:t>③</a:t>
            </a:r>
            <a:r>
              <a:rPr kumimoji="0" lang="en-US" sz="2800" b="1" i="0" u="none" strike="noStrike" kern="0" cap="none" spc="0" normalizeH="0" baseline="0" noProof="0" dirty="0" err="1">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rPr>
              <a:t>反对特权的原因：特权是平等的大敌。每个公民都应</a:t>
            </a:r>
            <a:r>
              <a:rPr kumimoji="0" lang="en-US" sz="2800" b="1" i="0" u="none" strike="noStrike" kern="0" cap="none" spc="0" normalizeH="0" baseline="0" noProof="0" dirty="0" err="1">
                <a:ln>
                  <a:noFill/>
                </a:ln>
                <a:solidFill>
                  <a:srgbClr val="FF0000"/>
                </a:solidFill>
                <a:effectLst/>
                <a:uLnTx/>
                <a:uFillTx/>
                <a:latin typeface="微软雅黑" panose="020B0503020204020204" charset="-122"/>
                <a:ea typeface="微软雅黑" panose="020B0503020204020204" charset="-122"/>
                <a:cs typeface="宋体" panose="02010600030101010101" pitchFamily="2" charset="-122"/>
              </a:rPr>
              <a:t>平等的承担法律规定的义务</a:t>
            </a:r>
            <a:r>
              <a:rPr kumimoji="0" lang="en-US" sz="2800" b="1" i="0" u="none" strike="noStrike" kern="0" cap="none" spc="0" normalizeH="0" baseline="0" noProof="0" dirty="0" err="1">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rPr>
              <a:t>，</a:t>
            </a:r>
            <a:r>
              <a:rPr kumimoji="0" lang="en-US" sz="2800" b="1" i="0" u="none" strike="noStrike" kern="0" cap="none" spc="0" normalizeH="0" baseline="0" noProof="0" dirty="0" err="1">
                <a:ln>
                  <a:noFill/>
                </a:ln>
                <a:solidFill>
                  <a:srgbClr val="FF0000"/>
                </a:solidFill>
                <a:effectLst/>
                <a:uLnTx/>
                <a:uFillTx/>
                <a:latin typeface="微软雅黑" panose="020B0503020204020204" charset="-122"/>
                <a:ea typeface="微软雅黑" panose="020B0503020204020204" charset="-122"/>
                <a:cs typeface="宋体" panose="02010600030101010101" pitchFamily="2" charset="-122"/>
              </a:rPr>
              <a:t>不得享有不受法律约束的特权</a:t>
            </a:r>
            <a:r>
              <a:rPr kumimoji="0" lang="en-US" sz="2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rPr>
              <a:t>。</a:t>
            </a:r>
            <a:endParaRPr kumimoji="0" lang="en-US" sz="2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endParaRPr>
          </a:p>
          <a:p>
            <a:pPr marL="0" marR="0" lvl="0" indent="0" algn="l" defTabSz="914400" rtl="0" eaLnBrk="0" fontAlgn="base" latinLnBrk="0" hangingPunct="0">
              <a:lnSpc>
                <a:spcPct val="170000"/>
              </a:lnSpc>
              <a:spcBef>
                <a:spcPct val="0"/>
              </a:spcBef>
              <a:spcAft>
                <a:spcPct val="0"/>
              </a:spcAft>
              <a:buClrTx/>
              <a:buSzTx/>
              <a:buFontTx/>
              <a:buNone/>
              <a:defRPr/>
            </a:pPr>
            <a:r>
              <a:rPr kumimoji="0" lang="en-US" sz="2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rPr>
              <a:t>④</a:t>
            </a:r>
            <a:r>
              <a:rPr kumimoji="0" lang="en-US" sz="2800" b="1" i="0" u="none" strike="noStrike" kern="0" cap="none" spc="0" normalizeH="0" baseline="0" noProof="0" dirty="0" err="1">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rPr>
              <a:t>追求特权的后果：法律的尊严和权威不容侵犯，任何践踏法律的行为必将</a:t>
            </a:r>
            <a:r>
              <a:rPr kumimoji="0" lang="en-US" sz="2800" b="1" i="0" u="none" strike="noStrike" kern="0" cap="none" spc="0" normalizeH="0" baseline="0" noProof="0" dirty="0" err="1">
                <a:ln>
                  <a:noFill/>
                </a:ln>
                <a:solidFill>
                  <a:srgbClr val="FF0000"/>
                </a:solidFill>
                <a:effectLst/>
                <a:uLnTx/>
                <a:uFillTx/>
                <a:latin typeface="微软雅黑" panose="020B0503020204020204" charset="-122"/>
                <a:ea typeface="微软雅黑" panose="020B0503020204020204" charset="-122"/>
                <a:cs typeface="宋体" panose="02010600030101010101" pitchFamily="2" charset="-122"/>
              </a:rPr>
              <a:t>受到制裁和惩罚</a:t>
            </a:r>
            <a:r>
              <a:rPr kumimoji="0" lang="en-US" sz="2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rPr>
              <a:t>。</a:t>
            </a:r>
            <a:endParaRPr kumimoji="0" lang="en-US" sz="2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endParaRPr>
          </a:p>
        </p:txBody>
      </p:sp>
      <p:sp>
        <p:nvSpPr>
          <p:cNvPr id="2" name="文本框 1"/>
          <p:cNvSpPr txBox="1"/>
          <p:nvPr>
            <p:custDataLst>
              <p:tags r:id="rId2"/>
            </p:custDataLst>
          </p:nvPr>
        </p:nvSpPr>
        <p:spPr>
          <a:xfrm>
            <a:off x="735171" y="543721"/>
            <a:ext cx="10403810" cy="584775"/>
          </a:xfrm>
          <a:prstGeom prst="rect">
            <a:avLst/>
          </a:prstGeom>
          <a:noFill/>
        </p:spPr>
        <p:txBody>
          <a:bodyPr wrap="non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2.</a:t>
            </a:r>
            <a:r>
              <a:rPr kumimoji="0" lang="zh-CN" altLang="en-US" sz="32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特权的含义、表现、反对特权的原因、追求特权的后果</a:t>
            </a:r>
            <a:endParaRPr kumimoji="0" lang="zh-CN" altLang="en-US" sz="32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974091" y="4362451"/>
            <a:ext cx="10243820" cy="584775"/>
          </a:xfrm>
          <a:prstGeom prst="rect">
            <a:avLst/>
          </a:prstGeom>
          <a:noFill/>
          <a:ln w="9525">
            <a:noFill/>
          </a:ln>
        </p:spPr>
        <p:txBody>
          <a:bodyPr wrap="square" anchor="t" anchorCtr="0">
            <a:spAutoFit/>
          </a:bodyPr>
          <a:lstStyle/>
          <a:p>
            <a:pPr algn="l"/>
            <a:r>
              <a:rPr lang="zh-CN" altLang="en-US" sz="3200" b="1" dirty="0">
                <a:solidFill>
                  <a:srgbClr val="0000CC"/>
                </a:solidFill>
                <a:latin typeface="楷体" panose="02010609060101010101" charset="-122"/>
                <a:ea typeface="楷体" panose="02010609060101010101" charset="-122"/>
              </a:rPr>
              <a:t>陈云的言行对于我们践行平等有什么教育意义？</a:t>
            </a:r>
            <a:endParaRPr lang="zh-CN" altLang="en-US" sz="3200" b="1" dirty="0">
              <a:solidFill>
                <a:srgbClr val="0000CC"/>
              </a:solidFill>
              <a:latin typeface="楷体" panose="02010609060101010101" charset="-122"/>
              <a:ea typeface="楷体" panose="02010609060101010101" charset="-122"/>
            </a:endParaRPr>
          </a:p>
        </p:txBody>
      </p:sp>
      <p:sp>
        <p:nvSpPr>
          <p:cNvPr id="9" name="文本框 2"/>
          <p:cNvSpPr txBox="1"/>
          <p:nvPr>
            <p:custDataLst>
              <p:tags r:id="rId2"/>
            </p:custDataLst>
          </p:nvPr>
        </p:nvSpPr>
        <p:spPr>
          <a:xfrm>
            <a:off x="601346" y="1564641"/>
            <a:ext cx="11182985" cy="2400657"/>
          </a:xfrm>
          <a:prstGeom prst="rect">
            <a:avLst/>
          </a:prstGeom>
          <a:solidFill>
            <a:srgbClr val="808080"/>
          </a:solidFill>
          <a:ln w="9525">
            <a:noFill/>
          </a:ln>
        </p:spPr>
        <p:txBody>
          <a:bodyPr wrap="square" anchor="t" anchorCtr="0">
            <a:spAutoFit/>
          </a:bodyPr>
          <a:lstStyle/>
          <a:p>
            <a:pPr>
              <a:lnSpc>
                <a:spcPts val="3550"/>
              </a:lnSpc>
            </a:pPr>
            <a:r>
              <a:rPr lang="en-US" altLang="zh-CN" sz="2800" dirty="0">
                <a:latin typeface="黑体" panose="02010609060101010101" charset="-122"/>
                <a:ea typeface="黑体" panose="02010609060101010101" charset="-122"/>
              </a:rPr>
              <a:t>   </a:t>
            </a:r>
            <a:r>
              <a:rPr lang="zh-CN" altLang="en-US" sz="2800" dirty="0">
                <a:solidFill>
                  <a:schemeClr val="bg1"/>
                </a:solidFill>
                <a:latin typeface="黑体" panose="02010609060101010101" charset="-122"/>
                <a:ea typeface="黑体" panose="02010609060101010101" charset="-122"/>
              </a:rPr>
              <a:t> 1944年,陈云主持陕甘宁边区财政经济和供给保障工作。由于身体不好,出汗多,他穿的军装破得快,打了不少补丁。管后勤的同志看到后,打电话通知有关部门送给陈云一套新军装。陈云知道后,非常严肃地对这位同志说:“你是只给我发新军装,还是给陕甘宁边区所有的同志都发?现在不到发军装的时候,任何人都不能例外。”</a:t>
            </a:r>
            <a:endParaRPr lang="zh-CN" altLang="en-US" sz="2800" dirty="0">
              <a:solidFill>
                <a:schemeClr val="bg1"/>
              </a:solidFill>
              <a:latin typeface="黑体" panose="02010609060101010101" charset="-122"/>
              <a:ea typeface="黑体" panose="02010609060101010101" charset="-122"/>
            </a:endParaRPr>
          </a:p>
        </p:txBody>
      </p:sp>
      <p:sp>
        <p:nvSpPr>
          <p:cNvPr id="2" name="TextBox 2"/>
          <p:cNvSpPr txBox="1"/>
          <p:nvPr>
            <p:custDataLst>
              <p:tags r:id="rId3"/>
            </p:custDataLst>
          </p:nvPr>
        </p:nvSpPr>
        <p:spPr>
          <a:xfrm>
            <a:off x="124460" y="5376545"/>
            <a:ext cx="11943080" cy="1041311"/>
          </a:xfrm>
          <a:prstGeom prst="rect">
            <a:avLst/>
          </a:prstGeom>
          <a:solidFill>
            <a:schemeClr val="bg2">
              <a:lumMod val="90000"/>
            </a:schemeClr>
          </a:solidFill>
          <a:ln w="9525">
            <a:noFill/>
          </a:ln>
        </p:spPr>
        <p:txBody>
          <a:bodyPr wrap="square" anchor="t" anchorCtr="0">
            <a:spAutoFit/>
          </a:bodyPr>
          <a:lstStyle/>
          <a:p>
            <a:pPr>
              <a:lnSpc>
                <a:spcPts val="3660"/>
              </a:lnSpc>
            </a:pPr>
            <a:r>
              <a:rPr lang="zh-CN" altLang="en-US" sz="2800" noProof="1">
                <a:latin typeface="黑体" panose="02010609060101010101" charset="-122"/>
                <a:ea typeface="黑体" panose="02010609060101010101" charset="-122"/>
                <a:cs typeface="+mn-cs"/>
              </a:rPr>
              <a:t>   </a:t>
            </a:r>
            <a:r>
              <a:rPr lang="zh-CN" altLang="en-US" sz="3200" b="1" noProof="1">
                <a:solidFill>
                  <a:schemeClr val="tx1"/>
                </a:solidFill>
                <a:latin typeface="楷体" panose="02010609060101010101" charset="-122"/>
                <a:ea typeface="楷体" panose="02010609060101010101" charset="-122"/>
                <a:cs typeface="+mn-cs"/>
              </a:rPr>
              <a:t>①践行平等，就要反对特权。特权是平等的大敌。每个公民都应平等地承担法律规定的义务，不得享有不受法律约束的特权。</a:t>
            </a:r>
            <a:r>
              <a:rPr lang="zh-CN" altLang="en-US" sz="3200" b="1" noProof="1">
                <a:solidFill>
                  <a:srgbClr val="FF0000"/>
                </a:solidFill>
                <a:latin typeface="楷体" panose="02010609060101010101" charset="-122"/>
                <a:ea typeface="楷体" panose="02010609060101010101" charset="-122"/>
                <a:cs typeface="+mn-cs"/>
              </a:rPr>
              <a:t>               </a:t>
            </a:r>
            <a:endParaRPr lang="zh-CN" altLang="en-US" sz="3200" b="1" noProof="1">
              <a:solidFill>
                <a:srgbClr val="FF0000"/>
              </a:solidFill>
              <a:latin typeface="楷体" panose="02010609060101010101" charset="-122"/>
              <a:ea typeface="楷体" panose="02010609060101010101" charset="-122"/>
            </a:endParaRPr>
          </a:p>
        </p:txBody>
      </p:sp>
      <p:sp>
        <p:nvSpPr>
          <p:cNvPr id="8" name="TextBox 7"/>
          <p:cNvSpPr txBox="1"/>
          <p:nvPr>
            <p:custDataLst>
              <p:tags r:id="rId4"/>
            </p:custDataLst>
          </p:nvPr>
        </p:nvSpPr>
        <p:spPr>
          <a:xfrm>
            <a:off x="463551" y="167005"/>
            <a:ext cx="8356600" cy="769441"/>
          </a:xfrm>
          <a:prstGeom prst="rect">
            <a:avLst/>
          </a:prstGeom>
          <a:gradFill>
            <a:gsLst>
              <a:gs pos="0">
                <a:srgbClr val="14CD68"/>
              </a:gs>
              <a:gs pos="100000">
                <a:srgbClr val="0B6E38"/>
              </a:gs>
            </a:gsLst>
            <a:lin scaled="0"/>
          </a:gradFill>
          <a:ln w="9525">
            <a:noFill/>
          </a:ln>
        </p:spPr>
        <p:txBody>
          <a:bodyPr wrap="square" anchor="t" anchorCtr="0">
            <a:spAutoFit/>
          </a:bodyPr>
          <a:lstStyle/>
          <a:p>
            <a:r>
              <a:rPr lang="en-US" altLang="zh-CN" sz="4400" b="1" dirty="0">
                <a:solidFill>
                  <a:schemeClr val="bg1"/>
                </a:solidFill>
                <a:latin typeface="楷体" panose="02010609060101010101" charset="-122"/>
                <a:ea typeface="楷体" panose="02010609060101010101" charset="-122"/>
              </a:rPr>
              <a:t>3</a:t>
            </a:r>
            <a:r>
              <a:rPr lang="zh-CN" altLang="en-US" sz="4400" b="1" dirty="0">
                <a:solidFill>
                  <a:schemeClr val="bg1"/>
                </a:solidFill>
                <a:latin typeface="楷体" panose="02010609060101010101" charset="-122"/>
                <a:ea typeface="楷体" panose="02010609060101010101" charset="-122"/>
              </a:rPr>
              <a:t>.如何做到践行平等？</a:t>
            </a:r>
            <a:r>
              <a:rPr lang="zh-CN" altLang="en-US" sz="3200" b="1" dirty="0">
                <a:solidFill>
                  <a:schemeClr val="bg1"/>
                </a:solidFill>
                <a:latin typeface="楷体" panose="02010609060101010101" charset="-122"/>
                <a:ea typeface="楷体" panose="02010609060101010101" charset="-122"/>
              </a:rPr>
              <a:t>（</a:t>
            </a:r>
            <a:r>
              <a:rPr lang="en-US" altLang="zh-CN" sz="3200" b="1" dirty="0">
                <a:solidFill>
                  <a:schemeClr val="bg1"/>
                </a:solidFill>
                <a:latin typeface="楷体" panose="02010609060101010101" charset="-122"/>
                <a:ea typeface="楷体" panose="02010609060101010101" charset="-122"/>
              </a:rPr>
              <a:t>P105</a:t>
            </a:r>
            <a:r>
              <a:rPr lang="zh-CN" altLang="en-US" sz="3200" b="1" dirty="0">
                <a:solidFill>
                  <a:schemeClr val="bg1"/>
                </a:solidFill>
                <a:latin typeface="楷体" panose="02010609060101010101" charset="-122"/>
                <a:ea typeface="楷体" panose="02010609060101010101" charset="-122"/>
              </a:rPr>
              <a:t>）</a:t>
            </a:r>
            <a:endParaRPr lang="zh-CN" altLang="en-US" sz="3200" b="1" dirty="0">
              <a:solidFill>
                <a:schemeClr val="bg1"/>
              </a:solidFill>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1"/>
          <p:cNvSpPr/>
          <p:nvPr>
            <p:custDataLst>
              <p:tags r:id="rId1"/>
            </p:custDataLst>
          </p:nvPr>
        </p:nvSpPr>
        <p:spPr>
          <a:xfrm>
            <a:off x="449581" y="617220"/>
            <a:ext cx="11412220" cy="5821680"/>
          </a:xfrm>
          <a:prstGeom prst="rect">
            <a:avLst/>
          </a:prstGeom>
          <a:noFill/>
          <a:ln w="1270">
            <a:solidFill>
              <a:schemeClr val="accent1"/>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endParaRPr>
          </a:p>
        </p:txBody>
      </p:sp>
      <p:sp>
        <p:nvSpPr>
          <p:cNvPr id="3" name="矩形 2"/>
          <p:cNvSpPr/>
          <p:nvPr>
            <p:custDataLst>
              <p:tags r:id="rId2"/>
            </p:custDataLst>
          </p:nvPr>
        </p:nvSpPr>
        <p:spPr>
          <a:xfrm>
            <a:off x="351155" y="518160"/>
            <a:ext cx="11412220" cy="5821680"/>
          </a:xfrm>
          <a:prstGeom prst="rect">
            <a:avLst/>
          </a:prstGeom>
          <a:noFill/>
          <a:ln w="127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endParaRPr>
          </a:p>
        </p:txBody>
      </p:sp>
      <p:sp>
        <p:nvSpPr>
          <p:cNvPr id="10" name="矩形 9"/>
          <p:cNvSpPr/>
          <p:nvPr>
            <p:custDataLst>
              <p:tags r:id="rId3"/>
            </p:custDataLst>
          </p:nvPr>
        </p:nvSpPr>
        <p:spPr>
          <a:xfrm>
            <a:off x="252095" y="419100"/>
            <a:ext cx="11412220" cy="5821680"/>
          </a:xfrm>
          <a:prstGeom prst="rect">
            <a:avLst/>
          </a:prstGeom>
          <a:noFill/>
          <a:ln w="127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endParaRPr>
          </a:p>
        </p:txBody>
      </p:sp>
      <p:grpSp>
        <p:nvGrpSpPr>
          <p:cNvPr id="30" name="组合 29"/>
          <p:cNvGrpSpPr>
            <a:grpSpLocks noChangeAspect="1"/>
          </p:cNvGrpSpPr>
          <p:nvPr>
            <p:custDataLst>
              <p:tags r:id="rId4"/>
            </p:custDataLst>
          </p:nvPr>
        </p:nvGrpSpPr>
        <p:grpSpPr>
          <a:xfrm rot="10800000">
            <a:off x="671831" y="822325"/>
            <a:ext cx="637540" cy="556260"/>
            <a:chOff x="3213087" y="1347855"/>
            <a:chExt cx="723913" cy="631688"/>
          </a:xfrm>
          <a:solidFill>
            <a:schemeClr val="accent1">
              <a:alpha val="20000"/>
            </a:schemeClr>
          </a:solidFill>
        </p:grpSpPr>
        <p:sp>
          <p:nvSpPr>
            <p:cNvPr id="31" name="任意多边形: 形状 17"/>
            <p:cNvSpPr>
              <a:spLocks noChangeAspect="1"/>
            </p:cNvSpPr>
            <p:nvPr>
              <p:custDataLst>
                <p:tags r:id="rId5"/>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endParaRPr>
            </a:p>
          </p:txBody>
        </p:sp>
        <p:sp>
          <p:nvSpPr>
            <p:cNvPr id="32" name="任意多边形: 形状 18"/>
            <p:cNvSpPr>
              <a:spLocks noChangeAspect="1"/>
            </p:cNvSpPr>
            <p:nvPr>
              <p:custDataLst>
                <p:tags r:id="rId6"/>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endParaRPr>
            </a:p>
          </p:txBody>
        </p:sp>
      </p:grpSp>
      <p:grpSp>
        <p:nvGrpSpPr>
          <p:cNvPr id="33" name="组合 32"/>
          <p:cNvGrpSpPr>
            <a:grpSpLocks noChangeAspect="1"/>
          </p:cNvGrpSpPr>
          <p:nvPr>
            <p:custDataLst>
              <p:tags r:id="rId7"/>
            </p:custDataLst>
          </p:nvPr>
        </p:nvGrpSpPr>
        <p:grpSpPr>
          <a:xfrm>
            <a:off x="10511155" y="5342255"/>
            <a:ext cx="923291" cy="805180"/>
            <a:chOff x="3213087" y="1347855"/>
            <a:chExt cx="723913" cy="631688"/>
          </a:xfrm>
          <a:solidFill>
            <a:schemeClr val="accent1">
              <a:alpha val="20000"/>
            </a:schemeClr>
          </a:solidFill>
        </p:grpSpPr>
        <p:sp>
          <p:nvSpPr>
            <p:cNvPr id="34" name="任意多边形: 形状 21"/>
            <p:cNvSpPr>
              <a:spLocks noChangeAspect="1"/>
            </p:cNvSpPr>
            <p:nvPr>
              <p:custDataLst>
                <p:tags r:id="rId8"/>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endParaRPr>
            </a:p>
          </p:txBody>
        </p:sp>
        <p:sp>
          <p:nvSpPr>
            <p:cNvPr id="35" name="任意多边形: 形状 22"/>
            <p:cNvSpPr>
              <a:spLocks noChangeAspect="1"/>
            </p:cNvSpPr>
            <p:nvPr>
              <p:custDataLst>
                <p:tags r:id="rId9"/>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endParaRPr>
            </a:p>
          </p:txBody>
        </p:sp>
      </p:grpSp>
      <p:cxnSp>
        <p:nvCxnSpPr>
          <p:cNvPr id="36" name="直接连接符 35"/>
          <p:cNvCxnSpPr/>
          <p:nvPr>
            <p:custDataLst>
              <p:tags r:id="rId10"/>
            </p:custDataLst>
          </p:nvPr>
        </p:nvCxnSpPr>
        <p:spPr>
          <a:xfrm>
            <a:off x="1581149" y="2150110"/>
            <a:ext cx="8898891" cy="22860"/>
          </a:xfrm>
          <a:prstGeom prst="line">
            <a:avLst/>
          </a:prstGeom>
          <a:ln w="1270">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Object 901"/>
          <p:cNvSpPr txBox="1"/>
          <p:nvPr>
            <p:custDataLst>
              <p:tags r:id="rId11"/>
            </p:custDataLst>
          </p:nvPr>
        </p:nvSpPr>
        <p:spPr>
          <a:xfrm>
            <a:off x="1581151" y="977267"/>
            <a:ext cx="9250680" cy="1050925"/>
          </a:xfrm>
          <a:prstGeom prst="rect">
            <a:avLst/>
          </a:prstGeom>
        </p:spPr>
        <p:txBody>
          <a:bodyPr vert="horz" lIns="63500" tIns="25400" rIns="63500" bIns="25400" rtlCol="0" anchor="b" anchorCtr="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160" normalizeH="0" baseline="0" noProof="0">
                <a:ln>
                  <a:noFill/>
                </a:ln>
                <a:solidFill>
                  <a:srgbClr val="5B9BD5"/>
                </a:solidFill>
                <a:effectLst/>
                <a:uLnTx/>
                <a:uFillTx/>
                <a:latin typeface="微软雅黑" panose="020B0503020204020204" charset="-122"/>
                <a:ea typeface="微软雅黑" panose="020B0503020204020204" charset="-122"/>
                <a:cs typeface="Arial" panose="020B0604020202020204"/>
                <a:sym typeface="+mn-ea"/>
              </a:rPr>
              <a:t>有人认为救治罪犯这是在浪费国家财力，</a:t>
            </a:r>
            <a:endParaRPr kumimoji="0" lang="zh-CN" altLang="en-US" sz="3600" b="1" i="0" u="none" strike="noStrike" kern="1200" cap="none" spc="160" normalizeH="0" baseline="0" noProof="0">
              <a:ln>
                <a:noFill/>
              </a:ln>
              <a:solidFill>
                <a:srgbClr val="5B9BD5"/>
              </a:solidFill>
              <a:effectLst/>
              <a:uLnTx/>
              <a:uFillTx/>
              <a:latin typeface="微软雅黑" panose="020B0503020204020204" charset="-122"/>
              <a:ea typeface="微软雅黑" panose="020B0503020204020204" charset="-122"/>
              <a:cs typeface="Arial" panose="020B0604020202020204"/>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160" normalizeH="0" baseline="0" noProof="0">
                <a:ln>
                  <a:noFill/>
                </a:ln>
                <a:solidFill>
                  <a:srgbClr val="5B9BD5"/>
                </a:solidFill>
                <a:effectLst/>
                <a:uLnTx/>
                <a:uFillTx/>
                <a:latin typeface="微软雅黑" panose="020B0503020204020204" charset="-122"/>
                <a:ea typeface="微软雅黑" panose="020B0503020204020204" charset="-122"/>
                <a:cs typeface="Arial" panose="020B0604020202020204"/>
                <a:sym typeface="+mn-ea"/>
              </a:rPr>
              <a:t>你赞同吗？</a:t>
            </a:r>
            <a:endParaRPr kumimoji="0" lang="zh-CN" altLang="en-US" sz="3600" b="1" i="0" u="none" strike="noStrike" kern="1200" cap="none" spc="160" normalizeH="0" baseline="0" noProof="0">
              <a:ln>
                <a:noFill/>
              </a:ln>
              <a:solidFill>
                <a:srgbClr val="5B9BD5"/>
              </a:solidFill>
              <a:effectLst/>
              <a:uLnTx/>
              <a:uFillTx/>
              <a:latin typeface="微软雅黑" panose="020B0503020204020204" charset="-122"/>
              <a:ea typeface="微软雅黑" panose="020B0503020204020204" charset="-122"/>
              <a:cs typeface="Arial" panose="020B0604020202020204"/>
              <a:sym typeface="+mn-ea"/>
            </a:endParaRPr>
          </a:p>
        </p:txBody>
      </p:sp>
      <p:sp>
        <p:nvSpPr>
          <p:cNvPr id="11" name="Title 6"/>
          <p:cNvSpPr txBox="1"/>
          <p:nvPr>
            <p:custDataLst>
              <p:tags r:id="rId12"/>
            </p:custDataLst>
          </p:nvPr>
        </p:nvSpPr>
        <p:spPr>
          <a:xfrm>
            <a:off x="671830" y="3086102"/>
            <a:ext cx="10577831" cy="1684655"/>
          </a:xfrm>
          <a:prstGeom prst="rect">
            <a:avLst/>
          </a:prstGeom>
          <a:noFill/>
          <a:ln w="3175">
            <a:noFill/>
            <a:prstDash val="dash"/>
          </a:ln>
        </p:spPr>
        <p:txBody>
          <a:bodyPr wrap="square" lIns="63500" tIns="25400" rIns="63500" bIns="25400" anchor="ctr" anchorCtr="0"/>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charset="0"/>
              </a:defRPr>
            </a:lvl1pPr>
          </a:lstStyle>
          <a:p>
            <a:pPr marL="0" marR="0" lvl="0" indent="0" algn="l" defTabSz="913765" rtl="0" eaLnBrk="1" fontAlgn="auto" latinLnBrk="0" hangingPunct="1">
              <a:lnSpc>
                <a:spcPct val="100000"/>
              </a:lnSpc>
              <a:spcBef>
                <a:spcPct val="0"/>
              </a:spcBef>
              <a:spcAft>
                <a:spcPts val="800"/>
              </a:spcAft>
              <a:buClrTx/>
              <a:buSzTx/>
              <a:buFontTx/>
              <a:buNone/>
              <a:defRPr/>
            </a:pPr>
            <a:r>
              <a:rPr kumimoji="0" lang="en-US" altLang="zh-CN" sz="3200" b="0" i="0" u="none" strike="noStrike" kern="1200" cap="none" spc="100" normalizeH="0" baseline="0" noProof="0" dirty="0">
                <a:ln w="3175">
                  <a:noFill/>
                </a:ln>
                <a:solidFill>
                  <a:prstClr val="black"/>
                </a:solidFill>
                <a:effectLst/>
                <a:uLnTx/>
                <a:uFillTx/>
                <a:latin typeface="等线" panose="02010600030101010101" pitchFamily="2" charset="-122"/>
                <a:ea typeface="等线" panose="02010600030101010101" pitchFamily="2" charset="-122"/>
                <a:cs typeface="Segoe UI" panose="020B0502040204020203" charset="0"/>
                <a:sym typeface="+mn-ea"/>
              </a:rPr>
              <a:t>     </a:t>
            </a:r>
            <a:r>
              <a:rPr kumimoji="0" lang="zh-CN" altLang="en-US" sz="3200" b="1" i="0" u="none" strike="noStrike" kern="1200" cap="none" spc="100" normalizeH="0" baseline="0" noProof="0" dirty="0">
                <a:ln w="3175">
                  <a:noFill/>
                </a:ln>
                <a:solidFill>
                  <a:prstClr val="black"/>
                </a:solidFill>
                <a:effectLst/>
                <a:uLnTx/>
                <a:uFillTx/>
                <a:latin typeface="等线" panose="02010600030101010101" pitchFamily="2" charset="-122"/>
                <a:ea typeface="等线" panose="02010600030101010101" pitchFamily="2" charset="-122"/>
                <a:cs typeface="Segoe UI" panose="020B0502040204020203" charset="0"/>
                <a:sym typeface="+mn-ea"/>
              </a:rPr>
              <a:t>湖北、浙江、山东五个监狱发生了罪犯感染疫情。</a:t>
            </a:r>
            <a:endParaRPr kumimoji="0" lang="zh-CN" altLang="en-US" sz="3200" b="1" i="0" u="none" strike="noStrike" kern="1200" cap="none" spc="100" normalizeH="0" baseline="0" noProof="0" dirty="0">
              <a:ln w="3175">
                <a:noFill/>
              </a:ln>
              <a:solidFill>
                <a:prstClr val="black"/>
              </a:solidFill>
              <a:effectLst/>
              <a:uLnTx/>
              <a:uFillTx/>
              <a:latin typeface="等线" panose="02010600030101010101" pitchFamily="2" charset="-122"/>
              <a:ea typeface="等线" panose="02010600030101010101" pitchFamily="2" charset="-122"/>
              <a:cs typeface="Segoe UI" panose="020B0502040204020203" charset="0"/>
              <a:sym typeface="+mn-ea"/>
            </a:endParaRPr>
          </a:p>
          <a:p>
            <a:pPr marL="0" marR="0" lvl="0" indent="0" algn="l" defTabSz="913765" rtl="0" eaLnBrk="1" fontAlgn="auto" latinLnBrk="0" hangingPunct="1">
              <a:lnSpc>
                <a:spcPct val="100000"/>
              </a:lnSpc>
              <a:spcBef>
                <a:spcPct val="0"/>
              </a:spcBef>
              <a:spcAft>
                <a:spcPts val="800"/>
              </a:spcAft>
              <a:buClrTx/>
              <a:buSzTx/>
              <a:buFontTx/>
              <a:buNone/>
              <a:defRPr/>
            </a:pPr>
            <a:r>
              <a:rPr kumimoji="0" lang="en-US" altLang="zh-CN" sz="3200" b="1" i="0" u="none" strike="noStrike" kern="1200" cap="none" spc="200" normalizeH="0" baseline="0" noProof="0" dirty="0">
                <a:ln w="3175">
                  <a:noFill/>
                  <a:prstDash val="dash"/>
                </a:ln>
                <a:solidFill>
                  <a:prstClr val="black">
                    <a:lumMod val="75000"/>
                    <a:lumOff val="25000"/>
                  </a:prstClr>
                </a:solidFill>
                <a:effectLst/>
                <a:uLnTx/>
                <a:uFillTx/>
                <a:latin typeface="等线" panose="02010600030101010101" pitchFamily="2" charset="-122"/>
                <a:ea typeface="等线" panose="02010600030101010101" pitchFamily="2" charset="-122"/>
                <a:cs typeface="微软雅黑" panose="020B0503020204020204" charset="-122"/>
                <a:sym typeface="+mn-ea"/>
              </a:rPr>
              <a:t>    </a:t>
            </a:r>
            <a:r>
              <a:rPr kumimoji="0" lang="zh-CN" altLang="en-US" sz="3200" b="1" i="0" u="none" strike="noStrike" kern="1200" cap="none" spc="200" normalizeH="0" baseline="0" noProof="0" dirty="0">
                <a:ln w="3175">
                  <a:noFill/>
                  <a:prstDash val="dash"/>
                </a:ln>
                <a:solidFill>
                  <a:prstClr val="black">
                    <a:lumMod val="75000"/>
                    <a:lumOff val="25000"/>
                  </a:prstClr>
                </a:solidFill>
                <a:effectLst/>
                <a:uLnTx/>
                <a:uFillTx/>
                <a:latin typeface="等线" panose="02010600030101010101" pitchFamily="2" charset="-122"/>
                <a:ea typeface="等线" panose="02010600030101010101" pitchFamily="2" charset="-122"/>
                <a:cs typeface="微软雅黑" panose="020B0503020204020204" charset="-122"/>
                <a:sym typeface="+mn-ea"/>
              </a:rPr>
              <a:t>监狱管理局负责人何平表示：及时实施医疗救治，对监狱确诊的病例，按照集中患者，集中专家，集中资源，集中救治的原则，按</a:t>
            </a:r>
            <a:r>
              <a:rPr kumimoji="0" lang="zh-CN" altLang="en-US" sz="3200" b="1" i="0" u="none" strike="noStrike" kern="1200" cap="none" spc="200" normalizeH="0" baseline="0" noProof="0" dirty="0">
                <a:ln w="3175">
                  <a:noFill/>
                  <a:prstDash val="dash"/>
                </a:ln>
                <a:solidFill>
                  <a:srgbClr val="C00000"/>
                </a:solidFill>
                <a:effectLst/>
                <a:uLnTx/>
                <a:uFillTx/>
                <a:latin typeface="等线" panose="02010600030101010101" pitchFamily="2" charset="-122"/>
                <a:ea typeface="等线" panose="02010600030101010101" pitchFamily="2" charset="-122"/>
                <a:cs typeface="微软雅黑" panose="020B0503020204020204" charset="-122"/>
                <a:sym typeface="+mn-ea"/>
              </a:rPr>
              <a:t>与其他患者完全一样的办法</a:t>
            </a:r>
            <a:r>
              <a:rPr kumimoji="0" lang="zh-CN" altLang="en-US" sz="3200" b="1" i="0" u="none" strike="noStrike" kern="1200" cap="none" spc="200" normalizeH="0" baseline="0" noProof="0" dirty="0">
                <a:ln w="3175">
                  <a:noFill/>
                  <a:prstDash val="dash"/>
                </a:ln>
                <a:solidFill>
                  <a:prstClr val="black">
                    <a:lumMod val="75000"/>
                    <a:lumOff val="25000"/>
                  </a:prstClr>
                </a:solidFill>
                <a:effectLst/>
                <a:uLnTx/>
                <a:uFillTx/>
                <a:latin typeface="等线" panose="02010600030101010101" pitchFamily="2" charset="-122"/>
                <a:ea typeface="等线" panose="02010600030101010101" pitchFamily="2" charset="-122"/>
                <a:cs typeface="微软雅黑" panose="020B0503020204020204" charset="-122"/>
                <a:sym typeface="+mn-ea"/>
              </a:rPr>
              <a:t>，隔离救治，确保第一时间入院治疗。加强罪犯的心理疏导，组织罪犯拨打亲情电话和开展视频会见。</a:t>
            </a:r>
            <a:endParaRPr kumimoji="0" lang="zh-CN" altLang="en-US" sz="3200" b="1" i="0" u="none" strike="noStrike" kern="1200" cap="none" spc="200" normalizeH="0" baseline="0" noProof="0" dirty="0">
              <a:ln w="3175">
                <a:noFill/>
                <a:prstDash val="dash"/>
              </a:ln>
              <a:solidFill>
                <a:prstClr val="black">
                  <a:lumMod val="75000"/>
                  <a:lumOff val="25000"/>
                </a:prstClr>
              </a:solidFill>
              <a:effectLst/>
              <a:uLnTx/>
              <a:uFillTx/>
              <a:latin typeface="等线" panose="02010600030101010101" pitchFamily="2" charset="-122"/>
              <a:ea typeface="等线" panose="02010600030101010101" pitchFamily="2"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直角三角形 76"/>
          <p:cNvSpPr/>
          <p:nvPr>
            <p:custDataLst>
              <p:tags r:id="rId1"/>
            </p:custDataLst>
          </p:nvPr>
        </p:nvSpPr>
        <p:spPr>
          <a:xfrm rot="10556773">
            <a:off x="8080429" y="293841"/>
            <a:ext cx="1121087" cy="1014043"/>
          </a:xfrm>
          <a:prstGeom prst="rtTriangle">
            <a:avLst/>
          </a:prstGeom>
          <a:pattFill prst="zigZag">
            <a:fgClr>
              <a:schemeClr val="lt1">
                <a:lumMod val="95000"/>
              </a:schemeClr>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endParaRPr>
          </a:p>
        </p:txBody>
      </p:sp>
      <p:sp>
        <p:nvSpPr>
          <p:cNvPr id="64" name="矩形 63"/>
          <p:cNvSpPr/>
          <p:nvPr>
            <p:custDataLst>
              <p:tags r:id="rId2"/>
            </p:custDataLst>
          </p:nvPr>
        </p:nvSpPr>
        <p:spPr>
          <a:xfrm>
            <a:off x="870858" y="684664"/>
            <a:ext cx="10755087" cy="5844268"/>
          </a:xfrm>
          <a:prstGeom prst="rect">
            <a:avLst/>
          </a:prstGeom>
          <a:noFill/>
          <a:ln w="38100">
            <a:solidFill>
              <a:schemeClr val="l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endParaRPr>
          </a:p>
        </p:txBody>
      </p:sp>
      <p:sp>
        <p:nvSpPr>
          <p:cNvPr id="65" name="矩形 64"/>
          <p:cNvSpPr/>
          <p:nvPr>
            <p:custDataLst>
              <p:tags r:id="rId3"/>
            </p:custDataLst>
          </p:nvPr>
        </p:nvSpPr>
        <p:spPr>
          <a:xfrm>
            <a:off x="718458" y="532264"/>
            <a:ext cx="10755087" cy="5844268"/>
          </a:xfrm>
          <a:prstGeom prst="rect">
            <a:avLst/>
          </a:prstGeom>
          <a:noFill/>
          <a:ln w="38100">
            <a:solidFill>
              <a:schemeClr val="dk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endParaRPr>
          </a:p>
        </p:txBody>
      </p:sp>
      <p:sp>
        <p:nvSpPr>
          <p:cNvPr id="68" name="矩形 67"/>
          <p:cNvSpPr/>
          <p:nvPr>
            <p:custDataLst>
              <p:tags r:id="rId4"/>
            </p:custDataLst>
          </p:nvPr>
        </p:nvSpPr>
        <p:spPr>
          <a:xfrm>
            <a:off x="1571499" y="1229575"/>
            <a:ext cx="3511555" cy="4811007"/>
          </a:xfrm>
          <a:prstGeom prst="rect">
            <a:avLst/>
          </a:prstGeom>
          <a:noFill/>
          <a:ln w="38100">
            <a:solidFill>
              <a:schemeClr val="l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endParaRPr>
          </a:p>
        </p:txBody>
      </p:sp>
      <p:grpSp>
        <p:nvGrpSpPr>
          <p:cNvPr id="71" name="组合 70"/>
          <p:cNvGrpSpPr>
            <a:grpSpLocks noChangeAspect="1"/>
          </p:cNvGrpSpPr>
          <p:nvPr>
            <p:custDataLst>
              <p:tags r:id="rId5"/>
            </p:custDataLst>
          </p:nvPr>
        </p:nvGrpSpPr>
        <p:grpSpPr>
          <a:xfrm rot="10800000">
            <a:off x="10154735" y="1458601"/>
            <a:ext cx="747240" cy="652043"/>
            <a:chOff x="1168400" y="1347856"/>
            <a:chExt cx="723913" cy="631688"/>
          </a:xfrm>
          <a:solidFill>
            <a:schemeClr val="bg1">
              <a:lumMod val="95000"/>
            </a:schemeClr>
          </a:solidFill>
        </p:grpSpPr>
        <p:sp>
          <p:nvSpPr>
            <p:cNvPr id="75" name="任意多边形: 形状 74"/>
            <p:cNvSpPr>
              <a:spLocks noChangeAspect="1"/>
            </p:cNvSpPr>
            <p:nvPr>
              <p:custDataLst>
                <p:tags r:id="rId6"/>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lt1">
                <a:lumMod val="9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endParaRPr>
            </a:p>
          </p:txBody>
        </p:sp>
        <p:sp>
          <p:nvSpPr>
            <p:cNvPr id="76" name="任意多边形: 形状 75"/>
            <p:cNvSpPr>
              <a:spLocks noChangeAspect="1"/>
            </p:cNvSpPr>
            <p:nvPr>
              <p:custDataLst>
                <p:tags r:id="rId7"/>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lt1">
                <a:lumMod val="9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endParaRPr>
            </a:p>
          </p:txBody>
        </p:sp>
      </p:grpSp>
      <p:grpSp>
        <p:nvGrpSpPr>
          <p:cNvPr id="72" name="组合 71"/>
          <p:cNvGrpSpPr>
            <a:grpSpLocks noChangeAspect="1"/>
          </p:cNvGrpSpPr>
          <p:nvPr>
            <p:custDataLst>
              <p:tags r:id="rId8"/>
            </p:custDataLst>
          </p:nvPr>
        </p:nvGrpSpPr>
        <p:grpSpPr>
          <a:xfrm rot="10800000">
            <a:off x="9981129" y="1284995"/>
            <a:ext cx="747240" cy="652043"/>
            <a:chOff x="1168400" y="1347856"/>
            <a:chExt cx="723913" cy="631688"/>
          </a:xfrm>
          <a:noFill/>
        </p:grpSpPr>
        <p:sp>
          <p:nvSpPr>
            <p:cNvPr id="73" name="任意多边形: 形状 72"/>
            <p:cNvSpPr>
              <a:spLocks noChangeAspect="1"/>
            </p:cNvSpPr>
            <p:nvPr>
              <p:custDataLst>
                <p:tags r:id="rId9"/>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grpFill/>
            <a:ln w="31750" cap="rnd">
              <a:solidFill>
                <a:schemeClr val="dk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endParaRPr>
            </a:p>
          </p:txBody>
        </p:sp>
        <p:sp>
          <p:nvSpPr>
            <p:cNvPr id="74" name="任意多边形: 形状 73"/>
            <p:cNvSpPr>
              <a:spLocks noChangeAspect="1"/>
            </p:cNvSpPr>
            <p:nvPr>
              <p:custDataLst>
                <p:tags r:id="rId10"/>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grpFill/>
            <a:ln w="31750" cap="rnd">
              <a:solidFill>
                <a:schemeClr val="dk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endParaRPr>
            </a:p>
          </p:txBody>
        </p:sp>
      </p:grpSp>
      <p:pic>
        <p:nvPicPr>
          <p:cNvPr id="3" name="图片 1"/>
          <p:cNvPicPr>
            <a:picLocks noChangeAspect="1"/>
          </p:cNvPicPr>
          <p:nvPr>
            <p:custDataLst>
              <p:tags r:id="rId11"/>
            </p:custDataLst>
          </p:nvPr>
        </p:nvPicPr>
        <p:blipFill>
          <a:blip r:embed="rId12"/>
          <a:stretch>
            <a:fillRect/>
          </a:stretch>
        </p:blipFill>
        <p:spPr>
          <a:xfrm>
            <a:off x="1219201" y="1066686"/>
            <a:ext cx="3429635" cy="4876914"/>
          </a:xfrm>
          <a:custGeom>
            <a:avLst/>
            <a:gdLst/>
            <a:ahLst/>
            <a:cxnLst>
              <a:cxn ang="3">
                <a:pos x="hc" y="t"/>
              </a:cxn>
              <a:cxn ang="cd2">
                <a:pos x="l" y="vc"/>
              </a:cxn>
              <a:cxn ang="cd4">
                <a:pos x="hc" y="b"/>
              </a:cxn>
              <a:cxn ang="0">
                <a:pos x="r" y="vc"/>
              </a:cxn>
            </a:cxnLst>
            <a:rect l="l" t="t" r="r" b="b"/>
            <a:pathLst>
              <a:path w="5760" h="5760">
                <a:moveTo>
                  <a:pt x="0" y="0"/>
                </a:moveTo>
                <a:lnTo>
                  <a:pt x="5760" y="0"/>
                </a:lnTo>
                <a:lnTo>
                  <a:pt x="5760" y="5760"/>
                </a:lnTo>
                <a:lnTo>
                  <a:pt x="0" y="5760"/>
                </a:lnTo>
                <a:lnTo>
                  <a:pt x="0" y="0"/>
                </a:lnTo>
                <a:close/>
              </a:path>
            </a:pathLst>
          </a:custGeom>
        </p:spPr>
      </p:pic>
      <p:sp>
        <p:nvSpPr>
          <p:cNvPr id="11" name="Title 6"/>
          <p:cNvSpPr txBox="1"/>
          <p:nvPr>
            <p:custDataLst>
              <p:tags r:id="rId13"/>
            </p:custDataLst>
          </p:nvPr>
        </p:nvSpPr>
        <p:spPr>
          <a:xfrm>
            <a:off x="5427345" y="3256280"/>
            <a:ext cx="5887720" cy="152400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charset="0"/>
              </a:defRPr>
            </a:lvl1pPr>
          </a:lstStyle>
          <a:p>
            <a:pPr marL="330200" marR="0" lvl="0" indent="-330200" algn="l" defTabSz="913765" rtl="0" eaLnBrk="1" fontAlgn="ctr" latinLnBrk="0" hangingPunct="1">
              <a:lnSpc>
                <a:spcPct val="120000"/>
              </a:lnSpc>
              <a:spcBef>
                <a:spcPct val="0"/>
              </a:spcBef>
              <a:spcAft>
                <a:spcPts val="800"/>
              </a:spcAft>
              <a:buClrTx/>
              <a:buSzTx/>
              <a:buFont typeface="Wingdings" panose="05000000000000000000" charset="0"/>
              <a:buChar char="l"/>
              <a:defRPr/>
            </a:pPr>
            <a:r>
              <a:rPr kumimoji="0" lang="zh-CN" altLang="en-US" sz="2800" b="1" i="0" u="none" strike="noStrike" kern="1200" cap="none" spc="200" normalizeH="0" baseline="0" noProof="0" dirty="0">
                <a:ln w="3175">
                  <a:noFill/>
                  <a:prstDash val="dash"/>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sym typeface="+mn-ea"/>
              </a:rPr>
              <a:t>监狱法第7条第1款规定:</a:t>
            </a:r>
            <a:endParaRPr kumimoji="0" lang="zh-CN" altLang="en-US" sz="2800" b="1" i="0" u="none" strike="noStrike" kern="1200" cap="none" spc="200" normalizeH="0" baseline="0" noProof="0" dirty="0">
              <a:ln w="3175">
                <a:noFill/>
                <a:prstDash val="dash"/>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sym typeface="+mn-ea"/>
            </a:endParaRPr>
          </a:p>
          <a:p>
            <a:pPr marL="330200" marR="0" lvl="1" indent="0" algn="l" defTabSz="914400" rtl="0" eaLnBrk="1" fontAlgn="auto" latinLnBrk="0" hangingPunct="1">
              <a:lnSpc>
                <a:spcPct val="120000"/>
              </a:lnSpc>
              <a:spcBef>
                <a:spcPct val="0"/>
              </a:spcBef>
              <a:spcAft>
                <a:spcPts val="800"/>
              </a:spcAft>
              <a:buClrTx/>
              <a:buSzTx/>
              <a:buFontTx/>
              <a:buNone/>
              <a:defRPr/>
            </a:pPr>
            <a:r>
              <a:rPr kumimoji="0" lang="zh-CN" altLang="en-US" sz="2800" b="1" i="0" u="none" strike="noStrike" kern="1200" cap="none" spc="180" normalizeH="0" baseline="0" noProof="0" dirty="0">
                <a:ln w="3175">
                  <a:noFill/>
                  <a:prstDash val="dash"/>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sym typeface="+mn-ea"/>
              </a:rPr>
              <a:t>“罪犯的人格不受侮辱，其人身安全、合法财产和辩护、申诉、控告、检举以及其他未被依法剥夺或者限制的权利不受侵犯。”</a:t>
            </a:r>
            <a:endParaRPr kumimoji="0" lang="zh-CN" altLang="en-US" sz="2800" b="1" i="0" u="none" strike="noStrike" kern="1200" cap="none" spc="180" normalizeH="0" baseline="0" noProof="0" dirty="0">
              <a:ln w="3175">
                <a:noFill/>
                <a:prstDash val="dash"/>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custDataLst>
              <p:tags r:id="rId1"/>
            </p:custDataLst>
          </p:nvPr>
        </p:nvSpPr>
        <p:spPr>
          <a:xfrm>
            <a:off x="3820162" y="1146177"/>
            <a:ext cx="4819015" cy="706755"/>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40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mn-cs"/>
              </a:rPr>
              <a:t>自主学习</a:t>
            </a:r>
            <a:endParaRPr kumimoji="0" lang="zh-CN" altLang="en-US" sz="40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mn-cs"/>
            </a:endParaRPr>
          </a:p>
        </p:txBody>
      </p:sp>
      <p:sp>
        <p:nvSpPr>
          <p:cNvPr id="5" name="Text Box 6"/>
          <p:cNvSpPr txBox="1">
            <a:spLocks noChangeArrowheads="1"/>
          </p:cNvSpPr>
          <p:nvPr>
            <p:custDataLst>
              <p:tags r:id="rId2"/>
            </p:custDataLst>
          </p:nvPr>
        </p:nvSpPr>
        <p:spPr bwMode="auto">
          <a:xfrm>
            <a:off x="1727835" y="2267587"/>
            <a:ext cx="8712200" cy="3969385"/>
          </a:xfrm>
          <a:prstGeom prst="rect">
            <a:avLst/>
          </a:prstGeom>
          <a:noFill/>
          <a:ln w="38100" algn="ctr">
            <a:pattFill prst="lgConfetti">
              <a:fgClr>
                <a:schemeClr val="bg1"/>
              </a:fgClr>
              <a:bgClr>
                <a:srgbClr val="5BC8FF"/>
              </a:bgClr>
            </a:pattFill>
            <a:miter lim="800000"/>
          </a:ln>
          <a:effectLst>
            <a:glow rad="25400">
              <a:schemeClr val="tx2">
                <a:lumMod val="20000"/>
                <a:lumOff val="80000"/>
                <a:alpha val="40000"/>
              </a:schemeClr>
            </a:glow>
          </a:effectLst>
        </p:spPr>
        <p:txBody>
          <a:bodyPr wrap="square">
            <a:spAutoFit/>
          </a:bodyPr>
          <a:lstStyle/>
          <a:p>
            <a:pPr marR="0" indent="502920" defTabSz="914400">
              <a:spcBef>
                <a:spcPct val="50000"/>
              </a:spcBef>
              <a:buClrTx/>
              <a:buSzTx/>
              <a:buFontTx/>
              <a:defRPr/>
            </a:pPr>
            <a:r>
              <a:rPr kumimoji="0" sz="3600" b="1" kern="1200" cap="none" spc="0" normalizeH="0" baseline="0" noProof="0" dirty="0">
                <a:solidFill>
                  <a:srgbClr val="FF0000"/>
                </a:solidFill>
                <a:latin typeface="微软雅黑" panose="020B0503020204020204" charset="-122"/>
                <a:ea typeface="微软雅黑" panose="020B0503020204020204" charset="-122"/>
                <a:cs typeface="微软雅黑" panose="020B0503020204020204" charset="-122"/>
              </a:rPr>
              <a:t>※ </a:t>
            </a:r>
            <a:r>
              <a:rPr kumimoji="0" lang="en-US" sz="3600" b="1" kern="1200" cap="none" spc="0" normalizeH="0" baseline="0" noProof="0" dirty="0">
                <a:solidFill>
                  <a:srgbClr val="FF0000"/>
                </a:solidFill>
                <a:latin typeface="微软雅黑" panose="020B0503020204020204" charset="-122"/>
                <a:ea typeface="微软雅黑" panose="020B0503020204020204" charset="-122"/>
                <a:cs typeface="微软雅黑" panose="020B0503020204020204" charset="-122"/>
              </a:rPr>
              <a:t>1</a:t>
            </a:r>
            <a:r>
              <a:rPr kumimoji="0" lang="zh-CN" altLang="en-US" sz="3600" b="1" kern="1200" cap="none" spc="0" normalizeH="0" baseline="0" noProof="0" dirty="0">
                <a:solidFill>
                  <a:srgbClr val="FF0000"/>
                </a:solidFill>
                <a:latin typeface="微软雅黑" panose="020B0503020204020204" charset="-122"/>
                <a:ea typeface="微软雅黑" panose="020B0503020204020204" charset="-122"/>
                <a:cs typeface="微软雅黑" panose="020B0503020204020204" charset="-122"/>
              </a:rPr>
              <a:t>、如何</a:t>
            </a:r>
            <a:r>
              <a:rPr kumimoji="0" lang="zh-CN" sz="3600" b="1" kern="1200" cap="none" spc="0" normalizeH="0" baseline="0" noProof="0" dirty="0">
                <a:solidFill>
                  <a:srgbClr val="FF0000"/>
                </a:solidFill>
                <a:latin typeface="微软雅黑" panose="020B0503020204020204" charset="-122"/>
                <a:ea typeface="微软雅黑" panose="020B0503020204020204" charset="-122"/>
                <a:cs typeface="微软雅黑" panose="020B0503020204020204" charset="-122"/>
              </a:rPr>
              <a:t>珍视自由</a:t>
            </a:r>
            <a:r>
              <a:rPr kumimoji="0" sz="3600" b="1" kern="1200" cap="none" spc="0" normalizeH="0" baseline="0" noProof="0" dirty="0">
                <a:solidFill>
                  <a:srgbClr val="FF0000"/>
                </a:solidFill>
                <a:latin typeface="微软雅黑" panose="020B0503020204020204" charset="-122"/>
                <a:ea typeface="微软雅黑" panose="020B0503020204020204" charset="-122"/>
                <a:cs typeface="微软雅黑" panose="020B0503020204020204" charset="-122"/>
              </a:rPr>
              <a:t>？</a:t>
            </a:r>
            <a:endParaRPr kumimoji="0" sz="3600" b="1" kern="1200" cap="none" spc="0" normalizeH="0" baseline="0" noProof="0" dirty="0">
              <a:solidFill>
                <a:srgbClr val="181717"/>
              </a:solidFill>
              <a:latin typeface="微软雅黑" panose="020B0503020204020204" charset="-122"/>
              <a:ea typeface="微软雅黑" panose="020B0503020204020204" charset="-122"/>
              <a:cs typeface="微软雅黑" panose="020B0503020204020204" charset="-122"/>
            </a:endParaRPr>
          </a:p>
          <a:p>
            <a:pPr marR="0" indent="502920" defTabSz="914400">
              <a:spcBef>
                <a:spcPct val="50000"/>
              </a:spcBef>
              <a:buClrTx/>
              <a:buSzTx/>
              <a:buFontTx/>
              <a:defRPr/>
            </a:pPr>
            <a:r>
              <a:rPr sz="3600" b="1" noProof="0"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lang="en-US" sz="3600" b="1" noProof="0" dirty="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3600" b="1" noProof="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sz="3600" b="1" noProof="0" dirty="0">
                <a:solidFill>
                  <a:srgbClr val="181717"/>
                </a:solidFill>
                <a:latin typeface="微软雅黑" panose="020B0503020204020204" charset="-122"/>
                <a:ea typeface="微软雅黑" panose="020B0503020204020204" charset="-122"/>
                <a:cs typeface="微软雅黑" panose="020B0503020204020204" charset="-122"/>
                <a:sym typeface="+mn-ea"/>
              </a:rPr>
              <a:t>什么是特权</a:t>
            </a:r>
            <a:r>
              <a:rPr sz="3600" b="1" noProof="0" dirty="0">
                <a:solidFill>
                  <a:srgbClr val="181717"/>
                </a:solidFill>
                <a:latin typeface="微软雅黑" panose="020B0503020204020204" charset="-122"/>
                <a:ea typeface="微软雅黑" panose="020B0503020204020204" charset="-122"/>
                <a:cs typeface="微软雅黑" panose="020B0503020204020204" charset="-122"/>
                <a:sym typeface="+mn-ea"/>
              </a:rPr>
              <a:t>？</a:t>
            </a:r>
            <a:endParaRPr sz="3600" b="1" noProof="0" dirty="0">
              <a:solidFill>
                <a:srgbClr val="181717"/>
              </a:solidFill>
              <a:latin typeface="微软雅黑" panose="020B0503020204020204" charset="-122"/>
              <a:ea typeface="微软雅黑" panose="020B0503020204020204" charset="-122"/>
              <a:cs typeface="微软雅黑" panose="020B0503020204020204" charset="-122"/>
              <a:sym typeface="+mn-ea"/>
            </a:endParaRPr>
          </a:p>
          <a:p>
            <a:pPr marR="0" indent="502920" defTabSz="914400">
              <a:spcBef>
                <a:spcPct val="50000"/>
              </a:spcBef>
              <a:buClrTx/>
              <a:buSzTx/>
              <a:buFontTx/>
              <a:defRPr/>
            </a:pPr>
            <a:r>
              <a:rPr sz="3600" b="1" noProof="0"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lang="en-US" sz="3600" b="1" noProof="0" dirty="0">
                <a:solidFill>
                  <a:schemeClr val="tx1"/>
                </a:solidFill>
                <a:latin typeface="微软雅黑" panose="020B0503020204020204" charset="-122"/>
                <a:ea typeface="微软雅黑" panose="020B0503020204020204" charset="-122"/>
                <a:cs typeface="微软雅黑" panose="020B0503020204020204" charset="-122"/>
                <a:sym typeface="+mn-ea"/>
              </a:rPr>
              <a:t>3</a:t>
            </a:r>
            <a:r>
              <a:rPr lang="zh-CN" altLang="en-US" sz="3600" b="1" noProof="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sz="3600" b="1" noProof="0" dirty="0">
                <a:solidFill>
                  <a:srgbClr val="181717"/>
                </a:solidFill>
                <a:latin typeface="微软雅黑" panose="020B0503020204020204" charset="-122"/>
                <a:ea typeface="微软雅黑" panose="020B0503020204020204" charset="-122"/>
                <a:cs typeface="微软雅黑" panose="020B0503020204020204" charset="-122"/>
                <a:sym typeface="+mn-ea"/>
              </a:rPr>
              <a:t>特权的表现？</a:t>
            </a:r>
            <a:endParaRPr lang="zh-CN" sz="3600" b="1" noProof="0" dirty="0">
              <a:solidFill>
                <a:srgbClr val="181717"/>
              </a:solidFill>
              <a:latin typeface="微软雅黑" panose="020B0503020204020204" charset="-122"/>
              <a:ea typeface="微软雅黑" panose="020B0503020204020204" charset="-122"/>
              <a:cs typeface="微软雅黑" panose="020B0503020204020204" charset="-122"/>
              <a:sym typeface="+mn-ea"/>
            </a:endParaRPr>
          </a:p>
          <a:p>
            <a:pPr marR="0" indent="502920" defTabSz="914400">
              <a:spcBef>
                <a:spcPct val="50000"/>
              </a:spcBef>
              <a:buClrTx/>
              <a:buSzTx/>
              <a:buFontTx/>
              <a:defRPr/>
            </a:pPr>
            <a:r>
              <a:rPr sz="3600" b="1" noProof="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3600" b="1" noProof="0" dirty="0">
                <a:solidFill>
                  <a:srgbClr val="181717"/>
                </a:solidFill>
                <a:latin typeface="微软雅黑" panose="020B0503020204020204" charset="-122"/>
                <a:ea typeface="微软雅黑" panose="020B0503020204020204" charset="-122"/>
                <a:cs typeface="微软雅黑" panose="020B0503020204020204" charset="-122"/>
                <a:sym typeface="+mn-ea"/>
              </a:rPr>
              <a:t> 4.</a:t>
            </a:r>
            <a:r>
              <a:rPr lang="zh-CN" sz="3600" b="1" noProof="0" dirty="0">
                <a:solidFill>
                  <a:srgbClr val="181717"/>
                </a:solidFill>
                <a:latin typeface="微软雅黑" panose="020B0503020204020204" charset="-122"/>
                <a:ea typeface="微软雅黑" panose="020B0503020204020204" charset="-122"/>
                <a:cs typeface="微软雅黑" panose="020B0503020204020204" charset="-122"/>
                <a:sym typeface="+mn-ea"/>
              </a:rPr>
              <a:t>特权的后果？</a:t>
            </a:r>
            <a:endParaRPr sz="3600" b="1" noProof="0" dirty="0">
              <a:solidFill>
                <a:srgbClr val="181717"/>
              </a:solidFill>
              <a:latin typeface="微软雅黑" panose="020B0503020204020204" charset="-122"/>
              <a:ea typeface="微软雅黑" panose="020B0503020204020204" charset="-122"/>
              <a:cs typeface="微软雅黑" panose="020B0503020204020204" charset="-122"/>
              <a:sym typeface="+mn-ea"/>
            </a:endParaRPr>
          </a:p>
          <a:p>
            <a:pPr marR="0" indent="502920" defTabSz="914400">
              <a:spcBef>
                <a:spcPct val="50000"/>
              </a:spcBef>
              <a:buClrTx/>
              <a:buSzTx/>
              <a:buFontTx/>
              <a:defRPr/>
            </a:pPr>
            <a:r>
              <a:rPr sz="3600" b="1" noProof="0"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lang="en-US" sz="3600" b="1" noProof="0" dirty="0">
                <a:solidFill>
                  <a:srgbClr val="FF0000"/>
                </a:solidFill>
                <a:latin typeface="微软雅黑" panose="020B0503020204020204" charset="-122"/>
                <a:ea typeface="微软雅黑" panose="020B0503020204020204" charset="-122"/>
                <a:cs typeface="微软雅黑" panose="020B0503020204020204" charset="-122"/>
                <a:sym typeface="+mn-ea"/>
              </a:rPr>
              <a:t>5</a:t>
            </a:r>
            <a:r>
              <a:rPr lang="zh-CN" altLang="en-US" sz="3600" b="1" noProof="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sz="3600" b="1" noProof="0" dirty="0">
                <a:solidFill>
                  <a:srgbClr val="FF0000"/>
                </a:solidFill>
                <a:latin typeface="微软雅黑" panose="020B0503020204020204" charset="-122"/>
                <a:ea typeface="微软雅黑" panose="020B0503020204020204" charset="-122"/>
                <a:cs typeface="微软雅黑" panose="020B0503020204020204" charset="-122"/>
                <a:sym typeface="+mn-ea"/>
              </a:rPr>
              <a:t>怎样践行平等</a:t>
            </a:r>
            <a:r>
              <a:rPr sz="3600" b="1" noProof="0" dirty="0">
                <a:solidFill>
                  <a:srgbClr val="FF0000"/>
                </a:solidFill>
                <a:latin typeface="微软雅黑" panose="020B0503020204020204" charset="-122"/>
                <a:ea typeface="微软雅黑" panose="020B0503020204020204" charset="-122"/>
                <a:cs typeface="微软雅黑" panose="020B0503020204020204" charset="-122"/>
                <a:sym typeface="+mn-ea"/>
              </a:rPr>
              <a:t>？</a:t>
            </a:r>
            <a:endParaRPr kumimoji="0" sz="3600" b="1" kern="1200" cap="none" spc="0" normalizeH="0" baseline="0" noProof="0"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椭圆 57"/>
          <p:cNvSpPr/>
          <p:nvPr>
            <p:custDataLst>
              <p:tags r:id="rId1"/>
            </p:custDataLst>
          </p:nvPr>
        </p:nvSpPr>
        <p:spPr>
          <a:xfrm>
            <a:off x="4503197" y="2364515"/>
            <a:ext cx="3185609" cy="3185608"/>
          </a:xfrm>
          <a:prstGeom prst="ellipse">
            <a:avLst/>
          </a:prstGeom>
          <a:noFill/>
          <a:ln w="25400">
            <a:solidFill>
              <a:sysClr val="window" lastClr="FFFFFF">
                <a:lumMod val="85000"/>
              </a:sysClr>
            </a:solid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charset="-122"/>
              <a:cs typeface="Arial" panose="020B0604020202020204"/>
              <a:sym typeface="Arial" panose="020B0604020202020204" pitchFamily="34" charset="0"/>
            </a:endParaRPr>
          </a:p>
        </p:txBody>
      </p:sp>
      <p:sp>
        <p:nvSpPr>
          <p:cNvPr id="9" name="椭圆 8"/>
          <p:cNvSpPr/>
          <p:nvPr>
            <p:custDataLst>
              <p:tags r:id="rId2"/>
            </p:custDataLst>
          </p:nvPr>
        </p:nvSpPr>
        <p:spPr>
          <a:xfrm>
            <a:off x="4909206" y="2770524"/>
            <a:ext cx="2373591" cy="2373590"/>
          </a:xfrm>
          <a:prstGeom prst="ellipse">
            <a:avLst/>
          </a:prstGeom>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charset="-122"/>
              <a:cs typeface="Arial" panose="020B0604020202020204"/>
              <a:sym typeface="Arial" panose="020B0604020202020204" pitchFamily="34" charset="0"/>
            </a:endParaRPr>
          </a:p>
        </p:txBody>
      </p:sp>
      <p:sp>
        <p:nvSpPr>
          <p:cNvPr id="24" name="椭圆 23"/>
          <p:cNvSpPr/>
          <p:nvPr>
            <p:custDataLst>
              <p:tags r:id="rId3"/>
            </p:custDataLst>
          </p:nvPr>
        </p:nvSpPr>
        <p:spPr>
          <a:xfrm>
            <a:off x="4520105" y="2673319"/>
            <a:ext cx="585163" cy="585161"/>
          </a:xfrm>
          <a:prstGeom prst="ellipse">
            <a:avLst/>
          </a:prstGeom>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altLang="zh-CN" sz="180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charset="-122"/>
                <a:cs typeface="Arial" panose="020B0604020202020204"/>
                <a:sym typeface="Arial" panose="020B0604020202020204" pitchFamily="34" charset="0"/>
              </a:rPr>
              <a:t>2</a:t>
            </a:r>
            <a:endParaRPr kumimoji="0" lang="en-US" altLang="zh-CN" sz="180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charset="-122"/>
              <a:cs typeface="Arial" panose="020B0604020202020204"/>
              <a:sym typeface="Arial" panose="020B0604020202020204" pitchFamily="34" charset="0"/>
            </a:endParaRPr>
          </a:p>
        </p:txBody>
      </p:sp>
      <p:sp>
        <p:nvSpPr>
          <p:cNvPr id="27" name="椭圆 26"/>
          <p:cNvSpPr/>
          <p:nvPr>
            <p:custDataLst>
              <p:tags r:id="rId4"/>
            </p:custDataLst>
          </p:nvPr>
        </p:nvSpPr>
        <p:spPr>
          <a:xfrm>
            <a:off x="4520104" y="4598356"/>
            <a:ext cx="585163" cy="585163"/>
          </a:xfrm>
          <a:prstGeom prst="ellipse">
            <a:avLst/>
          </a:prstGeom>
          <a:solidFill>
            <a:srgbClr val="7AC2C7"/>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altLang="zh-CN" sz="180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charset="-122"/>
                <a:cs typeface="Arial" panose="020B0604020202020204"/>
                <a:sym typeface="Arial" panose="020B0604020202020204" pitchFamily="34" charset="0"/>
              </a:rPr>
              <a:t>3</a:t>
            </a:r>
            <a:endParaRPr kumimoji="0" lang="en-US" altLang="zh-CN" sz="180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charset="-122"/>
              <a:cs typeface="Arial" panose="020B0604020202020204"/>
              <a:sym typeface="Arial" panose="020B0604020202020204" pitchFamily="34" charset="0"/>
            </a:endParaRPr>
          </a:p>
        </p:txBody>
      </p:sp>
      <p:sp>
        <p:nvSpPr>
          <p:cNvPr id="30" name="矩形 29"/>
          <p:cNvSpPr/>
          <p:nvPr>
            <p:custDataLst>
              <p:tags r:id="rId5"/>
            </p:custDataLst>
          </p:nvPr>
        </p:nvSpPr>
        <p:spPr>
          <a:xfrm>
            <a:off x="1191261" y="3024505"/>
            <a:ext cx="3988435" cy="396240"/>
          </a:xfrm>
          <a:prstGeom prst="rect">
            <a:avLst/>
          </a:prstGeom>
        </p:spPr>
        <p:txBody>
          <a:bodyPr wrap="square" lIns="91440" tIns="45720" rIns="91440" bIns="0" anchor="b">
            <a:no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3200" b="1" i="0" u="none" strike="noStrike" kern="1200" cap="none" spc="300" normalizeH="0" baseline="0" noProof="0">
                <a:ln>
                  <a:noFill/>
                </a:ln>
                <a:solidFill>
                  <a:srgbClr val="8590CA"/>
                </a:solidFill>
                <a:effectLst/>
                <a:uLnTx/>
                <a:uFillTx/>
                <a:latin typeface="Arial" panose="020B0604020202020204" pitchFamily="34" charset="0"/>
                <a:ea typeface="微软雅黑" panose="020B0503020204020204" charset="-122"/>
                <a:cs typeface="Arial" panose="020B0604020202020204"/>
                <a:sym typeface="Arial" panose="020B0604020202020204" pitchFamily="34" charset="0"/>
              </a:rPr>
              <a:t>平等的</a:t>
            </a:r>
            <a:endParaRPr kumimoji="0" lang="zh-CN" altLang="en-US" sz="3200" b="1" i="0" u="none" strike="noStrike" kern="1200" cap="none" spc="300" normalizeH="0" baseline="0" noProof="0">
              <a:ln>
                <a:noFill/>
              </a:ln>
              <a:solidFill>
                <a:srgbClr val="8590CA"/>
              </a:solidFill>
              <a:effectLst/>
              <a:uLnTx/>
              <a:uFillTx/>
              <a:latin typeface="Arial" panose="020B0604020202020204" pitchFamily="34" charset="0"/>
              <a:ea typeface="微软雅黑" panose="020B0503020204020204" charset="-122"/>
              <a:cs typeface="Arial" panose="020B0604020202020204"/>
              <a:sym typeface="Arial" panose="020B0604020202020204" pitchFamily="34" charset="0"/>
            </a:endParaRPr>
          </a:p>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3200" b="1" i="0" u="none" strike="noStrike" kern="1200" cap="none" spc="300" normalizeH="0" baseline="0" noProof="0">
                <a:ln>
                  <a:noFill/>
                </a:ln>
                <a:solidFill>
                  <a:srgbClr val="8590CA"/>
                </a:solidFill>
                <a:effectLst/>
                <a:uLnTx/>
                <a:uFillTx/>
                <a:latin typeface="Arial" panose="020B0604020202020204" pitchFamily="34" charset="0"/>
                <a:ea typeface="微软雅黑" panose="020B0503020204020204" charset="-122"/>
                <a:cs typeface="Arial" panose="020B0604020202020204"/>
                <a:sym typeface="Arial" panose="020B0604020202020204" pitchFamily="34" charset="0"/>
              </a:rPr>
              <a:t>发展权利</a:t>
            </a:r>
            <a:endParaRPr kumimoji="0" lang="zh-CN" altLang="en-US" sz="3200" b="1" i="0" u="none" strike="noStrike" kern="1200" cap="none" spc="300" normalizeH="0" baseline="0" noProof="0">
              <a:ln>
                <a:noFill/>
              </a:ln>
              <a:solidFill>
                <a:srgbClr val="8590CA"/>
              </a:solidFill>
              <a:effectLst/>
              <a:uLnTx/>
              <a:uFillTx/>
              <a:latin typeface="Arial" panose="020B0604020202020204" pitchFamily="34" charset="0"/>
              <a:ea typeface="微软雅黑" panose="020B0503020204020204" charset="-122"/>
              <a:cs typeface="Arial" panose="020B0604020202020204"/>
              <a:sym typeface="Arial" panose="020B0604020202020204" pitchFamily="34" charset="0"/>
            </a:endParaRPr>
          </a:p>
        </p:txBody>
      </p:sp>
      <p:sp>
        <p:nvSpPr>
          <p:cNvPr id="33" name="矩形 32"/>
          <p:cNvSpPr/>
          <p:nvPr>
            <p:custDataLst>
              <p:tags r:id="rId6"/>
            </p:custDataLst>
          </p:nvPr>
        </p:nvSpPr>
        <p:spPr>
          <a:xfrm>
            <a:off x="1153162" y="5183505"/>
            <a:ext cx="4026535" cy="396240"/>
          </a:xfrm>
          <a:prstGeom prst="rect">
            <a:avLst/>
          </a:prstGeom>
        </p:spPr>
        <p:txBody>
          <a:bodyPr wrap="square" lIns="91440" tIns="45720" rIns="91440" bIns="0" anchor="b">
            <a:no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3200" b="1" i="0" u="none" strike="noStrike" kern="1200" cap="none" spc="300" normalizeH="0" baseline="0" noProof="0">
                <a:ln>
                  <a:noFill/>
                </a:ln>
                <a:solidFill>
                  <a:srgbClr val="7AC2C7"/>
                </a:solidFill>
                <a:effectLst/>
                <a:uLnTx/>
                <a:uFillTx/>
                <a:latin typeface="Arial" panose="020B0604020202020204" pitchFamily="34" charset="0"/>
                <a:ea typeface="微软雅黑" panose="020B0503020204020204" charset="-122"/>
                <a:cs typeface="Arial" panose="020B0604020202020204"/>
                <a:sym typeface="Arial" panose="020B0604020202020204" pitchFamily="34" charset="0"/>
              </a:rPr>
              <a:t>平等的</a:t>
            </a:r>
            <a:endParaRPr kumimoji="0" lang="zh-CN" altLang="en-US" sz="3200" b="1" i="0" u="none" strike="noStrike" kern="1200" cap="none" spc="300" normalizeH="0" baseline="0" noProof="0">
              <a:ln>
                <a:noFill/>
              </a:ln>
              <a:solidFill>
                <a:srgbClr val="7AC2C7"/>
              </a:solidFill>
              <a:effectLst/>
              <a:uLnTx/>
              <a:uFillTx/>
              <a:latin typeface="Arial" panose="020B0604020202020204" pitchFamily="34" charset="0"/>
              <a:ea typeface="微软雅黑" panose="020B0503020204020204" charset="-122"/>
              <a:cs typeface="Arial" panose="020B0604020202020204"/>
              <a:sym typeface="Arial" panose="020B0604020202020204" pitchFamily="34" charset="0"/>
            </a:endParaRPr>
          </a:p>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3200" b="1" i="0" u="none" strike="noStrike" kern="1200" cap="none" spc="300" normalizeH="0" baseline="0" noProof="0">
                <a:ln>
                  <a:noFill/>
                </a:ln>
                <a:solidFill>
                  <a:srgbClr val="7AC2C7"/>
                </a:solidFill>
                <a:effectLst/>
                <a:uLnTx/>
                <a:uFillTx/>
                <a:latin typeface="Arial" panose="020B0604020202020204" pitchFamily="34" charset="0"/>
                <a:ea typeface="微软雅黑" panose="020B0503020204020204" charset="-122"/>
                <a:cs typeface="Arial" panose="020B0604020202020204"/>
                <a:sym typeface="Arial" panose="020B0604020202020204" pitchFamily="34" charset="0"/>
              </a:rPr>
              <a:t>生存权利</a:t>
            </a:r>
            <a:endParaRPr kumimoji="0" lang="zh-CN" altLang="en-US" sz="3200" b="1" i="0" u="none" strike="noStrike" kern="1200" cap="none" spc="300" normalizeH="0" baseline="0" noProof="0">
              <a:ln>
                <a:noFill/>
              </a:ln>
              <a:solidFill>
                <a:srgbClr val="7AC2C7"/>
              </a:solidFill>
              <a:effectLst/>
              <a:uLnTx/>
              <a:uFillTx/>
              <a:latin typeface="Arial" panose="020B0604020202020204" pitchFamily="34" charset="0"/>
              <a:ea typeface="微软雅黑" panose="020B0503020204020204" charset="-122"/>
              <a:cs typeface="Arial" panose="020B0604020202020204"/>
              <a:sym typeface="Arial" panose="020B0604020202020204" pitchFamily="34" charset="0"/>
            </a:endParaRPr>
          </a:p>
        </p:txBody>
      </p:sp>
      <p:sp>
        <p:nvSpPr>
          <p:cNvPr id="35" name="矩形 34"/>
          <p:cNvSpPr/>
          <p:nvPr>
            <p:custDataLst>
              <p:tags r:id="rId7"/>
            </p:custDataLst>
          </p:nvPr>
        </p:nvSpPr>
        <p:spPr>
          <a:xfrm>
            <a:off x="5179888" y="3290714"/>
            <a:ext cx="1832227" cy="1333210"/>
          </a:xfrm>
          <a:prstGeom prst="rect">
            <a:avLst/>
          </a:prstGeom>
        </p:spPr>
        <p:txBody>
          <a:bodyPr wrap="square" anchor="ctr" anchorCtr="0">
            <a:norm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2400" b="1" i="0" u="none" strike="noStrike" kern="1200" cap="none" spc="300" normalizeH="0" baseline="0" noProof="0">
                <a:ln>
                  <a:noFill/>
                </a:ln>
                <a:solidFill>
                  <a:sysClr val="window" lastClr="FFFFFF"/>
                </a:solidFill>
                <a:effectLst/>
                <a:uLnTx/>
                <a:uFillTx/>
                <a:latin typeface="Arial" panose="020B0604020202020204" pitchFamily="34" charset="0"/>
                <a:ea typeface="微软雅黑" panose="020B0503020204020204" charset="-122"/>
                <a:cs typeface="Arial" panose="020B0604020202020204"/>
                <a:sym typeface="Arial" panose="020B0604020202020204" pitchFamily="34" charset="0"/>
              </a:rPr>
              <a:t>公民的</a:t>
            </a:r>
            <a:endParaRPr kumimoji="0" lang="zh-CN" altLang="en-US" sz="2400" b="1" i="0" u="none" strike="noStrike" kern="1200" cap="none" spc="300" normalizeH="0" baseline="0" noProof="0">
              <a:ln>
                <a:noFill/>
              </a:ln>
              <a:solidFill>
                <a:sysClr val="window" lastClr="FFFFFF"/>
              </a:solidFill>
              <a:effectLst/>
              <a:uLnTx/>
              <a:uFillTx/>
              <a:latin typeface="Arial" panose="020B0604020202020204" pitchFamily="34" charset="0"/>
              <a:ea typeface="微软雅黑" panose="020B0503020204020204" charset="-122"/>
              <a:cs typeface="Arial" panose="020B0604020202020204"/>
              <a:sym typeface="Arial" panose="020B0604020202020204" pitchFamily="34" charset="0"/>
            </a:endParaRPr>
          </a:p>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2400" b="1" i="0" u="none" strike="noStrike" kern="1200" cap="none" spc="300" normalizeH="0" baseline="0" noProof="0">
                <a:ln>
                  <a:noFill/>
                </a:ln>
                <a:solidFill>
                  <a:sysClr val="window" lastClr="FFFFFF"/>
                </a:solidFill>
                <a:effectLst/>
                <a:uLnTx/>
                <a:uFillTx/>
                <a:latin typeface="Arial" panose="020B0604020202020204" pitchFamily="34" charset="0"/>
                <a:ea typeface="微软雅黑" panose="020B0503020204020204" charset="-122"/>
                <a:cs typeface="Arial" panose="020B0604020202020204"/>
                <a:sym typeface="Arial" panose="020B0604020202020204" pitchFamily="34" charset="0"/>
              </a:rPr>
              <a:t>合法权利</a:t>
            </a:r>
            <a:endParaRPr kumimoji="0" lang="zh-CN" altLang="en-US" sz="2400" b="1" i="0" u="none" strike="noStrike" kern="1200" cap="none" spc="300" normalizeH="0" baseline="0" noProof="0">
              <a:ln>
                <a:noFill/>
              </a:ln>
              <a:solidFill>
                <a:sysClr val="window" lastClr="FFFFFF"/>
              </a:solidFill>
              <a:effectLst/>
              <a:uLnTx/>
              <a:uFillTx/>
              <a:latin typeface="Arial" panose="020B0604020202020204" pitchFamily="34" charset="0"/>
              <a:ea typeface="微软雅黑" panose="020B0503020204020204" charset="-122"/>
              <a:cs typeface="Arial" panose="020B0604020202020204"/>
              <a:sym typeface="Arial" panose="020B0604020202020204" pitchFamily="34" charset="0"/>
            </a:endParaRPr>
          </a:p>
        </p:txBody>
      </p:sp>
      <p:sp>
        <p:nvSpPr>
          <p:cNvPr id="36" name="椭圆 35"/>
          <p:cNvSpPr/>
          <p:nvPr>
            <p:custDataLst>
              <p:tags r:id="rId8"/>
            </p:custDataLst>
          </p:nvPr>
        </p:nvSpPr>
        <p:spPr>
          <a:xfrm>
            <a:off x="7407853" y="3617013"/>
            <a:ext cx="585163" cy="585163"/>
          </a:xfrm>
          <a:prstGeom prst="ellipse">
            <a:avLst/>
          </a:prstGeom>
          <a:solidFill>
            <a:srgbClr val="8EAADC"/>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altLang="zh-CN" sz="180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charset="-122"/>
                <a:cs typeface="Arial" panose="020B0604020202020204"/>
                <a:sym typeface="Arial" panose="020B0604020202020204" pitchFamily="34" charset="0"/>
              </a:rPr>
              <a:t>1</a:t>
            </a:r>
            <a:endParaRPr kumimoji="0" lang="en-US" altLang="zh-CN" sz="180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charset="-122"/>
              <a:cs typeface="Arial" panose="020B0604020202020204"/>
              <a:sym typeface="Arial" panose="020B0604020202020204" pitchFamily="34" charset="0"/>
            </a:endParaRPr>
          </a:p>
        </p:txBody>
      </p:sp>
      <p:sp>
        <p:nvSpPr>
          <p:cNvPr id="39" name="矩形 38"/>
          <p:cNvSpPr/>
          <p:nvPr>
            <p:custDataLst>
              <p:tags r:id="rId9"/>
            </p:custDataLst>
          </p:nvPr>
        </p:nvSpPr>
        <p:spPr>
          <a:xfrm>
            <a:off x="8217535" y="3888105"/>
            <a:ext cx="3973831" cy="396240"/>
          </a:xfrm>
          <a:prstGeom prst="rect">
            <a:avLst/>
          </a:prstGeom>
        </p:spPr>
        <p:txBody>
          <a:bodyPr wrap="square" lIns="91440" tIns="45720" rIns="91440" bIns="0" anchor="b">
            <a:no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3200" b="1" i="0" u="none" strike="noStrike" kern="1200" cap="none" spc="300" normalizeH="0" baseline="0" noProof="0">
                <a:ln>
                  <a:noFill/>
                </a:ln>
                <a:solidFill>
                  <a:srgbClr val="8EAADC"/>
                </a:solidFill>
                <a:effectLst/>
                <a:uLnTx/>
                <a:uFillTx/>
                <a:latin typeface="Arial" panose="020B0604020202020204" pitchFamily="34" charset="0"/>
                <a:ea typeface="微软雅黑" panose="020B0503020204020204" charset="-122"/>
                <a:cs typeface="Arial" panose="020B0604020202020204"/>
                <a:sym typeface="Arial" panose="020B0604020202020204" pitchFamily="34" charset="0"/>
              </a:rPr>
              <a:t>平等的</a:t>
            </a:r>
            <a:endParaRPr kumimoji="0" lang="zh-CN" altLang="en-US" sz="3200" b="1" i="0" u="none" strike="noStrike" kern="1200" cap="none" spc="300" normalizeH="0" baseline="0" noProof="0">
              <a:ln>
                <a:noFill/>
              </a:ln>
              <a:solidFill>
                <a:srgbClr val="8EAADC"/>
              </a:solidFill>
              <a:effectLst/>
              <a:uLnTx/>
              <a:uFillTx/>
              <a:latin typeface="Arial" panose="020B0604020202020204" pitchFamily="34" charset="0"/>
              <a:ea typeface="微软雅黑" panose="020B0503020204020204" charset="-122"/>
              <a:cs typeface="Arial" panose="020B0604020202020204"/>
              <a:sym typeface="Arial" panose="020B0604020202020204" pitchFamily="34" charset="0"/>
            </a:endParaRPr>
          </a:p>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3200" b="1" i="0" u="none" strike="noStrike" kern="1200" cap="none" spc="300" normalizeH="0" baseline="0" noProof="0">
                <a:ln>
                  <a:noFill/>
                </a:ln>
                <a:solidFill>
                  <a:srgbClr val="8EAADC"/>
                </a:solidFill>
                <a:effectLst/>
                <a:uLnTx/>
                <a:uFillTx/>
                <a:latin typeface="Arial" panose="020B0604020202020204" pitchFamily="34" charset="0"/>
                <a:ea typeface="微软雅黑" panose="020B0503020204020204" charset="-122"/>
                <a:cs typeface="Arial" panose="020B0604020202020204"/>
                <a:sym typeface="Arial" panose="020B0604020202020204" pitchFamily="34" charset="0"/>
              </a:rPr>
              <a:t>追求幸福的权利</a:t>
            </a:r>
            <a:endParaRPr kumimoji="0" lang="zh-CN" altLang="en-US" sz="3200" b="1" i="0" u="none" strike="noStrike" kern="1200" cap="none" spc="300" normalizeH="0" baseline="0" noProof="0">
              <a:ln>
                <a:noFill/>
              </a:ln>
              <a:solidFill>
                <a:srgbClr val="8EAADC"/>
              </a:solidFill>
              <a:effectLst/>
              <a:uLnTx/>
              <a:uFillTx/>
              <a:latin typeface="Arial" panose="020B0604020202020204" pitchFamily="34" charset="0"/>
              <a:ea typeface="微软雅黑" panose="020B0503020204020204" charset="-122"/>
              <a:cs typeface="Arial" panose="020B0604020202020204"/>
              <a:sym typeface="Arial" panose="020B0604020202020204" pitchFamily="34" charset="0"/>
            </a:endParaRPr>
          </a:p>
        </p:txBody>
      </p:sp>
      <p:sp>
        <p:nvSpPr>
          <p:cNvPr id="5" name="文本框 20"/>
          <p:cNvSpPr txBox="1">
            <a:spLocks noChangeArrowheads="1"/>
          </p:cNvSpPr>
          <p:nvPr>
            <p:custDataLst>
              <p:tags r:id="rId10"/>
            </p:custDataLst>
          </p:nvPr>
        </p:nvSpPr>
        <p:spPr bwMode="auto">
          <a:xfrm>
            <a:off x="923926" y="864236"/>
            <a:ext cx="109289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a:ea typeface="宋体" panose="02010600030101010101" pitchFamily="2" charset="-122"/>
              </a:defRPr>
            </a:lvl1pPr>
            <a:lvl2pPr marL="742950" indent="-285750">
              <a:defRPr sz="2400">
                <a:solidFill>
                  <a:schemeClr val="tx1"/>
                </a:solidFill>
                <a:latin typeface="Calibri" panose="020F0502020204030204"/>
                <a:ea typeface="宋体" panose="02010600030101010101" pitchFamily="2" charset="-122"/>
              </a:defRPr>
            </a:lvl2pPr>
            <a:lvl3pPr>
              <a:defRPr sz="2000">
                <a:solidFill>
                  <a:schemeClr val="tx1"/>
                </a:solidFill>
                <a:latin typeface="Calibri" panose="020F0502020204030204"/>
                <a:ea typeface="宋体" panose="02010600030101010101" pitchFamily="2" charset="-122"/>
              </a:defRPr>
            </a:lvl3pPr>
            <a:lvl4pPr>
              <a:defRPr>
                <a:solidFill>
                  <a:schemeClr val="tx1"/>
                </a:solidFill>
                <a:latin typeface="Calibri" panose="020F0502020204030204"/>
                <a:ea typeface="宋体" panose="02010600030101010101" pitchFamily="2" charset="-122"/>
              </a:defRPr>
            </a:lvl4pPr>
            <a:lvl5pPr>
              <a:defRPr>
                <a:solidFill>
                  <a:schemeClr val="tx1"/>
                </a:solidFill>
                <a:latin typeface="Calibri" panose="020F0502020204030204"/>
                <a:ea typeface="宋体" panose="02010600030101010101" pitchFamily="2" charset="-122"/>
              </a:defRPr>
            </a:lvl5pPr>
            <a:lvl6pPr eaLnBrk="0" fontAlgn="base" hangingPunct="0">
              <a:spcAft>
                <a:spcPct val="0"/>
              </a:spcAft>
              <a:defRPr>
                <a:solidFill>
                  <a:schemeClr val="tx1"/>
                </a:solidFill>
                <a:latin typeface="Calibri" panose="020F0502020204030204"/>
                <a:ea typeface="宋体" panose="02010600030101010101" pitchFamily="2" charset="-122"/>
              </a:defRPr>
            </a:lvl6pPr>
            <a:lvl7pPr eaLnBrk="0" fontAlgn="base" hangingPunct="0">
              <a:spcAft>
                <a:spcPct val="0"/>
              </a:spcAft>
              <a:defRPr>
                <a:solidFill>
                  <a:schemeClr val="tx1"/>
                </a:solidFill>
                <a:latin typeface="Calibri" panose="020F0502020204030204"/>
                <a:ea typeface="宋体" panose="02010600030101010101" pitchFamily="2" charset="-122"/>
              </a:defRPr>
            </a:lvl7pPr>
            <a:lvl8pPr eaLnBrk="0" fontAlgn="base" hangingPunct="0">
              <a:spcAft>
                <a:spcPct val="0"/>
              </a:spcAft>
              <a:defRPr>
                <a:solidFill>
                  <a:schemeClr val="tx1"/>
                </a:solidFill>
                <a:latin typeface="Calibri" panose="020F0502020204030204"/>
                <a:ea typeface="宋体" panose="02010600030101010101" pitchFamily="2" charset="-122"/>
              </a:defRPr>
            </a:lvl8pPr>
            <a:lvl9pPr eaLnBrk="0" fontAlgn="base" hangingPunct="0">
              <a:spcAft>
                <a:spcPct val="0"/>
              </a:spcAft>
              <a:defRPr>
                <a:solidFill>
                  <a:schemeClr val="tx1"/>
                </a:solidFill>
                <a:latin typeface="Calibri" panose="020F0502020204030204"/>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Arial" panose="020B0604020202020204"/>
              </a:rPr>
              <a:t>②践行平等，就要平等对待他人的合法权利。</a:t>
            </a:r>
            <a:endParaRPr kumimoji="0" lang="zh-CN" altLang="en-US" sz="36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Arial" panose="020B06040202020202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custDataLst>
              <p:tags r:id="rId1"/>
            </p:custDataLst>
          </p:nvPr>
        </p:nvSpPr>
        <p:spPr>
          <a:xfrm>
            <a:off x="2160271" y="3796030"/>
            <a:ext cx="8488680" cy="578485"/>
          </a:xfrm>
          <a:prstGeom prst="rect">
            <a:avLst/>
          </a:prstGeom>
          <a:noFill/>
          <a:ln>
            <a:noFill/>
          </a:ln>
          <a:extLst>
            <a:ext uri="{909E8E84-426E-40DD-AFC4-6F175D3DCCD1}">
              <a14:hiddenFill xmlns:a14="http://schemas.microsoft.com/office/drawing/2010/main">
                <a:solidFill>
                  <a:schemeClr val="accent4">
                    <a:lumMod val="20000"/>
                    <a:lumOff val="80000"/>
                  </a:schemeClr>
                </a:solidFill>
              </a14:hiddenFill>
            </a:ext>
          </a:extLst>
        </p:spPr>
        <p:txBody>
          <a:bodyPr wrap="square" rtlCol="0">
            <a:spAutoFit/>
            <a:scene3d>
              <a:camera prst="orthographicFront"/>
              <a:lightRig rig="threePt" dir="t"/>
            </a:scene3d>
          </a:bodyPr>
          <a:lstStyle/>
          <a:p>
            <a:pPr>
              <a:lnSpc>
                <a:spcPts val="3800"/>
              </a:lnSpc>
            </a:pPr>
            <a:r>
              <a:rPr lang="zh-CN" altLang="en-US" sz="2800" b="1">
                <a:solidFill>
                  <a:srgbClr val="0070C0"/>
                </a:solidFill>
                <a:effectLst/>
                <a:latin typeface="微软雅黑" panose="020B0503020204020204" charset="-122"/>
                <a:ea typeface="微软雅黑" panose="020B0503020204020204" charset="-122"/>
                <a:sym typeface="+mn-ea"/>
              </a:rPr>
              <a:t>面对这些不平等现象，我们应该怎么办？</a:t>
            </a:r>
            <a:endParaRPr lang="zh-CN" altLang="en-US" sz="2800" b="1">
              <a:solidFill>
                <a:srgbClr val="0070C0"/>
              </a:solidFill>
              <a:effectLst/>
              <a:latin typeface="微软雅黑" panose="020B0503020204020204" charset="-122"/>
              <a:ea typeface="微软雅黑" panose="020B0503020204020204" charset="-122"/>
              <a:sym typeface="+mn-ea"/>
            </a:endParaRPr>
          </a:p>
        </p:txBody>
      </p:sp>
      <p:pic>
        <p:nvPicPr>
          <p:cNvPr id="4" name="图片 3"/>
          <p:cNvPicPr>
            <a:picLocks noChangeAspect="1"/>
          </p:cNvPicPr>
          <p:nvPr>
            <p:custDataLst>
              <p:tags r:id="rId2"/>
            </p:custDataLst>
          </p:nvPr>
        </p:nvPicPr>
        <p:blipFill>
          <a:blip r:embed="rId3" cstate="email"/>
          <a:stretch>
            <a:fillRect/>
          </a:stretch>
        </p:blipFill>
        <p:spPr>
          <a:xfrm>
            <a:off x="3386455" y="499112"/>
            <a:ext cx="2600325" cy="2699385"/>
          </a:xfrm>
          <a:prstGeom prst="rect">
            <a:avLst/>
          </a:prstGeom>
          <a:noFill/>
          <a:ln w="9525">
            <a:noFill/>
          </a:ln>
        </p:spPr>
      </p:pic>
      <p:pic>
        <p:nvPicPr>
          <p:cNvPr id="8" name="图片 7"/>
          <p:cNvPicPr>
            <a:picLocks noChangeAspect="1"/>
          </p:cNvPicPr>
          <p:nvPr>
            <p:custDataLst>
              <p:tags r:id="rId4"/>
            </p:custDataLst>
          </p:nvPr>
        </p:nvPicPr>
        <p:blipFill>
          <a:blip r:embed="rId5" cstate="email"/>
          <a:stretch>
            <a:fillRect/>
          </a:stretch>
        </p:blipFill>
        <p:spPr>
          <a:xfrm>
            <a:off x="304166" y="496572"/>
            <a:ext cx="2720975" cy="2701925"/>
          </a:xfrm>
          <a:prstGeom prst="rect">
            <a:avLst/>
          </a:prstGeom>
          <a:noFill/>
          <a:ln w="9525">
            <a:noFill/>
          </a:ln>
        </p:spPr>
      </p:pic>
      <p:pic>
        <p:nvPicPr>
          <p:cNvPr id="72719" name="图片 5"/>
          <p:cNvPicPr>
            <a:picLocks noChangeAspect="1"/>
          </p:cNvPicPr>
          <p:nvPr>
            <p:custDataLst>
              <p:tags r:id="rId6"/>
            </p:custDataLst>
          </p:nvPr>
        </p:nvPicPr>
        <p:blipFill>
          <a:blip r:embed="rId7" cstate="email"/>
          <a:stretch>
            <a:fillRect/>
          </a:stretch>
        </p:blipFill>
        <p:spPr>
          <a:xfrm>
            <a:off x="6503037" y="509272"/>
            <a:ext cx="2511425" cy="2689225"/>
          </a:xfrm>
          <a:prstGeom prst="rect">
            <a:avLst/>
          </a:prstGeom>
          <a:noFill/>
          <a:ln w="9525">
            <a:noFill/>
          </a:ln>
        </p:spPr>
      </p:pic>
      <p:pic>
        <p:nvPicPr>
          <p:cNvPr id="54281" name="Picture 6"/>
          <p:cNvPicPr>
            <a:picLocks noChangeAspect="1"/>
          </p:cNvPicPr>
          <p:nvPr>
            <p:custDataLst>
              <p:tags r:id="rId8"/>
            </p:custDataLst>
          </p:nvPr>
        </p:nvPicPr>
        <p:blipFill>
          <a:blip r:embed="rId9"/>
          <a:stretch>
            <a:fillRect/>
          </a:stretch>
        </p:blipFill>
        <p:spPr>
          <a:xfrm>
            <a:off x="9306561" y="509272"/>
            <a:ext cx="2728595" cy="2689225"/>
          </a:xfrm>
          <a:prstGeom prst="rect">
            <a:avLst/>
          </a:prstGeom>
          <a:noFill/>
          <a:ln w="9525">
            <a:noFill/>
          </a:ln>
        </p:spPr>
      </p:pic>
      <p:sp>
        <p:nvSpPr>
          <p:cNvPr id="10" name="文本框 9"/>
          <p:cNvSpPr txBox="1"/>
          <p:nvPr>
            <p:custDataLst>
              <p:tags r:id="rId10"/>
            </p:custDataLst>
          </p:nvPr>
        </p:nvSpPr>
        <p:spPr>
          <a:xfrm>
            <a:off x="204471" y="5257167"/>
            <a:ext cx="11727815" cy="1450975"/>
          </a:xfrm>
          <a:prstGeom prst="rect">
            <a:avLst/>
          </a:prstGeom>
          <a:solidFill>
            <a:srgbClr val="CDEA97"/>
          </a:solidFill>
          <a:ln w="9525">
            <a:noFill/>
          </a:ln>
        </p:spPr>
        <p:txBody>
          <a:bodyPr wrap="square">
            <a:spAutoFit/>
          </a:bodyPr>
          <a:lstStyle/>
          <a:p>
            <a:pPr marL="0" marR="0" lvl="0" indent="0" algn="just" defTabSz="914400" rtl="0" eaLnBrk="1" fontAlgn="auto" latinLnBrk="0" hangingPunct="1">
              <a:lnSpc>
                <a:spcPct val="130000"/>
              </a:lnSpc>
              <a:spcBef>
                <a:spcPct val="0"/>
              </a:spcBef>
              <a:spcAft>
                <a:spcPct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宋体" panose="02010600030101010101" pitchFamily="2" charset="-122"/>
                <a:sym typeface="+mn-ea"/>
              </a:rPr>
              <a:t>③践行平等，就要敢于</a:t>
            </a: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微软雅黑" panose="020B0503020204020204" charset="-122"/>
                <a:cs typeface="宋体" panose="02010600030101010101" pitchFamily="2" charset="-122"/>
                <a:sym typeface="+mn-ea"/>
              </a:rPr>
              <a:t>抵制不平等的行为</a:t>
            </a:r>
            <a:r>
              <a:rPr kumimoji="0" lang="zh-CN" altLang="en-US" sz="3200" b="1" i="0" u="none" strike="noStrike" kern="1200" cap="none" spc="0" normalizeH="0" baseline="0" noProof="0" dirty="0">
                <a:ln>
                  <a:noFill/>
                </a:ln>
                <a:solidFill>
                  <a:prstClr val="black"/>
                </a:solidFill>
                <a:effectLst/>
                <a:uLnTx/>
                <a:uFillTx/>
                <a:latin typeface="宋体" panose="02010600030101010101" pitchFamily="2" charset="-122"/>
                <a:ea typeface="微软雅黑" panose="020B0503020204020204" charset="-122"/>
                <a:cs typeface="宋体" panose="02010600030101010101" pitchFamily="2" charset="-122"/>
                <a:sym typeface="+mn-ea"/>
              </a:rPr>
              <a:t>。应据理力争，必要时依法维权。</a:t>
            </a:r>
            <a:endParaRPr kumimoji="0" lang="zh-CN" altLang="en-US" sz="3200" b="1" i="0" u="none" strike="noStrike" kern="1200" cap="none" spc="0" normalizeH="0" baseline="0" noProof="0" dirty="0">
              <a:ln>
                <a:noFill/>
              </a:ln>
              <a:solidFill>
                <a:prstClr val="black"/>
              </a:solidFill>
              <a:effectLst/>
              <a:uLnTx/>
              <a:uFillTx/>
              <a:latin typeface="宋体" panose="02010600030101010101" pitchFamily="2" charset="-122"/>
              <a:ea typeface="微软雅黑" panose="020B0503020204020204" charset="-122"/>
              <a:cs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70" name="图片 2"/>
          <p:cNvPicPr>
            <a:picLocks noChangeAspect="1"/>
          </p:cNvPicPr>
          <p:nvPr>
            <p:custDataLst>
              <p:tags r:id="rId1"/>
            </p:custDataLst>
          </p:nvPr>
        </p:nvPicPr>
        <p:blipFill>
          <a:blip r:embed="rId2" cstate="email"/>
          <a:stretch>
            <a:fillRect/>
          </a:stretch>
        </p:blipFill>
        <p:spPr>
          <a:xfrm>
            <a:off x="7072313" y="3500438"/>
            <a:ext cx="4816475" cy="2838450"/>
          </a:xfrm>
          <a:prstGeom prst="rect">
            <a:avLst/>
          </a:prstGeom>
          <a:noFill/>
          <a:ln w="9525">
            <a:noFill/>
          </a:ln>
        </p:spPr>
      </p:pic>
      <p:sp>
        <p:nvSpPr>
          <p:cNvPr id="2" name="Text Box 6"/>
          <p:cNvSpPr txBox="1">
            <a:spLocks noChangeArrowheads="1"/>
          </p:cNvSpPr>
          <p:nvPr>
            <p:custDataLst>
              <p:tags r:id="rId3"/>
            </p:custDataLst>
          </p:nvPr>
        </p:nvSpPr>
        <p:spPr bwMode="auto">
          <a:xfrm>
            <a:off x="3589827" y="1025448"/>
            <a:ext cx="8261351" cy="1200329"/>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汉仪大黑简" pitchFamily="49" charset="-122"/>
                <a:ea typeface="汉仪大黑简" pitchFamily="49" charset="-122"/>
                <a:cs typeface="Arial" panose="020B0604020202020204"/>
              </a:rPr>
              <a:t>    生活在我们伟大祖国和伟大时代的中国人民，共同享有人生出彩的机会 ，共同享有梦想成真的机会 ，共同享有同祖国和时代一起成长与进步的机会。</a:t>
            </a:r>
            <a:endParaRPr kumimoji="0" lang="zh-CN" altLang="en-US"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汉仪大黑简" pitchFamily="49" charset="-122"/>
              <a:ea typeface="汉仪大黑简" pitchFamily="49" charset="-122"/>
              <a:cs typeface="Arial" panose="020B0604020202020204"/>
            </a:endParaRPr>
          </a:p>
        </p:txBody>
      </p:sp>
      <p:sp>
        <p:nvSpPr>
          <p:cNvPr id="3" name="Rectangle 8"/>
          <p:cNvSpPr>
            <a:spLocks noChangeArrowheads="1"/>
          </p:cNvSpPr>
          <p:nvPr>
            <p:custDataLst>
              <p:tags r:id="rId4"/>
            </p:custDataLst>
          </p:nvPr>
        </p:nvSpPr>
        <p:spPr bwMode="auto">
          <a:xfrm>
            <a:off x="3431987" y="2639098"/>
            <a:ext cx="8185151" cy="830997"/>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outerShdw blurRad="38100" dist="38100" dir="2700000" algn="tl">
                    <a:srgbClr val="C0C0C0"/>
                  </a:outerShdw>
                </a:effectLst>
                <a:uLnTx/>
                <a:uFillTx/>
                <a:latin typeface="Arial" panose="020B0604020202020204" pitchFamily="34" charset="0"/>
                <a:ea typeface="汉仪大黑简" pitchFamily="49" charset="-122"/>
                <a:cs typeface="Arial" panose="020B0604020202020204"/>
              </a:rPr>
              <a:t>        当我们要求他人平等对待我们时，我们也应平等对待周围的人。</a:t>
            </a:r>
            <a:endParaRPr kumimoji="0" lang="zh-CN" altLang="en-US" sz="2400" b="1" i="0" u="none" strike="noStrike" kern="1200" cap="none" spc="0" normalizeH="0" baseline="0" noProof="0">
              <a:ln>
                <a:noFill/>
              </a:ln>
              <a:solidFill>
                <a:prstClr val="black"/>
              </a:solidFill>
              <a:effectLst>
                <a:outerShdw blurRad="38100" dist="38100" dir="2700000" algn="tl">
                  <a:srgbClr val="C0C0C0"/>
                </a:outerShdw>
              </a:effectLst>
              <a:uLnTx/>
              <a:uFillTx/>
              <a:latin typeface="Arial" panose="020B0604020202020204" pitchFamily="34" charset="0"/>
              <a:ea typeface="汉仪大黑简" pitchFamily="49" charset="-122"/>
              <a:cs typeface="Arial" panose="020B0604020202020204"/>
            </a:endParaRPr>
          </a:p>
        </p:txBody>
      </p:sp>
      <p:sp>
        <p:nvSpPr>
          <p:cNvPr id="4" name="Text Box 9"/>
          <p:cNvSpPr txBox="1">
            <a:spLocks noChangeArrowheads="1"/>
          </p:cNvSpPr>
          <p:nvPr>
            <p:custDataLst>
              <p:tags r:id="rId5"/>
            </p:custDataLst>
          </p:nvPr>
        </p:nvSpPr>
        <p:spPr bwMode="auto">
          <a:xfrm>
            <a:off x="700466" y="4769410"/>
            <a:ext cx="6372225" cy="1569660"/>
          </a:xfrm>
          <a:prstGeom prst="rect">
            <a:avLst/>
          </a:prstGeom>
          <a:noFill/>
          <a:ln>
            <a:noFill/>
          </a:ln>
          <a:effectLst/>
        </p:spPr>
        <p:txBody>
          <a:bodyPr>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u"/>
              <a:defRPr/>
            </a:pPr>
            <a:r>
              <a:rPr kumimoji="0" lang="zh-CN" altLang="en-US"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汉仪大黑简" pitchFamily="49" charset="-122"/>
                <a:ea typeface="汉仪大黑简" pitchFamily="49" charset="-122"/>
                <a:cs typeface="Arial" panose="020B0604020202020204"/>
              </a:rPr>
              <a:t>尊重他人，平等对待每一位同学，不嘲笑、不歧视，</a:t>
            </a:r>
            <a:endParaRPr kumimoji="0" lang="en-US" altLang="zh-CN"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汉仪大黑简" pitchFamily="49" charset="-122"/>
              <a:ea typeface="汉仪大黑简" pitchFamily="49" charset="-122"/>
              <a:cs typeface="Arial" panose="020B0604020202020204"/>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u"/>
              <a:defRPr/>
            </a:pPr>
            <a:r>
              <a:rPr kumimoji="0" lang="zh-CN" altLang="en-US"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汉仪大黑简" pitchFamily="49" charset="-122"/>
                <a:ea typeface="汉仪大黑简" pitchFamily="49" charset="-122"/>
                <a:cs typeface="Arial" panose="020B0604020202020204"/>
              </a:rPr>
              <a:t>遵守校纪校规，勇敢抵制不平等行为。</a:t>
            </a:r>
            <a:endParaRPr kumimoji="0" lang="en-US" altLang="zh-CN"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汉仪大黑简" pitchFamily="49" charset="-122"/>
              <a:ea typeface="汉仪大黑简" pitchFamily="49" charset="-122"/>
              <a:cs typeface="Arial" panose="020B0604020202020204"/>
            </a:endParaRPr>
          </a:p>
          <a:p>
            <a:pPr marL="342900" lvl="0" indent="-342900" fontAlgn="base">
              <a:spcBef>
                <a:spcPct val="0"/>
              </a:spcBef>
              <a:spcAft>
                <a:spcPct val="0"/>
              </a:spcAft>
              <a:buFont typeface="Wingdings" panose="05000000000000000000" pitchFamily="2" charset="2"/>
              <a:buChar char="u"/>
              <a:defRPr/>
            </a:pPr>
            <a:r>
              <a:rPr lang="zh-CN" altLang="en-US" sz="2400" b="1" dirty="0">
                <a:solidFill>
                  <a:prstClr val="black"/>
                </a:solidFill>
                <a:effectLst>
                  <a:outerShdw blurRad="38100" dist="38100" dir="2700000" algn="tl">
                    <a:srgbClr val="C0C0C0"/>
                  </a:outerShdw>
                </a:effectLst>
                <a:latin typeface="汉仪大黑简" pitchFamily="49" charset="-122"/>
                <a:ea typeface="汉仪大黑简" pitchFamily="49" charset="-122"/>
              </a:rPr>
              <a:t>关爱弱势群体</a:t>
            </a:r>
            <a:endParaRPr kumimoji="0" lang="zh-CN" altLang="en-US"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汉仪大黑简" pitchFamily="49" charset="-122"/>
              <a:ea typeface="汉仪大黑简" pitchFamily="49" charset="-122"/>
              <a:cs typeface="Arial" panose="020B0604020202020204"/>
            </a:endParaRPr>
          </a:p>
        </p:txBody>
      </p:sp>
      <p:sp>
        <p:nvSpPr>
          <p:cNvPr id="5" name="Rectangle 11"/>
          <p:cNvSpPr>
            <a:spLocks noChangeArrowheads="1"/>
          </p:cNvSpPr>
          <p:nvPr>
            <p:custDataLst>
              <p:tags r:id="rId6"/>
            </p:custDataLst>
          </p:nvPr>
        </p:nvSpPr>
        <p:spPr bwMode="auto">
          <a:xfrm>
            <a:off x="679768" y="3875406"/>
            <a:ext cx="6647974" cy="461665"/>
          </a:xfrm>
          <a:prstGeom prst="rect">
            <a:avLst/>
          </a:prstGeom>
          <a:noFill/>
          <a:ln>
            <a:noFill/>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1"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pitchFamily="34" charset="0"/>
                <a:ea typeface="汉仪大黑简" pitchFamily="49" charset="-122"/>
                <a:cs typeface="Arial" panose="020B0604020202020204"/>
              </a:rPr>
              <a:t>思考：</a:t>
            </a:r>
            <a:r>
              <a:rPr kumimoji="0" lang="zh-CN" altLang="en-US" sz="2400" b="1" i="0" u="none" strike="noStrike" kern="1200" cap="none" spc="0" normalizeH="0" baseline="0" noProof="0">
                <a:ln>
                  <a:noFill/>
                </a:ln>
                <a:solidFill>
                  <a:prstClr val="black"/>
                </a:solidFill>
                <a:effectLst>
                  <a:outerShdw blurRad="38100" dist="38100" dir="2700000" algn="tl">
                    <a:srgbClr val="C0C0C0"/>
                  </a:outerShdw>
                </a:effectLst>
                <a:uLnTx/>
                <a:uFillTx/>
                <a:latin typeface="Arial" panose="020B0604020202020204" pitchFamily="34" charset="0"/>
                <a:ea typeface="汉仪大黑简" pitchFamily="49" charset="-122"/>
                <a:cs typeface="Arial" panose="020B0604020202020204"/>
              </a:rPr>
              <a:t>生活中，践行平等，我们可以做些什么？</a:t>
            </a:r>
            <a:endParaRPr kumimoji="0" lang="zh-CN" altLang="en-US" sz="2400" b="1" i="0" u="none" strike="noStrike" kern="1200" cap="none" spc="0" normalizeH="0" baseline="0" noProof="0">
              <a:ln>
                <a:noFill/>
              </a:ln>
              <a:solidFill>
                <a:prstClr val="black"/>
              </a:solidFill>
              <a:effectLst>
                <a:outerShdw blurRad="38100" dist="38100" dir="2700000" algn="tl">
                  <a:srgbClr val="C0C0C0"/>
                </a:outerShdw>
              </a:effectLst>
              <a:uLnTx/>
              <a:uFillTx/>
              <a:latin typeface="Arial" panose="020B0604020202020204" pitchFamily="34" charset="0"/>
              <a:ea typeface="汉仪大黑简" pitchFamily="49" charset="-122"/>
              <a:cs typeface="Arial" panose="020B0604020202020204"/>
            </a:endParaRPr>
          </a:p>
        </p:txBody>
      </p:sp>
      <p:pic>
        <p:nvPicPr>
          <p:cNvPr id="6" name="图片 5"/>
          <p:cNvPicPr>
            <a:picLocks noChangeAspect="1"/>
          </p:cNvPicPr>
          <p:nvPr>
            <p:custDataLst>
              <p:tags r:id="rId7"/>
            </p:custDataLst>
          </p:nvPr>
        </p:nvPicPr>
        <p:blipFill>
          <a:blip r:embed="rId8"/>
          <a:stretch>
            <a:fillRect/>
          </a:stretch>
        </p:blipFill>
        <p:spPr>
          <a:xfrm>
            <a:off x="270911" y="1073688"/>
            <a:ext cx="2894629" cy="250422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文本框 4"/>
          <p:cNvSpPr txBox="1"/>
          <p:nvPr>
            <p:custDataLst>
              <p:tags r:id="rId1"/>
            </p:custDataLst>
          </p:nvPr>
        </p:nvSpPr>
        <p:spPr>
          <a:xfrm>
            <a:off x="1103630" y="621032"/>
            <a:ext cx="9963151" cy="1630045"/>
          </a:xfrm>
          <a:prstGeom prst="rect">
            <a:avLst/>
          </a:prstGeom>
          <a:noFill/>
          <a:ln w="22225" cap="flat" cmpd="sng">
            <a:solidFill>
              <a:srgbClr val="FF0000"/>
            </a:solidFill>
            <a:prstDash val="dash"/>
            <a:round/>
            <a:headEnd type="none" w="med" len="med"/>
            <a:tailEnd type="none" w="med" len="med"/>
          </a:ln>
        </p:spPr>
        <p:txBody>
          <a:bodyPr wrap="square" anchor="t">
            <a:spAutoFit/>
          </a:bodyPr>
          <a:lstStyle/>
          <a:p>
            <a:pPr algn="just">
              <a:lnSpc>
                <a:spcPts val="4000"/>
              </a:lnSpc>
            </a:pPr>
            <a:r>
              <a:rPr lang="zh-CN" altLang="en-US" sz="2700" dirty="0">
                <a:latin typeface="楷体" panose="02010609060101010101" charset="-122"/>
                <a:ea typeface="楷体" panose="02010609060101010101" charset="-122"/>
                <a:sym typeface="等线" panose="02010600030101010101" pitchFamily="2" charset="-122"/>
              </a:rPr>
              <a:t>　　</a:t>
            </a:r>
            <a:r>
              <a:rPr lang="zh-CN" altLang="en-US" sz="2700" dirty="0">
                <a:latin typeface="微软雅黑" panose="020B0503020204020204" charset="-122"/>
                <a:ea typeface="微软雅黑" panose="020B0503020204020204" charset="-122"/>
                <a:sym typeface="+mn-ea"/>
              </a:rPr>
              <a:t>④践行平等，需要每个公民</a:t>
            </a:r>
            <a:r>
              <a:rPr lang="zh-CN" altLang="en-US" sz="2700" dirty="0">
                <a:solidFill>
                  <a:srgbClr val="FF0000"/>
                </a:solidFill>
                <a:latin typeface="微软雅黑" panose="020B0503020204020204" charset="-122"/>
                <a:ea typeface="微软雅黑" panose="020B0503020204020204" charset="-122"/>
                <a:sym typeface="+mn-ea"/>
              </a:rPr>
              <a:t>把平等原则落实到日常的生活、学习和工作中，要增强平等意识，努力践行平等，共同构建平等有序的社会制度。</a:t>
            </a:r>
            <a:endParaRPr lang="zh-CN" altLang="en-US" sz="2700" dirty="0">
              <a:latin typeface="楷体" panose="02010609060101010101" charset="-122"/>
              <a:ea typeface="楷体" panose="02010609060101010101" charset="-122"/>
              <a:sym typeface="等线" panose="02010600030101010101" pitchFamily="2" charset="-122"/>
            </a:endParaRPr>
          </a:p>
        </p:txBody>
      </p:sp>
      <p:pic>
        <p:nvPicPr>
          <p:cNvPr id="100" name="图片 99"/>
          <p:cNvPicPr/>
          <p:nvPr>
            <p:custDataLst>
              <p:tags r:id="rId2"/>
            </p:custDataLst>
          </p:nvPr>
        </p:nvPicPr>
        <p:blipFill>
          <a:blip r:embed="rId3" cstate="email"/>
          <a:stretch>
            <a:fillRect/>
          </a:stretch>
        </p:blipFill>
        <p:spPr>
          <a:xfrm>
            <a:off x="1103631" y="2348865"/>
            <a:ext cx="9951085" cy="4511040"/>
          </a:xfrm>
          <a:prstGeom prst="rect">
            <a:avLst/>
          </a:prstGeom>
          <a:noFill/>
          <a:ln w="9525">
            <a:noFill/>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645261" y="343628"/>
            <a:ext cx="4450715" cy="923330"/>
          </a:xfrm>
          <a:prstGeom prst="rect">
            <a:avLst/>
          </a:prstGeom>
          <a:noFill/>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altLang="zh-CN" sz="36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3.</a:t>
            </a:r>
            <a:r>
              <a:rPr kumimoji="0" lang="zh-CN" altLang="en-US" sz="36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怎样践行平等？</a:t>
            </a:r>
            <a:endParaRPr kumimoji="0" lang="zh-CN" altLang="en-US" sz="3600" b="1" i="0" u="none" strike="noStrike" kern="0" cap="none" spc="4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endParaRPr>
          </a:p>
        </p:txBody>
      </p:sp>
      <p:sp>
        <p:nvSpPr>
          <p:cNvPr id="12" name="文本框 11"/>
          <p:cNvSpPr txBox="1"/>
          <p:nvPr>
            <p:custDataLst>
              <p:tags r:id="rId2"/>
            </p:custDataLst>
          </p:nvPr>
        </p:nvSpPr>
        <p:spPr>
          <a:xfrm>
            <a:off x="622955" y="1399606"/>
            <a:ext cx="11015980" cy="3970318"/>
          </a:xfrm>
          <a:prstGeom prst="rect">
            <a:avLst/>
          </a:prstGeom>
          <a:noFill/>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zh-CN" sz="2800" b="1" i="0" u="none" strike="noStrike" kern="1200" cap="none" spc="0" normalizeH="0" baseline="0" noProof="0" dirty="0">
                <a:ln>
                  <a:noFill/>
                </a:ln>
                <a:effectLst/>
                <a:uLnTx/>
                <a:uFillTx/>
                <a:latin typeface="黑体" panose="02010609060101010101" charset="-122"/>
                <a:ea typeface="黑体" panose="02010609060101010101" charset="-122"/>
                <a:cs typeface="微软雅黑" panose="020B0503020204020204" charset="-122"/>
                <a:sym typeface="微软雅黑" panose="020B0503020204020204" charset="-122"/>
              </a:rPr>
              <a:t>①践行平等，就要</a:t>
            </a:r>
            <a:r>
              <a:rPr kumimoji="0" lang="zh-CN" altLang="zh-CN" sz="2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微软雅黑" panose="020B0503020204020204" charset="-122"/>
                <a:sym typeface="微软雅黑" panose="020B0503020204020204" charset="-122"/>
              </a:rPr>
              <a:t>反对特权</a:t>
            </a:r>
            <a:r>
              <a:rPr kumimoji="0" lang="zh-CN" altLang="zh-CN" sz="2800" b="1" i="0" u="none" strike="noStrike" kern="1200" cap="none" spc="0" normalizeH="0" baseline="0" noProof="0" dirty="0">
                <a:ln>
                  <a:noFill/>
                </a:ln>
                <a:effectLst/>
                <a:uLnTx/>
                <a:uFillTx/>
                <a:latin typeface="黑体" panose="02010609060101010101" charset="-122"/>
                <a:ea typeface="黑体" panose="02010609060101010101" charset="-122"/>
                <a:cs typeface="微软雅黑" panose="020B0503020204020204" charset="-122"/>
                <a:sym typeface="微软雅黑" panose="020B0503020204020204" charset="-122"/>
              </a:rPr>
              <a:t>。</a:t>
            </a:r>
            <a:endParaRPr kumimoji="0" lang="en-US" altLang="zh-CN" sz="2800" b="1" i="0" u="none" strike="noStrike" kern="1200" cap="none" spc="0" normalizeH="0" baseline="0" noProof="0" dirty="0">
              <a:ln>
                <a:noFill/>
              </a:ln>
              <a:effectLst/>
              <a:uLnTx/>
              <a:uFillTx/>
              <a:latin typeface="黑体" panose="02010609060101010101" charset="-122"/>
              <a:ea typeface="黑体" panose="02010609060101010101" charset="-122"/>
              <a:cs typeface="微软雅黑" panose="020B0503020204020204" charset="-122"/>
              <a:sym typeface="微软雅黑" panose="020B0503020204020204" charset="-122"/>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zh-CN" sz="2800" b="1" i="0" u="none" strike="noStrike" kern="1200" cap="none" spc="0" normalizeH="0" baseline="0" noProof="0" dirty="0">
                <a:ln>
                  <a:noFill/>
                </a:ln>
                <a:effectLst/>
                <a:uLnTx/>
                <a:uFillTx/>
                <a:latin typeface="黑体" panose="02010609060101010101" charset="-122"/>
                <a:ea typeface="黑体" panose="02010609060101010101" charset="-122"/>
                <a:cs typeface="微软雅黑" panose="020B0503020204020204" charset="-122"/>
                <a:sym typeface="宋体" panose="02010600030101010101" pitchFamily="2" charset="-122"/>
              </a:rPr>
              <a:t>②践行平等，就要</a:t>
            </a:r>
            <a:r>
              <a:rPr lang="zh-CN" altLang="zh-CN" sz="2800" b="1" dirty="0">
                <a:solidFill>
                  <a:srgbClr val="FF0000"/>
                </a:solidFill>
                <a:latin typeface="黑体" panose="02010609060101010101" charset="-122"/>
                <a:ea typeface="黑体" panose="02010609060101010101" charset="-122"/>
                <a:cs typeface="微软雅黑" panose="020B0503020204020204" charset="-122"/>
                <a:sym typeface="宋体" panose="02010600030101010101" pitchFamily="2" charset="-122"/>
              </a:rPr>
              <a:t>平等对待他人的合法权利</a:t>
            </a:r>
            <a:r>
              <a:rPr kumimoji="0" lang="zh-CN" altLang="zh-CN" sz="2800" b="1" i="0" u="none" strike="noStrike" kern="1200" cap="none" spc="0" normalizeH="0" baseline="0" noProof="0" dirty="0">
                <a:ln>
                  <a:noFill/>
                </a:ln>
                <a:effectLst/>
                <a:uLnTx/>
                <a:uFillTx/>
                <a:latin typeface="黑体" panose="02010609060101010101" charset="-122"/>
                <a:ea typeface="黑体" panose="02010609060101010101" charset="-122"/>
                <a:cs typeface="微软雅黑" panose="020B0503020204020204" charset="-122"/>
                <a:sym typeface="宋体" panose="02010600030101010101" pitchFamily="2" charset="-122"/>
              </a:rPr>
              <a:t>。</a:t>
            </a:r>
            <a:endParaRPr kumimoji="0" lang="en-US" altLang="zh-CN" sz="2800" b="1" i="0" u="none" strike="noStrike" kern="1200" cap="none" spc="0" normalizeH="0" baseline="0" noProof="0" dirty="0">
              <a:ln>
                <a:noFill/>
              </a:ln>
              <a:effectLst/>
              <a:uLnTx/>
              <a:uFillTx/>
              <a:latin typeface="黑体" panose="02010609060101010101" charset="-122"/>
              <a:ea typeface="黑体" panose="02010609060101010101" charset="-122"/>
              <a:cs typeface="微软雅黑" panose="020B0503020204020204" charset="-122"/>
              <a:sym typeface="宋体" panose="02010600030101010101" pitchFamily="2" charset="-122"/>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zh-CN" sz="2800" b="1" i="0" u="none" strike="noStrike" kern="1200" cap="none" spc="0" normalizeH="0" baseline="0" noProof="0" dirty="0">
                <a:ln>
                  <a:noFill/>
                </a:ln>
                <a:effectLst/>
                <a:uLnTx/>
                <a:uFillTx/>
                <a:latin typeface="黑体" panose="02010609060101010101" charset="-122"/>
                <a:ea typeface="黑体" panose="02010609060101010101" charset="-122"/>
                <a:cs typeface="微软雅黑" panose="020B0503020204020204" charset="-122"/>
                <a:sym typeface="等线" panose="02010600030101010101" pitchFamily="2" charset="-122"/>
              </a:rPr>
              <a:t>③践行平等，就要</a:t>
            </a:r>
            <a:r>
              <a:rPr lang="zh-CN" altLang="zh-CN" sz="2800" b="1" dirty="0">
                <a:solidFill>
                  <a:srgbClr val="FF0000"/>
                </a:solidFill>
                <a:latin typeface="黑体" panose="02010609060101010101" charset="-122"/>
                <a:ea typeface="黑体" panose="02010609060101010101" charset="-122"/>
                <a:cs typeface="微软雅黑" panose="020B0503020204020204" charset="-122"/>
                <a:sym typeface="等线" panose="02010600030101010101" pitchFamily="2" charset="-122"/>
              </a:rPr>
              <a:t>敢于抵制不平等行为</a:t>
            </a:r>
            <a:r>
              <a:rPr kumimoji="0" lang="zh-CN" altLang="zh-CN" sz="2800" b="1" i="0" u="none" strike="noStrike" kern="1200" cap="none" spc="0" normalizeH="0" baseline="0" noProof="0" dirty="0">
                <a:ln>
                  <a:noFill/>
                </a:ln>
                <a:effectLst/>
                <a:uLnTx/>
                <a:uFillTx/>
                <a:latin typeface="黑体" panose="02010609060101010101" charset="-122"/>
                <a:ea typeface="黑体" panose="02010609060101010101" charset="-122"/>
                <a:cs typeface="微软雅黑" panose="020B0503020204020204" charset="-122"/>
                <a:sym typeface="等线" panose="02010600030101010101" pitchFamily="2" charset="-122"/>
              </a:rPr>
              <a:t>。</a:t>
            </a:r>
            <a:endParaRPr kumimoji="0" lang="zh-CN" altLang="zh-CN" sz="2800" b="1" i="0" u="none" strike="noStrike" kern="1200" cap="none" spc="0" normalizeH="0" baseline="0" noProof="0" dirty="0">
              <a:ln>
                <a:noFill/>
              </a:ln>
              <a:effectLst/>
              <a:uLnTx/>
              <a:uFillTx/>
              <a:latin typeface="黑体" panose="02010609060101010101" charset="-122"/>
              <a:ea typeface="黑体" panose="02010609060101010101" charset="-122"/>
              <a:cs typeface="微软雅黑" panose="020B0503020204020204" charset="-122"/>
              <a:sym typeface="等线" panose="02010600030101010101" pitchFamily="2" charset="-122"/>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zh-CN" sz="2800" b="1" i="0" u="none" strike="noStrike" kern="1200" cap="none" spc="0" normalizeH="0" baseline="0" noProof="0" dirty="0">
                <a:ln>
                  <a:noFill/>
                </a:ln>
                <a:effectLst/>
                <a:uLnTx/>
                <a:uFillTx/>
                <a:latin typeface="黑体" panose="02010609060101010101" charset="-122"/>
                <a:ea typeface="黑体" panose="02010609060101010101" charset="-122"/>
                <a:cs typeface="微软雅黑" panose="020B0503020204020204" charset="-122"/>
                <a:sym typeface="宋体" panose="02010600030101010101" pitchFamily="2" charset="-122"/>
              </a:rPr>
              <a:t>④践行平等，需要每个公民</a:t>
            </a:r>
            <a:r>
              <a:rPr lang="zh-CN" altLang="zh-CN" sz="2800" b="1" dirty="0">
                <a:solidFill>
                  <a:srgbClr val="FF0000"/>
                </a:solidFill>
                <a:latin typeface="黑体" panose="02010609060101010101" charset="-122"/>
                <a:ea typeface="黑体" panose="02010609060101010101" charset="-122"/>
                <a:cs typeface="微软雅黑" panose="020B0503020204020204" charset="-122"/>
                <a:sym typeface="宋体" panose="02010600030101010101" pitchFamily="2" charset="-122"/>
              </a:rPr>
              <a:t>把平等原则落实到日常的生活、学习和工作中。我们要增强平等意识，努力践行平等，共同建构平等有序的社会制度</a:t>
            </a:r>
            <a:r>
              <a:rPr kumimoji="0" lang="zh-CN" altLang="zh-CN" sz="2800" b="1" i="0" u="none" strike="noStrike" kern="1200" cap="none" spc="0" normalizeH="0" baseline="0" noProof="0" dirty="0">
                <a:ln>
                  <a:noFill/>
                </a:ln>
                <a:effectLst/>
                <a:uLnTx/>
                <a:uFillTx/>
                <a:latin typeface="黑体" panose="02010609060101010101" charset="-122"/>
                <a:ea typeface="黑体" panose="02010609060101010101" charset="-122"/>
                <a:cs typeface="微软雅黑" panose="020B0503020204020204" charset="-122"/>
                <a:sym typeface="宋体" panose="02010600030101010101" pitchFamily="2" charset="-122"/>
              </a:rPr>
              <a:t>。</a:t>
            </a:r>
            <a:endParaRPr kumimoji="0" lang="zh-CN" altLang="en-US" sz="2800" b="1" i="0" u="none" strike="noStrike" kern="1200" cap="none" spc="0" normalizeH="0" baseline="0" noProof="0" dirty="0">
              <a:ln>
                <a:noFill/>
              </a:ln>
              <a:effectLst/>
              <a:uLnTx/>
              <a:uFillTx/>
              <a:latin typeface="黑体" panose="02010609060101010101" charset="-122"/>
              <a:ea typeface="黑体" panose="02010609060101010101" charset="-122"/>
              <a:cs typeface="Arial" panose="020B0604020202020204"/>
              <a:sym typeface="+mn-ea"/>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custDataLst>
              <p:tags r:id="rId1"/>
            </p:custDataLst>
          </p:nvPr>
        </p:nvSpPr>
        <p:spPr>
          <a:xfrm>
            <a:off x="1154490" y="1936813"/>
            <a:ext cx="683264" cy="3347848"/>
          </a:xfrm>
          <a:prstGeom prst="rect">
            <a:avLst/>
          </a:prstGeom>
          <a:solidFill>
            <a:schemeClr val="accent5">
              <a:lumMod val="40000"/>
              <a:lumOff val="60000"/>
            </a:schemeClr>
          </a:solidFill>
        </p:spPr>
        <p:txBody>
          <a:bodyPr vert="eaVert" wrap="square">
            <a:spAutoFit/>
          </a:bodyPr>
          <a:lstStyle/>
          <a:p>
            <a:pPr eaLnBrk="1" fontAlgn="auto" hangingPunct="1">
              <a:lnSpc>
                <a:spcPct val="90000"/>
              </a:lnSpc>
              <a:spcBef>
                <a:spcPct val="0"/>
              </a:spcBef>
              <a:spcAft>
                <a:spcPct val="0"/>
              </a:spcAft>
              <a:defRPr/>
            </a:pPr>
            <a:r>
              <a:rPr lang="zh-CN" altLang="en-US" sz="3600" b="1">
                <a:latin typeface="+mn-lt"/>
                <a:ea typeface="+mn-ea"/>
              </a:rPr>
              <a:t>自由平等的追求</a:t>
            </a:r>
            <a:endParaRPr lang="zh-CN" altLang="en-US" sz="3600" b="1">
              <a:latin typeface="+mn-lt"/>
              <a:ea typeface="+mn-ea"/>
            </a:endParaRPr>
          </a:p>
        </p:txBody>
      </p:sp>
      <p:sp>
        <p:nvSpPr>
          <p:cNvPr id="31747" name="文本框 1"/>
          <p:cNvSpPr txBox="1">
            <a:spLocks noChangeArrowheads="1"/>
          </p:cNvSpPr>
          <p:nvPr>
            <p:custDataLst>
              <p:tags r:id="rId2"/>
            </p:custDataLst>
          </p:nvPr>
        </p:nvSpPr>
        <p:spPr bwMode="auto">
          <a:xfrm>
            <a:off x="2600421" y="2007968"/>
            <a:ext cx="2417447" cy="97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宋体" panose="02010600030101010101" pitchFamily="2" charset="-122"/>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宋体" panose="02010600030101010101" pitchFamily="2" charset="-122"/>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9pPr>
          </a:lstStyle>
          <a:p>
            <a:pPr eaLnBrk="1" hangingPunct="1">
              <a:lnSpc>
                <a:spcPct val="100000"/>
              </a:lnSpc>
              <a:spcBef>
                <a:spcPct val="0"/>
              </a:spcBef>
              <a:buFontTx/>
              <a:buNone/>
            </a:pPr>
            <a:r>
              <a:rPr lang="zh-CN" altLang="en-US" sz="2880" b="1">
                <a:latin typeface="微软雅黑" panose="020B0503020204020204" charset="-122"/>
                <a:ea typeface="微软雅黑" panose="020B0503020204020204" charset="-122"/>
                <a:sym typeface="+mn-ea"/>
              </a:rPr>
              <a:t>珍视自由</a:t>
            </a:r>
            <a:endParaRPr lang="zh-CN" altLang="en-US" sz="2880" b="1">
              <a:latin typeface="微软雅黑" panose="020B0503020204020204" charset="-122"/>
              <a:ea typeface="微软雅黑" panose="020B0503020204020204" charset="-122"/>
            </a:endParaRPr>
          </a:p>
          <a:p>
            <a:pPr eaLnBrk="1" hangingPunct="1">
              <a:lnSpc>
                <a:spcPct val="100000"/>
              </a:lnSpc>
              <a:spcBef>
                <a:spcPct val="0"/>
              </a:spcBef>
              <a:buFontTx/>
              <a:buNone/>
            </a:pPr>
            <a:endParaRPr lang="zh-CN" altLang="en-US" sz="2880" b="1">
              <a:latin typeface="微软雅黑" panose="020B0503020204020204" charset="-122"/>
              <a:ea typeface="微软雅黑" panose="020B0503020204020204" charset="-122"/>
            </a:endParaRPr>
          </a:p>
        </p:txBody>
      </p:sp>
      <p:sp>
        <p:nvSpPr>
          <p:cNvPr id="31748" name="文本框 3"/>
          <p:cNvSpPr txBox="1">
            <a:spLocks noChangeArrowheads="1"/>
          </p:cNvSpPr>
          <p:nvPr>
            <p:custDataLst>
              <p:tags r:id="rId3"/>
            </p:custDataLst>
          </p:nvPr>
        </p:nvSpPr>
        <p:spPr bwMode="auto">
          <a:xfrm>
            <a:off x="2580420" y="4622578"/>
            <a:ext cx="2220277"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宋体" panose="02010600030101010101" pitchFamily="2" charset="-122"/>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宋体" panose="02010600030101010101" pitchFamily="2" charset="-122"/>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9pPr>
          </a:lstStyle>
          <a:p>
            <a:pPr>
              <a:lnSpc>
                <a:spcPct val="150000"/>
              </a:lnSpc>
              <a:buNone/>
            </a:pPr>
            <a:r>
              <a:rPr lang="zh-CN" altLang="en-US" sz="2880" b="1">
                <a:latin typeface="微软雅黑" panose="020B0503020204020204" charset="-122"/>
                <a:ea typeface="微软雅黑" panose="020B0503020204020204" charset="-122"/>
                <a:sym typeface="+mn-ea"/>
              </a:rPr>
              <a:t>践行平等</a:t>
            </a:r>
            <a:endParaRPr lang="zh-CN" altLang="en-US" sz="2880" b="1">
              <a:latin typeface="微软雅黑" panose="020B0503020204020204" charset="-122"/>
              <a:ea typeface="微软雅黑" panose="020B0503020204020204" charset="-122"/>
            </a:endParaRPr>
          </a:p>
        </p:txBody>
      </p:sp>
      <p:sp>
        <p:nvSpPr>
          <p:cNvPr id="5" name="左大括号 4"/>
          <p:cNvSpPr/>
          <p:nvPr>
            <p:custDataLst>
              <p:tags r:id="rId4"/>
            </p:custDataLst>
          </p:nvPr>
        </p:nvSpPr>
        <p:spPr>
          <a:xfrm>
            <a:off x="2151509" y="2223138"/>
            <a:ext cx="285751" cy="2863787"/>
          </a:xfrm>
          <a:prstGeom prst="leftBrac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zh-CN" altLang="en-US" sz="1620"/>
          </a:p>
        </p:txBody>
      </p:sp>
      <p:sp>
        <p:nvSpPr>
          <p:cNvPr id="31751" name="TextBox 11"/>
          <p:cNvSpPr txBox="1">
            <a:spLocks noChangeArrowheads="1"/>
          </p:cNvSpPr>
          <p:nvPr>
            <p:custDataLst>
              <p:tags r:id="rId5"/>
            </p:custDataLst>
          </p:nvPr>
        </p:nvSpPr>
        <p:spPr bwMode="auto">
          <a:xfrm>
            <a:off x="4983289" y="1329311"/>
            <a:ext cx="4242816" cy="590931"/>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宋体" panose="02010600030101010101" pitchFamily="2" charset="-122"/>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宋体" panose="02010600030101010101" pitchFamily="2" charset="-122"/>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9pPr>
          </a:lstStyle>
          <a:p>
            <a:pPr>
              <a:lnSpc>
                <a:spcPct val="150000"/>
              </a:lnSpc>
              <a:buNone/>
            </a:pPr>
            <a:r>
              <a:rPr lang="zh-CN" altLang="en-US" sz="2160" b="1">
                <a:solidFill>
                  <a:srgbClr val="FF0000"/>
                </a:solidFill>
                <a:latin typeface="微软雅黑" panose="020B0503020204020204" charset="-122"/>
                <a:ea typeface="微软雅黑" panose="020B0503020204020204" charset="-122"/>
                <a:sym typeface="+mn-ea"/>
              </a:rPr>
              <a:t>珍惜宪法和法律赋予我们的权利</a:t>
            </a:r>
            <a:endParaRPr lang="zh-CN" altLang="en-US" sz="2160" b="1">
              <a:solidFill>
                <a:srgbClr val="FF0000"/>
              </a:solidFill>
              <a:latin typeface="微软雅黑" panose="020B0503020204020204" charset="-122"/>
              <a:ea typeface="微软雅黑" panose="020B0503020204020204" charset="-122"/>
            </a:endParaRPr>
          </a:p>
        </p:txBody>
      </p:sp>
      <p:sp>
        <p:nvSpPr>
          <p:cNvPr id="7" name="文本框 6"/>
          <p:cNvSpPr txBox="1"/>
          <p:nvPr>
            <p:custDataLst>
              <p:tags r:id="rId6"/>
            </p:custDataLst>
          </p:nvPr>
        </p:nvSpPr>
        <p:spPr>
          <a:xfrm>
            <a:off x="5023296" y="2617184"/>
            <a:ext cx="3820477" cy="589280"/>
          </a:xfrm>
          <a:prstGeom prst="rect">
            <a:avLst/>
          </a:prstGeom>
          <a:noFill/>
          <a:ln w="28575">
            <a:noFill/>
          </a:ln>
        </p:spPr>
        <p:style>
          <a:lnRef idx="3">
            <a:schemeClr val="lt1"/>
          </a:lnRef>
          <a:fillRef idx="1">
            <a:schemeClr val="accent6"/>
          </a:fillRef>
          <a:effectRef idx="1">
            <a:schemeClr val="accent6"/>
          </a:effectRef>
          <a:fontRef idx="minor">
            <a:schemeClr val="lt1"/>
          </a:fontRef>
        </p:style>
        <p:txBody>
          <a:bodyPr>
            <a:spAutoFit/>
          </a:bodyPr>
          <a:lstStyle/>
          <a:p>
            <a:pPr>
              <a:lnSpc>
                <a:spcPct val="150000"/>
              </a:lnSpc>
            </a:pPr>
            <a:r>
              <a:rPr lang="zh-CN" altLang="en-US" sz="2160" b="1">
                <a:solidFill>
                  <a:srgbClr val="FF0000"/>
                </a:solidFill>
                <a:latin typeface="微软雅黑" panose="020B0503020204020204" charset="-122"/>
                <a:ea typeface="微软雅黑" panose="020B0503020204020204" charset="-122"/>
                <a:cs typeface="Arial" panose="020B0604020202020204" pitchFamily="34" charset="0"/>
                <a:sym typeface="+mn-ea"/>
              </a:rPr>
              <a:t>依法行使权利</a:t>
            </a:r>
            <a:endParaRPr lang="zh-CN" altLang="en-US" sz="2160" b="1">
              <a:solidFill>
                <a:srgbClr val="FF0000"/>
              </a:solidFill>
              <a:latin typeface="微软雅黑" panose="020B0503020204020204" charset="-122"/>
              <a:ea typeface="微软雅黑" panose="020B0503020204020204" charset="-122"/>
              <a:cs typeface="Arial" panose="020B0604020202020204" pitchFamily="34" charset="0"/>
            </a:endParaRPr>
          </a:p>
        </p:txBody>
      </p:sp>
      <p:sp>
        <p:nvSpPr>
          <p:cNvPr id="9" name="文本框 1"/>
          <p:cNvSpPr txBox="1"/>
          <p:nvPr>
            <p:custDataLst>
              <p:tags r:id="rId7"/>
            </p:custDataLst>
          </p:nvPr>
        </p:nvSpPr>
        <p:spPr>
          <a:xfrm>
            <a:off x="5045299" y="4183952"/>
            <a:ext cx="3820477" cy="590931"/>
          </a:xfrm>
          <a:prstGeom prst="rect">
            <a:avLst/>
          </a:prstGeom>
          <a:noFill/>
          <a:ln w="38100">
            <a:noFill/>
          </a:ln>
        </p:spPr>
        <p:style>
          <a:lnRef idx="3">
            <a:schemeClr val="lt1"/>
          </a:lnRef>
          <a:fillRef idx="1">
            <a:schemeClr val="accent6"/>
          </a:fillRef>
          <a:effectRef idx="1">
            <a:schemeClr val="accent6"/>
          </a:effectRef>
          <a:fontRef idx="minor">
            <a:schemeClr val="lt1"/>
          </a:fontRef>
        </p:style>
        <p:txBody>
          <a:bodyPr>
            <a:spAutoFit/>
          </a:bodyPr>
          <a:lstStyle/>
          <a:p>
            <a:pPr>
              <a:lnSpc>
                <a:spcPct val="150000"/>
              </a:lnSpc>
            </a:pPr>
            <a:r>
              <a:rPr lang="zh-CN" altLang="en-US" sz="2160" b="1">
                <a:solidFill>
                  <a:srgbClr val="FF0000"/>
                </a:solidFill>
                <a:latin typeface="微软雅黑" panose="020B0503020204020204" charset="-122"/>
                <a:ea typeface="微软雅黑" panose="020B0503020204020204" charset="-122"/>
                <a:cs typeface="Arial" panose="020B0604020202020204" pitchFamily="34" charset="0"/>
                <a:sym typeface="+mn-ea"/>
              </a:rPr>
              <a:t>平等对待他人的合法权利</a:t>
            </a:r>
            <a:endParaRPr lang="zh-CN" altLang="en-US" sz="2160" b="1">
              <a:solidFill>
                <a:srgbClr val="FF0000"/>
              </a:solidFill>
              <a:latin typeface="微软雅黑" panose="020B0503020204020204" charset="-122"/>
              <a:ea typeface="微软雅黑" panose="020B0503020204020204" charset="-122"/>
              <a:cs typeface="Arial" panose="020B0604020202020204" pitchFamily="34" charset="0"/>
            </a:endParaRPr>
          </a:p>
        </p:txBody>
      </p:sp>
      <p:sp>
        <p:nvSpPr>
          <p:cNvPr id="31754" name="文本框 2"/>
          <p:cNvSpPr txBox="1">
            <a:spLocks noChangeArrowheads="1"/>
          </p:cNvSpPr>
          <p:nvPr>
            <p:custDataLst>
              <p:tags r:id="rId8"/>
            </p:custDataLst>
          </p:nvPr>
        </p:nvSpPr>
        <p:spPr bwMode="auto">
          <a:xfrm>
            <a:off x="5070731" y="3690177"/>
            <a:ext cx="3018949" cy="456565"/>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宋体" panose="02010600030101010101" pitchFamily="2" charset="-122"/>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宋体" panose="02010600030101010101" pitchFamily="2" charset="-122"/>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9pPr>
          </a:lstStyle>
          <a:p>
            <a:pPr eaLnBrk="1" hangingPunct="1">
              <a:lnSpc>
                <a:spcPct val="110000"/>
              </a:lnSpc>
              <a:spcBef>
                <a:spcPct val="0"/>
              </a:spcBef>
              <a:buFontTx/>
              <a:buNone/>
            </a:pPr>
            <a:r>
              <a:rPr lang="zh-CN" altLang="en-US" sz="2160" b="1">
                <a:solidFill>
                  <a:srgbClr val="FF0000"/>
                </a:solidFill>
                <a:latin typeface="微软雅黑" panose="020B0503020204020204" charset="-122"/>
                <a:ea typeface="微软雅黑" panose="020B0503020204020204" charset="-122"/>
                <a:sym typeface="+mn-ea"/>
              </a:rPr>
              <a:t>反对特权</a:t>
            </a:r>
            <a:endParaRPr lang="zh-CN" altLang="en-US" sz="2160" b="1">
              <a:solidFill>
                <a:srgbClr val="FF0000"/>
              </a:solidFill>
              <a:latin typeface="微软雅黑" panose="020B0503020204020204" charset="-122"/>
              <a:ea typeface="微软雅黑" panose="020B0503020204020204" charset="-122"/>
            </a:endParaRPr>
          </a:p>
        </p:txBody>
      </p:sp>
      <p:sp>
        <p:nvSpPr>
          <p:cNvPr id="31755" name="矩形 5"/>
          <p:cNvSpPr>
            <a:spLocks noChangeArrowheads="1"/>
          </p:cNvSpPr>
          <p:nvPr>
            <p:custDataLst>
              <p:tags r:id="rId9"/>
            </p:custDataLst>
          </p:nvPr>
        </p:nvSpPr>
        <p:spPr bwMode="auto">
          <a:xfrm>
            <a:off x="5054725" y="4968624"/>
            <a:ext cx="4170523" cy="456565"/>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宋体" panose="02010600030101010101" pitchFamily="2" charset="-122"/>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宋体" panose="02010600030101010101" pitchFamily="2" charset="-122"/>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9pPr>
          </a:lstStyle>
          <a:p>
            <a:pPr eaLnBrk="1" hangingPunct="1">
              <a:lnSpc>
                <a:spcPct val="110000"/>
              </a:lnSpc>
              <a:spcBef>
                <a:spcPct val="0"/>
              </a:spcBef>
              <a:buFontTx/>
              <a:buNone/>
            </a:pPr>
            <a:r>
              <a:rPr lang="zh-CN" altLang="en-US" sz="2160" b="1">
                <a:solidFill>
                  <a:srgbClr val="FF0000"/>
                </a:solidFill>
                <a:latin typeface="微软雅黑" panose="020B0503020204020204" charset="-122"/>
                <a:ea typeface="微软雅黑" panose="020B0503020204020204" charset="-122"/>
                <a:sym typeface="+mn-ea"/>
              </a:rPr>
              <a:t>敢于抵制不平等的行为</a:t>
            </a:r>
            <a:endParaRPr lang="zh-CN" altLang="en-US" sz="2160" b="1">
              <a:solidFill>
                <a:srgbClr val="FF0000"/>
              </a:solidFill>
              <a:latin typeface="微软雅黑" panose="020B0503020204020204" charset="-122"/>
              <a:ea typeface="微软雅黑" panose="020B0503020204020204" charset="-122"/>
            </a:endParaRPr>
          </a:p>
        </p:txBody>
      </p:sp>
      <p:sp>
        <p:nvSpPr>
          <p:cNvPr id="11" name="左大括号 10"/>
          <p:cNvSpPr/>
          <p:nvPr>
            <p:custDataLst>
              <p:tags r:id="rId10"/>
            </p:custDataLst>
          </p:nvPr>
        </p:nvSpPr>
        <p:spPr>
          <a:xfrm>
            <a:off x="4509516" y="1577911"/>
            <a:ext cx="337187" cy="1503046"/>
          </a:xfrm>
          <a:prstGeom prst="leftBrac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zh-CN" altLang="en-US" sz="1620"/>
          </a:p>
        </p:txBody>
      </p:sp>
      <p:sp>
        <p:nvSpPr>
          <p:cNvPr id="13" name="左大括号 12"/>
          <p:cNvSpPr/>
          <p:nvPr>
            <p:custDataLst>
              <p:tags r:id="rId11"/>
            </p:custDataLst>
          </p:nvPr>
        </p:nvSpPr>
        <p:spPr>
          <a:xfrm>
            <a:off x="4623245" y="4038793"/>
            <a:ext cx="338899" cy="2044255"/>
          </a:xfrm>
          <a:prstGeom prst="lef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zh-CN" altLang="en-US" sz="1620"/>
          </a:p>
        </p:txBody>
      </p:sp>
      <p:sp>
        <p:nvSpPr>
          <p:cNvPr id="2" name="文本框 1"/>
          <p:cNvSpPr txBox="1"/>
          <p:nvPr>
            <p:custDataLst>
              <p:tags r:id="rId12"/>
            </p:custDataLst>
          </p:nvPr>
        </p:nvSpPr>
        <p:spPr>
          <a:xfrm>
            <a:off x="939928" y="528638"/>
            <a:ext cx="1140715" cy="5909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zh-CN" sz="3240" b="1">
                <a:solidFill>
                  <a:srgbClr val="FF0000"/>
                </a:solidFill>
                <a:latin typeface="微软雅黑" panose="020B0503020204020204" charset="-122"/>
                <a:ea typeface="微软雅黑" panose="020B0503020204020204" charset="-122"/>
              </a:rPr>
              <a:t>小结</a:t>
            </a:r>
            <a:endParaRPr lang="zh-CN" altLang="zh-CN" sz="3240" b="1">
              <a:solidFill>
                <a:srgbClr val="FF0000"/>
              </a:solidFill>
              <a:latin typeface="微软雅黑" panose="020B0503020204020204" charset="-122"/>
              <a:ea typeface="微软雅黑" panose="020B0503020204020204" charset="-122"/>
            </a:endParaRPr>
          </a:p>
        </p:txBody>
      </p:sp>
      <p:sp>
        <p:nvSpPr>
          <p:cNvPr id="4" name="矩形 5"/>
          <p:cNvSpPr>
            <a:spLocks noChangeArrowheads="1"/>
          </p:cNvSpPr>
          <p:nvPr>
            <p:custDataLst>
              <p:tags r:id="rId13"/>
            </p:custDataLst>
          </p:nvPr>
        </p:nvSpPr>
        <p:spPr bwMode="auto">
          <a:xfrm>
            <a:off x="5065016" y="5643565"/>
            <a:ext cx="5783009" cy="457946"/>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宋体" panose="02010600030101010101" pitchFamily="2" charset="-122"/>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宋体" panose="02010600030101010101" pitchFamily="2" charset="-122"/>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宋体" panose="02010600030101010101" pitchFamily="2" charset="-122"/>
                <a:cs typeface="Arial" panose="020B0604020202020204" pitchFamily="34" charset="0"/>
              </a:defRPr>
            </a:lvl9pPr>
          </a:lstStyle>
          <a:p>
            <a:pPr eaLnBrk="1" hangingPunct="1">
              <a:lnSpc>
                <a:spcPct val="110000"/>
              </a:lnSpc>
              <a:spcBef>
                <a:spcPct val="0"/>
              </a:spcBef>
              <a:buFontTx/>
              <a:buNone/>
            </a:pPr>
            <a:r>
              <a:rPr lang="zh-CN" altLang="en-US" sz="2160" b="1">
                <a:solidFill>
                  <a:srgbClr val="FF0000"/>
                </a:solidFill>
                <a:latin typeface="微软雅黑" panose="020B0503020204020204" charset="-122"/>
                <a:ea typeface="微软雅黑" panose="020B0503020204020204" charset="-122"/>
                <a:sym typeface="+mn-ea"/>
              </a:rPr>
              <a:t>把平等原则落实到日常的生活、学习和工作中</a:t>
            </a:r>
            <a:endParaRPr lang="zh-CN" altLang="en-US" sz="2160" b="1">
              <a:solidFill>
                <a:srgbClr val="FF0000"/>
              </a:solidFill>
              <a:latin typeface="微软雅黑" panose="020B0503020204020204" charset="-122"/>
              <a:ea typeface="微软雅黑" panose="020B0503020204020204" charset="-122"/>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1"/>
          <p:cNvSpPr>
            <a:spLocks noGrp="1"/>
          </p:cNvSpPr>
          <p:nvPr>
            <p:custDataLst>
              <p:tags r:id="rId1"/>
            </p:custDataLst>
          </p:nvPr>
        </p:nvSpPr>
        <p:spPr>
          <a:xfrm>
            <a:off x="951930" y="1425322"/>
            <a:ext cx="9789223" cy="5002912"/>
          </a:xfrm>
          <a:prstGeom prst="rect">
            <a:avLst/>
          </a:prstGeom>
          <a:noFill/>
          <a:extLst>
            <a:ext uri="{909E8E84-426E-40DD-AFC4-6F175D3DCCD1}">
              <a14:hiddenFill xmlns:a14="http://schemas.microsoft.com/office/drawing/2010/main">
                <a:solidFill>
                  <a:schemeClr val="bg1"/>
                </a:solidFill>
              </a14:hiddenFill>
            </a:ext>
          </a:extLst>
        </p:spPr>
        <p:txBody>
          <a:bodyPr vert="horz" lIns="82296" tIns="41148" rIns="82296" bIns="41148"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2880" b="1" dirty="0">
                <a:solidFill>
                  <a:schemeClr val="tx1"/>
                </a:solidFill>
                <a:latin typeface="宋体" panose="02010600030101010101" pitchFamily="2" charset="-122"/>
                <a:ea typeface="宋体" panose="02010600030101010101" pitchFamily="2" charset="-122"/>
                <a:cs typeface="宋体" panose="02010600030101010101" pitchFamily="2" charset="-122"/>
              </a:rPr>
              <a:t>1.“我的地盘我做主”是博客的精神，但是博客自由的背后，是公共责任与法律底线。对此，以下分析正确的是（</a:t>
            </a:r>
            <a:r>
              <a:rPr lang="en-US" altLang="zh-CN" sz="2880" b="1" dirty="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880" b="1" dirty="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altLang="en-US" sz="288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nSpc>
                <a:spcPct val="150000"/>
              </a:lnSpc>
              <a:buNone/>
            </a:pPr>
            <a:r>
              <a:rPr lang="zh-CN" altLang="en-US" sz="2880" b="1" dirty="0">
                <a:solidFill>
                  <a:schemeClr val="tx1"/>
                </a:solidFill>
                <a:latin typeface="宋体" panose="02010600030101010101" pitchFamily="2" charset="-122"/>
                <a:ea typeface="宋体" panose="02010600030101010101" pitchFamily="2" charset="-122"/>
                <a:cs typeface="宋体" panose="02010600030101010101" pitchFamily="2" charset="-122"/>
              </a:rPr>
              <a:t>A.国家依法保护公民的一切自由权利            </a:t>
            </a:r>
            <a:endParaRPr lang="zh-CN" altLang="en-US" sz="288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nSpc>
                <a:spcPct val="150000"/>
              </a:lnSpc>
              <a:buNone/>
            </a:pPr>
            <a:r>
              <a:rPr lang="zh-CN" altLang="en-US" sz="2880" b="1" dirty="0">
                <a:solidFill>
                  <a:schemeClr val="tx1"/>
                </a:solidFill>
                <a:latin typeface="宋体" panose="02010600030101010101" pitchFamily="2" charset="-122"/>
                <a:ea typeface="宋体" panose="02010600030101010101" pitchFamily="2" charset="-122"/>
                <a:cs typeface="宋体" panose="02010600030101010101" pitchFamily="2" charset="-122"/>
              </a:rPr>
              <a:t>B.法律是对权利的限制和约束  </a:t>
            </a:r>
            <a:endParaRPr lang="zh-CN" altLang="en-US" sz="288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nSpc>
                <a:spcPct val="150000"/>
              </a:lnSpc>
              <a:buNone/>
            </a:pPr>
            <a:r>
              <a:rPr lang="zh-CN" altLang="en-US" sz="2880" b="1" dirty="0">
                <a:solidFill>
                  <a:schemeClr val="tx1"/>
                </a:solidFill>
                <a:latin typeface="宋体" panose="02010600030101010101" pitchFamily="2" charset="-122"/>
                <a:ea typeface="宋体" panose="02010600030101010101" pitchFamily="2" charset="-122"/>
                <a:cs typeface="宋体" panose="02010600030101010101" pitchFamily="2" charset="-122"/>
              </a:rPr>
              <a:t>C.公民必须在法律规定的范围内行使言论自由的权利   </a:t>
            </a:r>
            <a:endParaRPr lang="zh-CN" altLang="en-US" sz="288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nSpc>
                <a:spcPct val="150000"/>
              </a:lnSpc>
              <a:buNone/>
            </a:pPr>
            <a:r>
              <a:rPr lang="zh-CN" altLang="en-US" sz="2880" b="1" dirty="0">
                <a:solidFill>
                  <a:schemeClr val="tx1"/>
                </a:solidFill>
                <a:latin typeface="宋体" panose="02010600030101010101" pitchFamily="2" charset="-122"/>
                <a:ea typeface="宋体" panose="02010600030101010101" pitchFamily="2" charset="-122"/>
                <a:cs typeface="宋体" panose="02010600030101010101" pitchFamily="2" charset="-122"/>
              </a:rPr>
              <a:t>D.我国公民的权利不真实</a:t>
            </a:r>
            <a:endParaRPr lang="zh-CN" altLang="en-US" sz="288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21" name="TextBox 3"/>
          <p:cNvSpPr txBox="1"/>
          <p:nvPr>
            <p:custDataLst>
              <p:tags r:id="rId2"/>
            </p:custDataLst>
          </p:nvPr>
        </p:nvSpPr>
        <p:spPr>
          <a:xfrm>
            <a:off x="9358693" y="2224334"/>
            <a:ext cx="524571" cy="755650"/>
          </a:xfrm>
          <a:prstGeom prst="rect">
            <a:avLst/>
          </a:prstGeom>
          <a:noFill/>
          <a:ln w="9525">
            <a:noFill/>
          </a:ln>
        </p:spPr>
        <p:txBody>
          <a:bodyPr wrap="square">
            <a:spAutoFit/>
          </a:bodyPr>
          <a:lstStyle/>
          <a:p>
            <a:r>
              <a:rPr lang="en-US" altLang="zh-CN" sz="4320" b="1">
                <a:solidFill>
                  <a:srgbClr val="FF0000"/>
                </a:solidFill>
                <a:latin typeface="微软雅黑" panose="020B0503020204020204" charset="-122"/>
                <a:ea typeface="微软雅黑" panose="020B0503020204020204" charset="-122"/>
              </a:rPr>
              <a:t>C</a:t>
            </a:r>
            <a:endParaRPr lang="zh-CN" altLang="en-US" sz="4320" b="1">
              <a:solidFill>
                <a:srgbClr val="FF0000"/>
              </a:solidFill>
              <a:latin typeface="微软雅黑" panose="020B0503020204020204" charset="-122"/>
              <a:ea typeface="微软雅黑" panose="020B0503020204020204" charset="-122"/>
            </a:endParaRPr>
          </a:p>
        </p:txBody>
      </p:sp>
      <p:sp>
        <p:nvSpPr>
          <p:cNvPr id="14340" name="文本框 3"/>
          <p:cNvSpPr/>
          <p:nvPr>
            <p:custDataLst>
              <p:tags r:id="rId3"/>
            </p:custDataLst>
          </p:nvPr>
        </p:nvSpPr>
        <p:spPr>
          <a:xfrm>
            <a:off x="855917" y="564643"/>
            <a:ext cx="10962515" cy="689610"/>
          </a:xfrm>
          <a:prstGeom prst="rect">
            <a:avLst/>
          </a:prstGeom>
          <a:noFill/>
          <a:ln>
            <a:noFill/>
            <a:miter lim="800000"/>
          </a:ln>
        </p:spPr>
        <p:txBody>
          <a:bodyPr>
            <a:spAutoFit/>
          </a:bodyPr>
          <a:lstStyle>
            <a:lvl1pPr marL="342900" indent="-342900" algn="l" defTabSz="914400" rtl="0" eaLnBrk="0" fontAlgn="base" hangingPunct="0">
              <a:lnSpc>
                <a:spcPct val="100000"/>
              </a:lnSpc>
              <a:spcBef>
                <a:spcPct val="20000"/>
              </a:spcBef>
              <a:spcAft>
                <a:spcPct val="0"/>
              </a:spcAft>
              <a:buClrTx/>
              <a:buSzTx/>
              <a:buFontTx/>
              <a:buChar char="•"/>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Tx/>
              <a:buSzTx/>
              <a:buFontTx/>
              <a:buChar char="•"/>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Tx/>
              <a:buFontTx/>
              <a:buChar char="–"/>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Tx/>
              <a:buSzTx/>
              <a:buFontTx/>
              <a:buChar char="»"/>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har char="»"/>
              <a:defRPr lang="zh-CN" altLang="en-US" sz="2000">
                <a:solidFill>
                  <a:schemeClr val="tx1"/>
                </a:solidFill>
                <a:latin typeface="+mn-lt"/>
                <a:ea typeface="+mn-ea"/>
              </a:defRPr>
            </a:lvl6pPr>
            <a:lvl7pPr marL="2971800" indent="-228600" algn="l" rtl="0" fontAlgn="base">
              <a:spcBef>
                <a:spcPct val="20000"/>
              </a:spcBef>
              <a:spcAft>
                <a:spcPct val="0"/>
              </a:spcAft>
              <a:buChar char="»"/>
              <a:defRPr lang="zh-CN" altLang="en-US" sz="2000">
                <a:solidFill>
                  <a:schemeClr val="tx1"/>
                </a:solidFill>
                <a:latin typeface="+mn-lt"/>
                <a:ea typeface="+mn-ea"/>
              </a:defRPr>
            </a:lvl7pPr>
            <a:lvl8pPr marL="3429000" indent="-228600" algn="l" rtl="0" fontAlgn="base">
              <a:spcBef>
                <a:spcPct val="20000"/>
              </a:spcBef>
              <a:spcAft>
                <a:spcPct val="0"/>
              </a:spcAft>
              <a:buChar char="»"/>
              <a:defRPr lang="zh-CN" altLang="en-US" sz="2000">
                <a:solidFill>
                  <a:schemeClr val="tx1"/>
                </a:solidFill>
                <a:latin typeface="+mn-lt"/>
                <a:ea typeface="+mn-ea"/>
              </a:defRPr>
            </a:lvl8pPr>
            <a:lvl9pPr marL="3886200" indent="-228600" algn="l" rtl="0" fontAlgn="base">
              <a:spcBef>
                <a:spcPct val="20000"/>
              </a:spcBef>
              <a:spcAft>
                <a:spcPct val="0"/>
              </a:spcAft>
              <a:buChar char="»"/>
              <a:defRPr lang="zh-CN" altLang="en-US" sz="2000">
                <a:solidFill>
                  <a:schemeClr val="tx1"/>
                </a:solidFill>
                <a:latin typeface="+mn-lt"/>
                <a:ea typeface="+mn-ea"/>
              </a:defRPr>
            </a:lvl9pPr>
          </a:lstStyle>
          <a:p>
            <a:pPr marL="0" lvl="0" indent="0" eaLnBrk="1" hangingPunct="1">
              <a:spcBef>
                <a:spcPct val="0"/>
              </a:spcBef>
              <a:buNone/>
            </a:pPr>
            <a:r>
              <a:rPr lang="zh-CN" altLang="en-US" sz="3890" b="1">
                <a:solidFill>
                  <a:srgbClr val="FF0000"/>
                </a:solidFill>
                <a:latin typeface="等线" panose="02010600030101010101" pitchFamily="2" charset="-122"/>
                <a:ea typeface="等线" panose="02010600030101010101" pitchFamily="2" charset="-122"/>
              </a:rPr>
              <a:t>课堂检测</a:t>
            </a:r>
            <a:endParaRPr lang="zh-CN" altLang="en-US" sz="3890" b="1">
              <a:solidFill>
                <a:srgbClr val="FF0000"/>
              </a:solidFill>
              <a:latin typeface="等线" panose="02010600030101010101" pitchFamily="2" charset="-122"/>
              <a:ea typeface="等线"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1898905" y="1003556"/>
            <a:ext cx="8630412" cy="3580765"/>
          </a:xfrm>
          <a:prstGeom prst="rect">
            <a:avLst/>
          </a:prstGeom>
        </p:spPr>
        <p:txBody>
          <a:bodyPr wrap="square">
            <a:spAutoFit/>
          </a:bodyPr>
          <a:lstStyle/>
          <a:p>
            <a:pPr>
              <a:lnSpc>
                <a:spcPct val="150000"/>
              </a:lnSpc>
            </a:pPr>
            <a:r>
              <a:rPr lang="en-US" altLang="zh-CN" sz="2520" b="1" smtClean="0">
                <a:latin typeface="+mn-ea"/>
                <a:ea typeface="+mn-ea"/>
                <a:cs typeface="+mn-ea"/>
              </a:rPr>
              <a:t>2</a:t>
            </a:r>
            <a:r>
              <a:rPr lang="zh-CN" altLang="en-US" sz="2520" b="1" smtClean="0">
                <a:latin typeface="+mn-ea"/>
                <a:ea typeface="+mn-ea"/>
                <a:cs typeface="+mn-ea"/>
              </a:rPr>
              <a:t>、自由快乐，人皆向往，而“畏法度者最快活”。意味着（　　）</a:t>
            </a:r>
            <a:endParaRPr lang="zh-CN" altLang="en-US" sz="2520" b="1" smtClean="0">
              <a:latin typeface="+mn-ea"/>
              <a:ea typeface="+mn-ea"/>
              <a:cs typeface="+mn-ea"/>
            </a:endParaRPr>
          </a:p>
          <a:p>
            <a:pPr>
              <a:lnSpc>
                <a:spcPct val="150000"/>
              </a:lnSpc>
            </a:pPr>
            <a:r>
              <a:rPr lang="en-US" altLang="zh-CN" sz="2520" b="1" smtClean="0">
                <a:latin typeface="+mn-ea"/>
                <a:ea typeface="+mn-ea"/>
                <a:cs typeface="+mn-ea"/>
              </a:rPr>
              <a:t>A</a:t>
            </a:r>
            <a:r>
              <a:rPr lang="zh-CN" altLang="en-US" sz="2520" b="1" smtClean="0">
                <a:latin typeface="+mn-ea"/>
                <a:ea typeface="+mn-ea"/>
                <a:cs typeface="+mn-ea"/>
              </a:rPr>
              <a:t>．自由快乐之人，必是敬畏法度之人</a:t>
            </a:r>
            <a:endParaRPr lang="zh-CN" altLang="en-US" sz="2520" b="1" smtClean="0">
              <a:latin typeface="+mn-ea"/>
              <a:ea typeface="+mn-ea"/>
              <a:cs typeface="+mn-ea"/>
            </a:endParaRPr>
          </a:p>
          <a:p>
            <a:pPr>
              <a:lnSpc>
                <a:spcPct val="150000"/>
              </a:lnSpc>
            </a:pPr>
            <a:r>
              <a:rPr lang="en-US" altLang="zh-CN" sz="2520" b="1" smtClean="0">
                <a:latin typeface="+mn-ea"/>
                <a:ea typeface="+mn-ea"/>
                <a:cs typeface="+mn-ea"/>
              </a:rPr>
              <a:t>B</a:t>
            </a:r>
            <a:r>
              <a:rPr lang="zh-CN" altLang="en-US" sz="2520" b="1" smtClean="0">
                <a:latin typeface="+mn-ea"/>
                <a:ea typeface="+mn-ea"/>
                <a:cs typeface="+mn-ea"/>
              </a:rPr>
              <a:t>．尊崇理性之人，必是无限享乐之人</a:t>
            </a:r>
            <a:endParaRPr lang="zh-CN" altLang="en-US" sz="2520" b="1" smtClean="0">
              <a:latin typeface="+mn-ea"/>
              <a:ea typeface="+mn-ea"/>
              <a:cs typeface="+mn-ea"/>
            </a:endParaRPr>
          </a:p>
          <a:p>
            <a:pPr>
              <a:lnSpc>
                <a:spcPct val="150000"/>
              </a:lnSpc>
            </a:pPr>
            <a:r>
              <a:rPr lang="en-US" altLang="zh-CN" sz="2520" b="1" smtClean="0">
                <a:latin typeface="+mn-ea"/>
                <a:ea typeface="+mn-ea"/>
                <a:cs typeface="+mn-ea"/>
              </a:rPr>
              <a:t>C</a:t>
            </a:r>
            <a:r>
              <a:rPr lang="zh-CN" altLang="en-US" sz="2520" b="1" smtClean="0">
                <a:latin typeface="+mn-ea"/>
                <a:ea typeface="+mn-ea"/>
                <a:cs typeface="+mn-ea"/>
              </a:rPr>
              <a:t>．自由快乐，是法治的价值追求</a:t>
            </a:r>
            <a:endParaRPr lang="zh-CN" altLang="en-US" sz="2520" b="1" smtClean="0">
              <a:latin typeface="+mn-ea"/>
              <a:ea typeface="+mn-ea"/>
              <a:cs typeface="+mn-ea"/>
            </a:endParaRPr>
          </a:p>
          <a:p>
            <a:pPr>
              <a:lnSpc>
                <a:spcPct val="150000"/>
              </a:lnSpc>
            </a:pPr>
            <a:r>
              <a:rPr lang="en-US" altLang="zh-CN" sz="2520" b="1" smtClean="0">
                <a:latin typeface="+mn-ea"/>
                <a:ea typeface="+mn-ea"/>
                <a:cs typeface="+mn-ea"/>
              </a:rPr>
              <a:t>D</a:t>
            </a:r>
            <a:r>
              <a:rPr lang="zh-CN" altLang="en-US" sz="2520" b="1" smtClean="0">
                <a:latin typeface="+mn-ea"/>
                <a:ea typeface="+mn-ea"/>
                <a:cs typeface="+mn-ea"/>
              </a:rPr>
              <a:t>．自由是依照自己意志活动的权利</a:t>
            </a:r>
            <a:endParaRPr lang="zh-CN" altLang="en-US" sz="2520" b="1">
              <a:latin typeface="+mn-ea"/>
              <a:ea typeface="+mn-ea"/>
              <a:cs typeface="+mn-ea"/>
            </a:endParaRPr>
          </a:p>
        </p:txBody>
      </p:sp>
      <p:sp>
        <p:nvSpPr>
          <p:cNvPr id="3" name="矩形 2"/>
          <p:cNvSpPr/>
          <p:nvPr>
            <p:custDataLst>
              <p:tags r:id="rId2"/>
            </p:custDataLst>
          </p:nvPr>
        </p:nvSpPr>
        <p:spPr>
          <a:xfrm>
            <a:off x="2467235" y="1700703"/>
            <a:ext cx="441146" cy="701731"/>
          </a:xfrm>
          <a:prstGeom prst="rect">
            <a:avLst/>
          </a:prstGeom>
        </p:spPr>
        <p:txBody>
          <a:bodyPr wrap="none">
            <a:spAutoFit/>
          </a:bodyPr>
          <a:lstStyle/>
          <a:p>
            <a:r>
              <a:rPr lang="en-US" altLang="zh-CN" sz="3960" b="1" smtClean="0">
                <a:solidFill>
                  <a:srgbClr val="FF0000"/>
                </a:solidFill>
                <a:latin typeface="黑体" panose="02010609060101010101" charset="-122"/>
                <a:ea typeface="黑体" panose="02010609060101010101" charset="-122"/>
              </a:rPr>
              <a:t>A</a:t>
            </a:r>
            <a:endParaRPr lang="zh-CN" altLang="en-US" sz="3960"/>
          </a:p>
        </p:txBody>
      </p:sp>
    </p:spTree>
    <p:custDataLst>
      <p:tags r:id="rId3"/>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custDataLst>
              <p:tags r:id="rId1"/>
            </p:custDataLst>
          </p:nvPr>
        </p:nvSpPr>
        <p:spPr bwMode="auto">
          <a:xfrm>
            <a:off x="1097222" y="1446349"/>
            <a:ext cx="9997645" cy="3964162"/>
          </a:xfrm>
          <a:prstGeom prst="rect">
            <a:avLst/>
          </a:prstGeom>
          <a:noFill/>
          <a:ln w="9525">
            <a:noFill/>
            <a:miter lim="800000"/>
          </a:ln>
        </p:spPr>
        <p:txBody>
          <a:bodyPr wrap="square" anchor="ctr">
            <a:spAutoFit/>
          </a:bodyPr>
          <a:lstStyle/>
          <a:p>
            <a:pPr fontAlgn="auto" latinLnBrk="0">
              <a:lnSpc>
                <a:spcPct val="100000"/>
              </a:lnSpc>
              <a:spcBef>
                <a:spcPts val="600"/>
              </a:spcBef>
              <a:spcAft>
                <a:spcPts val="600"/>
              </a:spcAft>
            </a:pPr>
            <a:r>
              <a:rPr lang="en-US" altLang="zh-CN" sz="2880" b="1">
                <a:latin typeface="宋体" panose="02010600030101010101" pitchFamily="2" charset="-122"/>
                <a:cs typeface="宋体" panose="02010600030101010101" pitchFamily="2" charset="-122"/>
                <a:sym typeface="+mn-ea"/>
              </a:rPr>
              <a:t>3. </a:t>
            </a:r>
            <a:r>
              <a:rPr lang="zh-CN" altLang="en-US" sz="2880" b="1">
                <a:latin typeface="宋体" panose="02010600030101010101" pitchFamily="2" charset="-122"/>
                <a:cs typeface="宋体" panose="02010600030101010101" pitchFamily="2" charset="-122"/>
                <a:sym typeface="+mn-ea"/>
              </a:rPr>
              <a:t>面对用人单位就业歧视等不平等现象，我们的正确态度或做法是 </a:t>
            </a:r>
            <a:r>
              <a:rPr lang="en-US" altLang="zh-CN" sz="2880" b="1">
                <a:latin typeface="宋体" panose="02010600030101010101" pitchFamily="2" charset="-122"/>
                <a:cs typeface="宋体" panose="02010600030101010101" pitchFamily="2" charset="-122"/>
                <a:sym typeface="+mn-ea"/>
              </a:rPr>
              <a:t>(        )</a:t>
            </a:r>
            <a:endParaRPr lang="en-US" altLang="zh-CN" sz="2880" b="1">
              <a:latin typeface="宋体" panose="02010600030101010101" pitchFamily="2" charset="-122"/>
              <a:cs typeface="宋体" panose="02010600030101010101" pitchFamily="2" charset="-122"/>
              <a:sym typeface="+mn-ea"/>
            </a:endParaRPr>
          </a:p>
          <a:p>
            <a:pPr fontAlgn="auto" latinLnBrk="0">
              <a:lnSpc>
                <a:spcPct val="100000"/>
              </a:lnSpc>
              <a:spcBef>
                <a:spcPts val="600"/>
              </a:spcBef>
              <a:spcAft>
                <a:spcPts val="600"/>
              </a:spcAft>
            </a:pPr>
            <a:r>
              <a:rPr lang="en-US" altLang="zh-CN" sz="2880" b="1">
                <a:latin typeface="宋体" panose="02010600030101010101" pitchFamily="2" charset="-122"/>
                <a:cs typeface="宋体" panose="02010600030101010101" pitchFamily="2" charset="-122"/>
                <a:sym typeface="+mn-ea"/>
              </a:rPr>
              <a:t>①</a:t>
            </a:r>
            <a:r>
              <a:rPr lang="zh-CN" altLang="en-US" sz="2880" b="1">
                <a:latin typeface="宋体" panose="02010600030101010101" pitchFamily="2" charset="-122"/>
                <a:cs typeface="宋体" panose="02010600030101010101" pitchFamily="2" charset="-122"/>
                <a:sym typeface="+mn-ea"/>
              </a:rPr>
              <a:t>听之任之　</a:t>
            </a:r>
            <a:endParaRPr lang="zh-CN" altLang="en-US" sz="2880" b="1">
              <a:latin typeface="宋体" panose="02010600030101010101" pitchFamily="2" charset="-122"/>
              <a:cs typeface="宋体" panose="02010600030101010101" pitchFamily="2" charset="-122"/>
              <a:sym typeface="+mn-ea"/>
            </a:endParaRPr>
          </a:p>
          <a:p>
            <a:pPr fontAlgn="auto" latinLnBrk="0">
              <a:lnSpc>
                <a:spcPct val="100000"/>
              </a:lnSpc>
              <a:spcBef>
                <a:spcPts val="600"/>
              </a:spcBef>
              <a:spcAft>
                <a:spcPts val="600"/>
              </a:spcAft>
            </a:pPr>
            <a:r>
              <a:rPr lang="en-US" altLang="zh-CN" sz="2880" b="1">
                <a:latin typeface="宋体" panose="02010600030101010101" pitchFamily="2" charset="-122"/>
                <a:cs typeface="宋体" panose="02010600030101010101" pitchFamily="2" charset="-122"/>
                <a:sym typeface="+mn-ea"/>
              </a:rPr>
              <a:t>②</a:t>
            </a:r>
            <a:r>
              <a:rPr lang="zh-CN" altLang="en-US" sz="2880" b="1">
                <a:latin typeface="宋体" panose="02010600030101010101" pitchFamily="2" charset="-122"/>
                <a:cs typeface="宋体" panose="02010600030101010101" pitchFamily="2" charset="-122"/>
                <a:sym typeface="+mn-ea"/>
              </a:rPr>
              <a:t>据理力争，依法维权　</a:t>
            </a:r>
            <a:endParaRPr lang="zh-CN" altLang="en-US" sz="2880" b="1">
              <a:latin typeface="宋体" panose="02010600030101010101" pitchFamily="2" charset="-122"/>
              <a:cs typeface="宋体" panose="02010600030101010101" pitchFamily="2" charset="-122"/>
              <a:sym typeface="+mn-ea"/>
            </a:endParaRPr>
          </a:p>
          <a:p>
            <a:pPr fontAlgn="auto" latinLnBrk="0">
              <a:lnSpc>
                <a:spcPct val="100000"/>
              </a:lnSpc>
              <a:spcBef>
                <a:spcPts val="600"/>
              </a:spcBef>
              <a:spcAft>
                <a:spcPts val="600"/>
              </a:spcAft>
            </a:pPr>
            <a:r>
              <a:rPr lang="en-US" altLang="zh-CN" sz="2880" b="1">
                <a:latin typeface="宋体" panose="02010600030101010101" pitchFamily="2" charset="-122"/>
                <a:cs typeface="宋体" panose="02010600030101010101" pitchFamily="2" charset="-122"/>
                <a:sym typeface="+mn-ea"/>
              </a:rPr>
              <a:t>③</a:t>
            </a:r>
            <a:r>
              <a:rPr lang="zh-CN" altLang="en-US" sz="2880" b="1">
                <a:latin typeface="宋体" panose="02010600030101010101" pitchFamily="2" charset="-122"/>
                <a:cs typeface="宋体" panose="02010600030101010101" pitchFamily="2" charset="-122"/>
                <a:sym typeface="+mn-ea"/>
              </a:rPr>
              <a:t>增强平等意识</a:t>
            </a:r>
            <a:r>
              <a:rPr lang="en-US" altLang="zh-CN" sz="2880" b="1">
                <a:latin typeface="宋体" panose="02010600030101010101" pitchFamily="2" charset="-122"/>
                <a:cs typeface="宋体" panose="02010600030101010101" pitchFamily="2" charset="-122"/>
                <a:sym typeface="+mn-ea"/>
              </a:rPr>
              <a:t>　</a:t>
            </a:r>
            <a:endParaRPr lang="en-US" altLang="zh-CN" sz="2880" b="1">
              <a:latin typeface="宋体" panose="02010600030101010101" pitchFamily="2" charset="-122"/>
              <a:cs typeface="宋体" panose="02010600030101010101" pitchFamily="2" charset="-122"/>
              <a:sym typeface="+mn-ea"/>
            </a:endParaRPr>
          </a:p>
          <a:p>
            <a:pPr fontAlgn="auto" latinLnBrk="0">
              <a:lnSpc>
                <a:spcPct val="100000"/>
              </a:lnSpc>
              <a:spcBef>
                <a:spcPts val="600"/>
              </a:spcBef>
              <a:spcAft>
                <a:spcPts val="600"/>
              </a:spcAft>
            </a:pPr>
            <a:r>
              <a:rPr lang="en-US" altLang="zh-CN" sz="2880" b="1">
                <a:latin typeface="宋体" panose="02010600030101010101" pitchFamily="2" charset="-122"/>
                <a:cs typeface="宋体" panose="02010600030101010101" pitchFamily="2" charset="-122"/>
                <a:sym typeface="+mn-ea"/>
              </a:rPr>
              <a:t>④</a:t>
            </a:r>
            <a:r>
              <a:rPr lang="zh-CN" altLang="en-US" sz="2880" b="1">
                <a:latin typeface="宋体" panose="02010600030101010101" pitchFamily="2" charset="-122"/>
                <a:cs typeface="宋体" panose="02010600030101010101" pitchFamily="2" charset="-122"/>
                <a:sym typeface="+mn-ea"/>
              </a:rPr>
              <a:t>日常的生活、学习和工作中，要努力践行平等</a:t>
            </a:r>
            <a:endParaRPr lang="zh-CN" altLang="en-US" sz="2880" b="1">
              <a:latin typeface="宋体" panose="02010600030101010101" pitchFamily="2" charset="-122"/>
              <a:cs typeface="宋体" panose="02010600030101010101" pitchFamily="2" charset="-122"/>
              <a:sym typeface="+mn-ea"/>
            </a:endParaRPr>
          </a:p>
          <a:p>
            <a:pPr fontAlgn="auto" latinLnBrk="0">
              <a:lnSpc>
                <a:spcPct val="100000"/>
              </a:lnSpc>
              <a:spcBef>
                <a:spcPts val="600"/>
              </a:spcBef>
              <a:spcAft>
                <a:spcPts val="600"/>
              </a:spcAft>
            </a:pPr>
            <a:r>
              <a:rPr lang="en-US" altLang="zh-CN" sz="2880" b="1">
                <a:latin typeface="宋体" panose="02010600030101010101" pitchFamily="2" charset="-122"/>
                <a:cs typeface="宋体" panose="02010600030101010101" pitchFamily="2" charset="-122"/>
                <a:sym typeface="+mn-ea"/>
              </a:rPr>
              <a:t>A.①②③   B.②③④    C.①②④   D.①③④</a:t>
            </a:r>
            <a:endParaRPr lang="en-US" altLang="zh-CN" sz="2880" b="1">
              <a:latin typeface="宋体" panose="02010600030101010101" pitchFamily="2" charset="-122"/>
              <a:cs typeface="宋体" panose="02010600030101010101" pitchFamily="2" charset="-122"/>
              <a:sym typeface="+mn-ea"/>
            </a:endParaRPr>
          </a:p>
        </p:txBody>
      </p:sp>
      <p:sp>
        <p:nvSpPr>
          <p:cNvPr id="21" name="TextBox 3"/>
          <p:cNvSpPr txBox="1"/>
          <p:nvPr>
            <p:custDataLst>
              <p:tags r:id="rId2"/>
            </p:custDataLst>
          </p:nvPr>
        </p:nvSpPr>
        <p:spPr>
          <a:xfrm>
            <a:off x="3071241" y="1873624"/>
            <a:ext cx="524571" cy="755650"/>
          </a:xfrm>
          <a:prstGeom prst="rect">
            <a:avLst/>
          </a:prstGeom>
          <a:noFill/>
          <a:ln w="9525">
            <a:noFill/>
          </a:ln>
        </p:spPr>
        <p:txBody>
          <a:bodyPr wrap="square">
            <a:spAutoFit/>
          </a:bodyPr>
          <a:lstStyle/>
          <a:p>
            <a:r>
              <a:rPr lang="en-US" altLang="zh-CN" sz="4320" b="1">
                <a:solidFill>
                  <a:srgbClr val="FF0000"/>
                </a:solidFill>
                <a:latin typeface="微软雅黑" panose="020B0503020204020204" charset="-122"/>
                <a:ea typeface="微软雅黑" panose="020B0503020204020204" charset="-122"/>
              </a:rPr>
              <a:t>B</a:t>
            </a:r>
            <a:endParaRPr lang="zh-CN" altLang="en-US" sz="4320" b="1">
              <a:solidFill>
                <a:srgbClr val="FF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矩形 342017"/>
          <p:cNvSpPr/>
          <p:nvPr>
            <p:custDataLst>
              <p:tags r:id="rId1"/>
            </p:custDataLst>
          </p:nvPr>
        </p:nvSpPr>
        <p:spPr>
          <a:xfrm>
            <a:off x="825057" y="1076549"/>
            <a:ext cx="9031415" cy="3580765"/>
          </a:xfrm>
          <a:prstGeom prst="rect">
            <a:avLst/>
          </a:prstGeom>
          <a:noFill/>
          <a:ln w="9525">
            <a:noFill/>
          </a:ln>
        </p:spPr>
        <p:txBody>
          <a:bodyPr wrap="square" anchor="ctr">
            <a:spAutoFit/>
          </a:bodyPr>
          <a:lstStyle/>
          <a:p>
            <a:pPr indent="268605">
              <a:lnSpc>
                <a:spcPct val="150000"/>
              </a:lnSpc>
            </a:pPr>
            <a:r>
              <a:rPr lang="en-US" altLang="zh-CN" sz="2520" b="1" smtClean="0">
                <a:solidFill>
                  <a:srgbClr val="000000"/>
                </a:solidFill>
                <a:latin typeface="宋体" panose="02010600030101010101" pitchFamily="2" charset="-122"/>
                <a:cs typeface="宋体" panose="02010600030101010101" pitchFamily="2" charset="-122"/>
              </a:rPr>
              <a:t>4</a:t>
            </a:r>
            <a:r>
              <a:rPr lang="zh-CN" altLang="en-US" sz="2520" b="1" smtClean="0">
                <a:solidFill>
                  <a:srgbClr val="000000"/>
                </a:solidFill>
                <a:latin typeface="宋体" panose="02010600030101010101" pitchFamily="2" charset="-122"/>
                <a:cs typeface="宋体" panose="02010600030101010101" pitchFamily="2" charset="-122"/>
              </a:rPr>
              <a:t>、对</a:t>
            </a:r>
            <a:r>
              <a:rPr lang="zh-CN" altLang="en-US" sz="2520" b="1">
                <a:solidFill>
                  <a:srgbClr val="000000"/>
                </a:solidFill>
                <a:latin typeface="宋体" panose="02010600030101010101" pitchFamily="2" charset="-122"/>
                <a:cs typeface="宋体" panose="02010600030101010101" pitchFamily="2" charset="-122"/>
              </a:rPr>
              <a:t>漫画</a:t>
            </a:r>
            <a:r>
              <a:rPr lang="en-US" altLang="zh-CN" sz="2520" b="1">
                <a:solidFill>
                  <a:srgbClr val="000000"/>
                </a:solidFill>
                <a:latin typeface="宋体" panose="02010600030101010101" pitchFamily="2" charset="-122"/>
                <a:cs typeface="宋体" panose="02010600030101010101" pitchFamily="2" charset="-122"/>
              </a:rPr>
              <a:t>《</a:t>
            </a:r>
            <a:r>
              <a:rPr lang="zh-CN" altLang="en-US" sz="2520" b="1">
                <a:solidFill>
                  <a:srgbClr val="000000"/>
                </a:solidFill>
                <a:latin typeface="宋体" panose="02010600030101010101" pitchFamily="2" charset="-122"/>
                <a:cs typeface="宋体" panose="02010600030101010101" pitchFamily="2" charset="-122"/>
              </a:rPr>
              <a:t>禁止搞特权</a:t>
            </a:r>
            <a:r>
              <a:rPr lang="en-US" altLang="zh-CN" sz="2520" b="1">
                <a:solidFill>
                  <a:srgbClr val="000000"/>
                </a:solidFill>
                <a:latin typeface="宋体" panose="02010600030101010101" pitchFamily="2" charset="-122"/>
                <a:cs typeface="宋体" panose="02010600030101010101" pitchFamily="2" charset="-122"/>
              </a:rPr>
              <a:t>》</a:t>
            </a:r>
            <a:r>
              <a:rPr lang="zh-CN" altLang="en-US" sz="2520" b="1">
                <a:solidFill>
                  <a:srgbClr val="000000"/>
                </a:solidFill>
                <a:latin typeface="宋体" panose="02010600030101010101" pitchFamily="2" charset="-122"/>
                <a:cs typeface="宋体" panose="02010600030101010101" pitchFamily="2" charset="-122"/>
              </a:rPr>
              <a:t>所揭示的法律精神，下列理解正确的是</a:t>
            </a:r>
            <a:r>
              <a:rPr lang="en-US" altLang="zh-CN" sz="2520" b="1">
                <a:solidFill>
                  <a:srgbClr val="000000"/>
                </a:solidFill>
                <a:latin typeface="宋体" panose="02010600030101010101" pitchFamily="2" charset="-122"/>
                <a:cs typeface="宋体" panose="02010600030101010101" pitchFamily="2" charset="-122"/>
              </a:rPr>
              <a:t>(      )</a:t>
            </a:r>
            <a:endParaRPr lang="en-US" altLang="zh-CN" sz="2520" b="1">
              <a:solidFill>
                <a:srgbClr val="000000"/>
              </a:solidFill>
              <a:latin typeface="宋体" panose="02010600030101010101" pitchFamily="2" charset="-122"/>
              <a:cs typeface="宋体" panose="02010600030101010101" pitchFamily="2" charset="-122"/>
            </a:endParaRPr>
          </a:p>
          <a:p>
            <a:pPr indent="268605">
              <a:lnSpc>
                <a:spcPct val="150000"/>
              </a:lnSpc>
            </a:pPr>
            <a:r>
              <a:rPr lang="en-US" altLang="zh-CN" sz="2520" b="1">
                <a:solidFill>
                  <a:srgbClr val="000000"/>
                </a:solidFill>
                <a:latin typeface="宋体" panose="02010600030101010101" pitchFamily="2" charset="-122"/>
                <a:cs typeface="宋体" panose="02010600030101010101" pitchFamily="2" charset="-122"/>
              </a:rPr>
              <a:t>A</a:t>
            </a:r>
            <a:r>
              <a:rPr lang="zh-CN" altLang="en-US" sz="2520" b="1">
                <a:solidFill>
                  <a:srgbClr val="000000"/>
                </a:solidFill>
                <a:latin typeface="宋体" panose="02010600030101010101" pitchFamily="2" charset="-122"/>
                <a:cs typeface="宋体" panose="02010600030101010101" pitchFamily="2" charset="-122"/>
              </a:rPr>
              <a:t>．领导干部的义务要多于权利 </a:t>
            </a:r>
            <a:endParaRPr lang="zh-CN" altLang="en-US" sz="2520" b="1">
              <a:solidFill>
                <a:srgbClr val="000000"/>
              </a:solidFill>
              <a:latin typeface="宋体" panose="02010600030101010101" pitchFamily="2" charset="-122"/>
              <a:cs typeface="宋体" panose="02010600030101010101" pitchFamily="2" charset="-122"/>
            </a:endParaRPr>
          </a:p>
          <a:p>
            <a:pPr indent="268605">
              <a:lnSpc>
                <a:spcPct val="150000"/>
              </a:lnSpc>
            </a:pPr>
            <a:r>
              <a:rPr lang="en-US" altLang="zh-CN" sz="2520" b="1">
                <a:solidFill>
                  <a:srgbClr val="000000"/>
                </a:solidFill>
                <a:latin typeface="宋体" panose="02010600030101010101" pitchFamily="2" charset="-122"/>
                <a:cs typeface="宋体" panose="02010600030101010101" pitchFamily="2" charset="-122"/>
              </a:rPr>
              <a:t>B</a:t>
            </a:r>
            <a:r>
              <a:rPr lang="zh-CN" altLang="en-US" sz="2520" b="1">
                <a:solidFill>
                  <a:srgbClr val="000000"/>
                </a:solidFill>
                <a:latin typeface="宋体" panose="02010600030101010101" pitchFamily="2" charset="-122"/>
                <a:cs typeface="宋体" panose="02010600030101010101" pitchFamily="2" charset="-122"/>
              </a:rPr>
              <a:t>．禁止领导干部利用手中的权力以权谋私 </a:t>
            </a:r>
            <a:endParaRPr lang="zh-CN" altLang="en-US" sz="2520" b="1">
              <a:solidFill>
                <a:srgbClr val="000000"/>
              </a:solidFill>
              <a:latin typeface="宋体" panose="02010600030101010101" pitchFamily="2" charset="-122"/>
              <a:cs typeface="宋体" panose="02010600030101010101" pitchFamily="2" charset="-122"/>
            </a:endParaRPr>
          </a:p>
          <a:p>
            <a:pPr indent="268605">
              <a:lnSpc>
                <a:spcPct val="150000"/>
              </a:lnSpc>
            </a:pPr>
            <a:r>
              <a:rPr lang="en-US" altLang="zh-CN" sz="2520" b="1">
                <a:solidFill>
                  <a:srgbClr val="000000"/>
                </a:solidFill>
                <a:latin typeface="宋体" panose="02010600030101010101" pitchFamily="2" charset="-122"/>
                <a:cs typeface="宋体" panose="02010600030101010101" pitchFamily="2" charset="-122"/>
              </a:rPr>
              <a:t>C</a:t>
            </a:r>
            <a:r>
              <a:rPr lang="zh-CN" altLang="en-US" sz="2520" b="1">
                <a:solidFill>
                  <a:srgbClr val="000000"/>
                </a:solidFill>
                <a:latin typeface="宋体" panose="02010600030101010101" pitchFamily="2" charset="-122"/>
                <a:cs typeface="宋体" panose="02010600030101010101" pitchFamily="2" charset="-122"/>
              </a:rPr>
              <a:t>．应保障每个公民的一切权利</a:t>
            </a:r>
            <a:endParaRPr lang="zh-CN" altLang="en-US" sz="2520" b="1">
              <a:solidFill>
                <a:srgbClr val="000000"/>
              </a:solidFill>
              <a:latin typeface="宋体" panose="02010600030101010101" pitchFamily="2" charset="-122"/>
              <a:cs typeface="宋体" panose="02010600030101010101" pitchFamily="2" charset="-122"/>
            </a:endParaRPr>
          </a:p>
          <a:p>
            <a:pPr indent="268605">
              <a:lnSpc>
                <a:spcPct val="150000"/>
              </a:lnSpc>
            </a:pPr>
            <a:r>
              <a:rPr lang="en-US" altLang="zh-CN" sz="2520" b="1">
                <a:solidFill>
                  <a:srgbClr val="000000"/>
                </a:solidFill>
                <a:latin typeface="宋体" panose="02010600030101010101" pitchFamily="2" charset="-122"/>
                <a:cs typeface="宋体" panose="02010600030101010101" pitchFamily="2" charset="-122"/>
              </a:rPr>
              <a:t>D</a:t>
            </a:r>
            <a:r>
              <a:rPr lang="zh-CN" altLang="en-US" sz="2520" b="1">
                <a:solidFill>
                  <a:srgbClr val="000000"/>
                </a:solidFill>
                <a:latin typeface="宋体" panose="02010600030101010101" pitchFamily="2" charset="-122"/>
                <a:cs typeface="宋体" panose="02010600030101010101" pitchFamily="2" charset="-122"/>
              </a:rPr>
              <a:t>．平等就是平均 </a:t>
            </a:r>
            <a:endParaRPr lang="zh-CN" altLang="en-US" sz="2520" b="1">
              <a:solidFill>
                <a:srgbClr val="000000"/>
              </a:solidFill>
              <a:latin typeface="宋体" panose="02010600030101010101" pitchFamily="2" charset="-122"/>
              <a:cs typeface="宋体" panose="02010600030101010101" pitchFamily="2" charset="-122"/>
            </a:endParaRPr>
          </a:p>
        </p:txBody>
      </p:sp>
      <p:pic>
        <p:nvPicPr>
          <p:cNvPr id="342023" name="图片 342022"/>
          <p:cNvPicPr>
            <a:picLocks noChangeAspect="1"/>
          </p:cNvPicPr>
          <p:nvPr>
            <p:custDataLst>
              <p:tags r:id="rId2"/>
            </p:custDataLst>
          </p:nvPr>
        </p:nvPicPr>
        <p:blipFill>
          <a:blip r:embed="rId3" r:link="rId4" cstate="email"/>
          <a:stretch>
            <a:fillRect/>
          </a:stretch>
        </p:blipFill>
        <p:spPr>
          <a:xfrm>
            <a:off x="7700201" y="3118675"/>
            <a:ext cx="3109531" cy="2702052"/>
          </a:xfrm>
          <a:prstGeom prst="rect">
            <a:avLst/>
          </a:prstGeom>
          <a:noFill/>
          <a:ln w="9525">
            <a:noFill/>
          </a:ln>
        </p:spPr>
      </p:pic>
      <p:sp>
        <p:nvSpPr>
          <p:cNvPr id="561155" name="矩形 561154"/>
          <p:cNvSpPr/>
          <p:nvPr>
            <p:custDataLst>
              <p:tags r:id="rId5"/>
            </p:custDataLst>
          </p:nvPr>
        </p:nvSpPr>
        <p:spPr>
          <a:xfrm>
            <a:off x="1948626" y="1700786"/>
            <a:ext cx="745807" cy="700405"/>
          </a:xfrm>
          <a:prstGeom prst="rect">
            <a:avLst/>
          </a:prstGeom>
          <a:noFill/>
          <a:ln w="9525">
            <a:noFill/>
          </a:ln>
        </p:spPr>
        <p:txBody>
          <a:bodyPr wrap="square" anchor="t">
            <a:spAutoFit/>
          </a:bodyPr>
          <a:lstStyle/>
          <a:p>
            <a:pPr>
              <a:buFont typeface="Arial" panose="020B0604020202020204" pitchFamily="34" charset="0"/>
              <a:buNone/>
            </a:pPr>
            <a:r>
              <a:rPr lang="en-US" altLang="zh-CN" sz="3960" b="1">
                <a:solidFill>
                  <a:srgbClr val="FF0000"/>
                </a:solidFill>
                <a:latin typeface="微软雅黑" panose="020B0503020204020204" charset="-122"/>
                <a:ea typeface="微软雅黑" panose="020B0503020204020204" charset="-122"/>
              </a:rPr>
              <a:t>B</a:t>
            </a:r>
            <a:endParaRPr lang="en-US" altLang="zh-CN" sz="3960" b="1">
              <a:solidFill>
                <a:srgbClr val="FF0000"/>
              </a:solidFill>
              <a:latin typeface="微软雅黑" panose="020B0503020204020204" charset="-122"/>
              <a:ea typeface="微软雅黑" panose="020B0503020204020204" charset="-122"/>
            </a:endParaRPr>
          </a:p>
        </p:txBody>
      </p:sp>
      <p:pic>
        <p:nvPicPr>
          <p:cNvPr id="561156" name="New picture"/>
          <p:cNvPicPr/>
          <p:nvPr>
            <p:custDataLst>
              <p:tags r:id="rId6"/>
            </p:custDataLst>
          </p:nvPr>
        </p:nvPicPr>
        <p:blipFill>
          <a:blip r:embed="rId7"/>
          <a:stretch>
            <a:fillRect/>
          </a:stretch>
        </p:blipFill>
        <p:spPr>
          <a:xfrm>
            <a:off x="13350239" y="13502639"/>
            <a:ext cx="411480" cy="304800"/>
          </a:xfrm>
          <a:prstGeom prst="cube">
            <a:avLst/>
          </a:prstGeom>
        </p:spPr>
      </p:pic>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1155"/>
                                        </p:tgtEl>
                                        <p:attrNameLst>
                                          <p:attrName>style.visibility</p:attrName>
                                        </p:attrNameLst>
                                      </p:cBhvr>
                                      <p:to>
                                        <p:strVal val="visible"/>
                                      </p:to>
                                    </p:set>
                                    <p:anim calcmode="lin" valueType="num">
                                      <p:cBhvr additive="base">
                                        <p:cTn id="7" dur="500" fill="hold"/>
                                        <p:tgtEl>
                                          <p:spTgt spid="561155"/>
                                        </p:tgtEl>
                                        <p:attrNameLst>
                                          <p:attrName>ppt_x</p:attrName>
                                        </p:attrNameLst>
                                      </p:cBhvr>
                                      <p:tavLst>
                                        <p:tav tm="0">
                                          <p:val>
                                            <p:strVal val="#ppt_x"/>
                                          </p:val>
                                        </p:tav>
                                        <p:tav tm="100000">
                                          <p:val>
                                            <p:strVal val="#ppt_x"/>
                                          </p:val>
                                        </p:tav>
                                      </p:tavLst>
                                    </p:anim>
                                    <p:anim calcmode="lin" valueType="num">
                                      <p:cBhvr additive="base">
                                        <p:cTn id="8" dur="500" fill="hold"/>
                                        <p:tgtEl>
                                          <p:spTgt spid="561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custDataLst>
              <p:tags r:id="rId1"/>
            </p:custDataLst>
          </p:nvPr>
        </p:nvCxnSpPr>
        <p:spPr>
          <a:xfrm>
            <a:off x="1563478" y="4857402"/>
            <a:ext cx="3124636" cy="0"/>
          </a:xfrm>
          <a:prstGeom prst="line">
            <a:avLst/>
          </a:prstGeom>
          <a:noFill/>
          <a:ln w="6350" cap="flat" cmpd="sng" algn="ctr">
            <a:solidFill>
              <a:srgbClr val="FFFFFF">
                <a:lumMod val="85000"/>
              </a:srgbClr>
            </a:solidFill>
            <a:prstDash val="solid"/>
            <a:miter lim="800000"/>
          </a:ln>
          <a:effectLst/>
        </p:spPr>
      </p:cxnSp>
      <p:sp>
        <p:nvSpPr>
          <p:cNvPr id="3" name="文本占位符 13"/>
          <p:cNvSpPr txBox="1"/>
          <p:nvPr>
            <p:custDataLst>
              <p:tags r:id="rId2"/>
            </p:custDataLst>
          </p:nvPr>
        </p:nvSpPr>
        <p:spPr>
          <a:xfrm>
            <a:off x="1563477" y="1931311"/>
            <a:ext cx="2732752" cy="2003625"/>
          </a:xfrm>
          <a:prstGeom prst="rect">
            <a:avLst/>
          </a:prstGeom>
          <a:noFill/>
        </p:spPr>
        <p:txBody>
          <a:bodyPr wrap="none" lIns="0" r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13800" kern="1200" smtClean="0">
                <a:solidFill>
                  <a:schemeClr val="tx1">
                    <a:lumMod val="50000"/>
                    <a:lumOff val="50000"/>
                  </a:schemeClr>
                </a:solidFill>
                <a:latin typeface="方正兰亭超细黑简体" panose="02000000000000000000" pitchFamily="2" charset="-122"/>
                <a:ea typeface="方正兰亭超细黑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a:solidFill>
                  <a:srgbClr val="000000">
                    <a:lumMod val="50000"/>
                    <a:lumOff val="50000"/>
                  </a:srgbClr>
                </a:solidFill>
                <a:latin typeface="微软雅黑" panose="020B0503020204020204" charset="-122"/>
                <a:ea typeface="微软雅黑" panose="020B0503020204020204" charset="-122"/>
              </a:rPr>
              <a:t>01</a:t>
            </a:r>
            <a:endParaRPr lang="en-US" b="1">
              <a:solidFill>
                <a:srgbClr val="000000">
                  <a:lumMod val="50000"/>
                  <a:lumOff val="50000"/>
                </a:srgbClr>
              </a:solidFill>
              <a:latin typeface="微软雅黑" panose="020B0503020204020204" charset="-122"/>
              <a:ea typeface="微软雅黑" panose="020B0503020204020204" charset="-122"/>
            </a:endParaRPr>
          </a:p>
        </p:txBody>
      </p:sp>
      <p:sp>
        <p:nvSpPr>
          <p:cNvPr id="6" name="平行四边形 5"/>
          <p:cNvSpPr/>
          <p:nvPr>
            <p:custDataLst>
              <p:tags r:id="rId3"/>
            </p:custDataLst>
          </p:nvPr>
        </p:nvSpPr>
        <p:spPr>
          <a:xfrm>
            <a:off x="6314841" y="0"/>
            <a:ext cx="5016553" cy="6858000"/>
          </a:xfrm>
          <a:prstGeom prst="parallelogram">
            <a:avLst>
              <a:gd name="adj" fmla="val 39420"/>
            </a:avLst>
          </a:prstGeom>
          <a:solidFill>
            <a:srgbClr val="B8282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endParaRPr>
          </a:p>
        </p:txBody>
      </p:sp>
      <p:pic>
        <p:nvPicPr>
          <p:cNvPr id="5" name="图片 4"/>
          <p:cNvPicPr>
            <a:picLocks noChangeAspect="1"/>
          </p:cNvPicPr>
          <p:nvPr>
            <p:custDataLst>
              <p:tags r:id="rId4"/>
            </p:custDataLst>
          </p:nvPr>
        </p:nvPicPr>
        <p:blipFill>
          <a:blip r:embed="rId5" cstate="email"/>
          <a:stretch>
            <a:fillRect/>
          </a:stretch>
        </p:blipFill>
        <p:spPr>
          <a:xfrm>
            <a:off x="1016148" y="3426104"/>
            <a:ext cx="5017443" cy="2139881"/>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24816" y="1155065"/>
            <a:ext cx="7832725" cy="3637919"/>
          </a:xfrm>
          <a:prstGeom prst="rect">
            <a:avLst/>
          </a:prstGeom>
          <a:solidFill>
            <a:schemeClr val="bg1"/>
          </a:solidFill>
          <a:ln w="28575" cmpd="sng">
            <a:solidFill>
              <a:schemeClr val="accent1">
                <a:shade val="50000"/>
              </a:schemeClr>
            </a:solidFill>
            <a:prstDash val="sys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fontAlgn="base">
              <a:lnSpc>
                <a:spcPct val="120000"/>
              </a:lnSpc>
              <a:spcBef>
                <a:spcPct val="0"/>
              </a:spcBef>
              <a:spcAft>
                <a:spcPct val="0"/>
              </a:spcAft>
            </a:pPr>
            <a:r>
              <a:rPr lang="zh-CN" altLang="en-US" sz="2800" b="1" strike="noStrike" noProof="1" smtClean="0">
                <a:solidFill>
                  <a:schemeClr val="tx1"/>
                </a:solidFill>
                <a:latin typeface="微软雅黑" panose="020B0503020204020204" charset="-122"/>
                <a:ea typeface="微软雅黑" panose="020B0503020204020204" charset="-122"/>
                <a:cs typeface="微软雅黑" panose="020B0503020204020204" charset="-122"/>
              </a:rPr>
              <a:t>（一）</a:t>
            </a:r>
            <a:r>
              <a:rPr lang="zh-CN" altLang="en-US" sz="3200" b="1" strike="noStrike" noProof="1" smtClean="0">
                <a:solidFill>
                  <a:schemeClr val="tx1"/>
                </a:solidFill>
                <a:latin typeface="微软雅黑" panose="020B0503020204020204" charset="-122"/>
                <a:ea typeface="微软雅黑" panose="020B0503020204020204" charset="-122"/>
                <a:cs typeface="微软雅黑" panose="020B0503020204020204" charset="-122"/>
              </a:rPr>
              <a:t>八</a:t>
            </a:r>
            <a:r>
              <a:rPr lang="zh-CN" altLang="en-US" sz="3200" b="1" strike="noStrike" noProof="1">
                <a:solidFill>
                  <a:schemeClr val="tx1"/>
                </a:solidFill>
                <a:latin typeface="微软雅黑" panose="020B0503020204020204" charset="-122"/>
                <a:ea typeface="微软雅黑" panose="020B0503020204020204" charset="-122"/>
                <a:cs typeface="微软雅黑" panose="020B0503020204020204" charset="-122"/>
              </a:rPr>
              <a:t>年级学生田某经常上学迟到，不按时完成作业，老师督促他，他却说：“什么时间上学、做不做作业是我的</a:t>
            </a:r>
            <a:r>
              <a:rPr lang="zh-CN" altLang="en-US" sz="3200" b="1" strike="noStrike" noProof="1">
                <a:solidFill>
                  <a:srgbClr val="FF0000"/>
                </a:solidFill>
                <a:latin typeface="微软雅黑" panose="020B0503020204020204" charset="-122"/>
                <a:ea typeface="微软雅黑" panose="020B0503020204020204" charset="-122"/>
                <a:cs typeface="微软雅黑" panose="020B0503020204020204" charset="-122"/>
              </a:rPr>
              <a:t>自由</a:t>
            </a:r>
            <a:r>
              <a:rPr lang="zh-CN" altLang="en-US" sz="3200" b="1" strike="noStrike" noProof="1">
                <a:solidFill>
                  <a:schemeClr val="tx1"/>
                </a:solidFill>
                <a:latin typeface="微软雅黑" panose="020B0503020204020204" charset="-122"/>
                <a:ea typeface="微软雅黑" panose="020B0503020204020204" charset="-122"/>
                <a:cs typeface="微软雅黑" panose="020B0503020204020204" charset="-122"/>
              </a:rPr>
              <a:t>。”田某有时抽烟喝酒，强行向同学索要财物，老师批评教育他，他振振有词：“这是我在校外的活动，是我的</a:t>
            </a:r>
            <a:r>
              <a:rPr lang="zh-CN" altLang="en-US" sz="3200" b="1" strike="noStrike" noProof="1">
                <a:solidFill>
                  <a:srgbClr val="FF0000"/>
                </a:solidFill>
                <a:latin typeface="微软雅黑" panose="020B0503020204020204" charset="-122"/>
                <a:ea typeface="微软雅黑" panose="020B0503020204020204" charset="-122"/>
                <a:cs typeface="微软雅黑" panose="020B0503020204020204" charset="-122"/>
              </a:rPr>
              <a:t>自由</a:t>
            </a:r>
            <a:r>
              <a:rPr lang="zh-CN" altLang="en-US" sz="3200" b="1" strike="noStrike" noProof="1">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3200" b="1" strike="noStrike" noProof="1">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4100" name="图片 3"/>
          <p:cNvPicPr>
            <a:picLocks noChangeAspect="1"/>
          </p:cNvPicPr>
          <p:nvPr>
            <p:custDataLst>
              <p:tags r:id="rId2"/>
            </p:custDataLst>
          </p:nvPr>
        </p:nvPicPr>
        <p:blipFill>
          <a:blip r:embed="rId3" cstate="email"/>
          <a:srcRect/>
          <a:stretch>
            <a:fillRect/>
          </a:stretch>
        </p:blipFill>
        <p:spPr>
          <a:xfrm>
            <a:off x="8716646" y="1155065"/>
            <a:ext cx="3166745" cy="3502660"/>
          </a:xfrm>
          <a:prstGeom prst="rect">
            <a:avLst/>
          </a:prstGeom>
          <a:noFill/>
          <a:ln w="9525">
            <a:noFill/>
          </a:ln>
        </p:spPr>
      </p:pic>
      <p:sp>
        <p:nvSpPr>
          <p:cNvPr id="4101" name="矩形 13"/>
          <p:cNvSpPr/>
          <p:nvPr>
            <p:custDataLst>
              <p:tags r:id="rId4"/>
            </p:custDataLst>
          </p:nvPr>
        </p:nvSpPr>
        <p:spPr>
          <a:xfrm>
            <a:off x="424817" y="5166995"/>
            <a:ext cx="11610975" cy="1274195"/>
          </a:xfrm>
          <a:prstGeom prst="rect">
            <a:avLst/>
          </a:prstGeom>
          <a:solidFill>
            <a:schemeClr val="accent1">
              <a:lumMod val="40000"/>
              <a:lumOff val="60000"/>
            </a:schemeClr>
          </a:solidFill>
          <a:ln w="9525">
            <a:noFill/>
          </a:ln>
        </p:spPr>
        <p:txBody>
          <a:bodyPr wrap="square" anchor="t" anchorCtr="0">
            <a:spAutoFit/>
          </a:bodyPr>
          <a:lstStyle/>
          <a:p>
            <a:pPr fontAlgn="auto">
              <a:lnSpc>
                <a:spcPct val="120000"/>
              </a:lnSpc>
            </a:pPr>
            <a:r>
              <a:rPr lang="zh-CN" altLang="en-US" sz="3200" b="1" dirty="0">
                <a:solidFill>
                  <a:schemeClr val="tx1"/>
                </a:solidFill>
                <a:latin typeface="微软雅黑" panose="020B0503020204020204" charset="-122"/>
                <a:ea typeface="微软雅黑" panose="020B0503020204020204" charset="-122"/>
              </a:rPr>
              <a:t>思考：查阅《中华人民共和国义务教育法》和《中华人民共和国预防未成年犯罪法》的相关规定，对田某的言行进行评价。</a:t>
            </a:r>
            <a:endParaRPr lang="zh-CN" altLang="en-US" sz="3200" b="1" dirty="0">
              <a:solidFill>
                <a:schemeClr val="tx1"/>
              </a:solidFill>
              <a:latin typeface="微软雅黑" panose="020B0503020204020204" charset="-122"/>
              <a:ea typeface="微软雅黑" panose="020B0503020204020204" charset="-122"/>
            </a:endParaRPr>
          </a:p>
        </p:txBody>
      </p:sp>
      <p:grpSp>
        <p:nvGrpSpPr>
          <p:cNvPr id="54275" name="组合 7"/>
          <p:cNvGrpSpPr/>
          <p:nvPr>
            <p:custDataLst>
              <p:tags r:id="rId5"/>
            </p:custDataLst>
          </p:nvPr>
        </p:nvGrpSpPr>
        <p:grpSpPr>
          <a:xfrm>
            <a:off x="3648076" y="201931"/>
            <a:ext cx="4999355" cy="767538"/>
            <a:chOff x="2700370" y="151744"/>
            <a:chExt cx="6831686" cy="886292"/>
          </a:xfrm>
        </p:grpSpPr>
        <p:sp>
          <p:nvSpPr>
            <p:cNvPr id="54276" name="矩形 8"/>
            <p:cNvSpPr/>
            <p:nvPr>
              <p:custDataLst>
                <p:tags r:id="rId6"/>
              </p:custDataLst>
            </p:nvPr>
          </p:nvSpPr>
          <p:spPr>
            <a:xfrm>
              <a:off x="3366892" y="362784"/>
              <a:ext cx="5529457" cy="675252"/>
            </a:xfrm>
            <a:prstGeom prst="rect">
              <a:avLst/>
            </a:prstGeom>
            <a:noFill/>
            <a:ln w="9525">
              <a:noFill/>
            </a:ln>
          </p:spPr>
          <p:txBody>
            <a:bodyPr wrap="square" anchor="t" anchorCtr="0">
              <a:spAutoFit/>
              <a:scene3d>
                <a:camera prst="orthographicFront"/>
                <a:lightRig rig="threePt" dir="t"/>
              </a:scene3d>
            </a:bodyPr>
            <a:lstStyle/>
            <a:p>
              <a:pPr algn="ctr" eaLnBrk="0" hangingPunct="0">
                <a:spcBef>
                  <a:spcPct val="50000"/>
                </a:spcBef>
              </a:pPr>
              <a:r>
                <a:rPr lang="zh-CN" sz="32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田某的故事（一）</a:t>
              </a:r>
              <a:endParaRPr lang="en-US" altLang="zh-CN" sz="32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p:txBody>
        </p:sp>
        <p:sp>
          <p:nvSpPr>
            <p:cNvPr id="42" name="圆角矩形 41"/>
            <p:cNvSpPr/>
            <p:nvPr>
              <p:custDataLst>
                <p:tags r:id="rId7"/>
              </p:custDataLst>
            </p:nvPr>
          </p:nvSpPr>
          <p:spPr>
            <a:xfrm>
              <a:off x="3169672" y="326751"/>
              <a:ext cx="5923139" cy="64624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fontAlgn="base"/>
              <a:endParaRPr lang="zh-CN" altLang="en-US" sz="2400" strike="noStrike" noProof="1">
                <a:solidFill>
                  <a:schemeClr val="accent1"/>
                </a:solidFill>
                <a:effectLst>
                  <a:outerShdw blurRad="38100" dist="25400" dir="5400000" algn="ctr" rotWithShape="0">
                    <a:srgbClr val="6E747A">
                      <a:alpha val="43000"/>
                    </a:srgbClr>
                  </a:outerShdw>
                </a:effectLst>
              </a:endParaRPr>
            </a:p>
          </p:txBody>
        </p:sp>
        <p:sp>
          <p:nvSpPr>
            <p:cNvPr id="43" name="KSO_Shape"/>
            <p:cNvSpPr/>
            <p:nvPr>
              <p:custDataLst>
                <p:tags r:id="rId8"/>
              </p:custDataLst>
            </p:nvPr>
          </p:nvSpPr>
          <p:spPr bwMode="auto">
            <a:xfrm>
              <a:off x="2700370" y="151744"/>
              <a:ext cx="868116" cy="821817"/>
            </a:xfrm>
            <a:custGeom>
              <a:avLst/>
              <a:gdLst/>
              <a:ahLst/>
              <a:cxnLst/>
              <a:rect l="0" t="0" r="r" b="b"/>
              <a:pathLst>
                <a:path w="1646238" h="1558925">
                  <a:moveTo>
                    <a:pt x="1646238" y="920750"/>
                  </a:moveTo>
                  <a:lnTo>
                    <a:pt x="1644016" y="931228"/>
                  </a:lnTo>
                  <a:lnTo>
                    <a:pt x="1640523" y="943293"/>
                  </a:lnTo>
                  <a:lnTo>
                    <a:pt x="1635761" y="959803"/>
                  </a:lnTo>
                  <a:lnTo>
                    <a:pt x="1629728" y="979805"/>
                  </a:lnTo>
                  <a:lnTo>
                    <a:pt x="1621791" y="1002983"/>
                  </a:lnTo>
                  <a:lnTo>
                    <a:pt x="1612266" y="1029335"/>
                  </a:lnTo>
                  <a:lnTo>
                    <a:pt x="1606551" y="1043623"/>
                  </a:lnTo>
                  <a:lnTo>
                    <a:pt x="1600518" y="1058228"/>
                  </a:lnTo>
                  <a:lnTo>
                    <a:pt x="1593851" y="1073468"/>
                  </a:lnTo>
                  <a:lnTo>
                    <a:pt x="1587183" y="1088708"/>
                  </a:lnTo>
                  <a:lnTo>
                    <a:pt x="1579246" y="1104900"/>
                  </a:lnTo>
                  <a:lnTo>
                    <a:pt x="1571308" y="1121410"/>
                  </a:lnTo>
                  <a:lnTo>
                    <a:pt x="1562418" y="1137920"/>
                  </a:lnTo>
                  <a:lnTo>
                    <a:pt x="1553211" y="1154748"/>
                  </a:lnTo>
                  <a:lnTo>
                    <a:pt x="1543368" y="1172210"/>
                  </a:lnTo>
                  <a:lnTo>
                    <a:pt x="1532891" y="1189355"/>
                  </a:lnTo>
                  <a:lnTo>
                    <a:pt x="1521778" y="1206500"/>
                  </a:lnTo>
                  <a:lnTo>
                    <a:pt x="1510031" y="1223645"/>
                  </a:lnTo>
                  <a:lnTo>
                    <a:pt x="1497648" y="1241108"/>
                  </a:lnTo>
                  <a:lnTo>
                    <a:pt x="1484631" y="1258253"/>
                  </a:lnTo>
                  <a:lnTo>
                    <a:pt x="1470661" y="1275080"/>
                  </a:lnTo>
                  <a:lnTo>
                    <a:pt x="1456373" y="1291908"/>
                  </a:lnTo>
                  <a:lnTo>
                    <a:pt x="1441451" y="1308735"/>
                  </a:lnTo>
                  <a:lnTo>
                    <a:pt x="1425576" y="1324928"/>
                  </a:lnTo>
                  <a:lnTo>
                    <a:pt x="1409383" y="1341120"/>
                  </a:lnTo>
                  <a:lnTo>
                    <a:pt x="1392873" y="1356678"/>
                  </a:lnTo>
                  <a:lnTo>
                    <a:pt x="1376998" y="1371600"/>
                  </a:lnTo>
                  <a:lnTo>
                    <a:pt x="1360806" y="1386205"/>
                  </a:lnTo>
                  <a:lnTo>
                    <a:pt x="1344613" y="1400175"/>
                  </a:lnTo>
                  <a:lnTo>
                    <a:pt x="1328421" y="1413828"/>
                  </a:lnTo>
                  <a:lnTo>
                    <a:pt x="1312546" y="1426845"/>
                  </a:lnTo>
                  <a:lnTo>
                    <a:pt x="1296671" y="1439545"/>
                  </a:lnTo>
                  <a:lnTo>
                    <a:pt x="1281113" y="1451610"/>
                  </a:lnTo>
                  <a:lnTo>
                    <a:pt x="1265238" y="1463040"/>
                  </a:lnTo>
                  <a:lnTo>
                    <a:pt x="1250316" y="1473835"/>
                  </a:lnTo>
                  <a:lnTo>
                    <a:pt x="1235393" y="1484313"/>
                  </a:lnTo>
                  <a:lnTo>
                    <a:pt x="1220153" y="1493838"/>
                  </a:lnTo>
                  <a:lnTo>
                    <a:pt x="1205866" y="1503045"/>
                  </a:lnTo>
                  <a:lnTo>
                    <a:pt x="1191578" y="1511300"/>
                  </a:lnTo>
                  <a:lnTo>
                    <a:pt x="1177608" y="1518920"/>
                  </a:lnTo>
                  <a:lnTo>
                    <a:pt x="1164273" y="1526223"/>
                  </a:lnTo>
                  <a:lnTo>
                    <a:pt x="1150938" y="1532890"/>
                  </a:lnTo>
                  <a:lnTo>
                    <a:pt x="1138238" y="1538605"/>
                  </a:lnTo>
                  <a:lnTo>
                    <a:pt x="1126173" y="1543685"/>
                  </a:lnTo>
                  <a:lnTo>
                    <a:pt x="1113791" y="1548130"/>
                  </a:lnTo>
                  <a:lnTo>
                    <a:pt x="1102678" y="1551623"/>
                  </a:lnTo>
                  <a:lnTo>
                    <a:pt x="1091883" y="1554480"/>
                  </a:lnTo>
                  <a:lnTo>
                    <a:pt x="1081723" y="1556703"/>
                  </a:lnTo>
                  <a:lnTo>
                    <a:pt x="1071881" y="1558290"/>
                  </a:lnTo>
                  <a:lnTo>
                    <a:pt x="1062673" y="1558925"/>
                  </a:lnTo>
                  <a:lnTo>
                    <a:pt x="1054101" y="1558925"/>
                  </a:lnTo>
                  <a:lnTo>
                    <a:pt x="1049973" y="1558290"/>
                  </a:lnTo>
                  <a:lnTo>
                    <a:pt x="1046163" y="1557973"/>
                  </a:lnTo>
                  <a:lnTo>
                    <a:pt x="1042353" y="1557338"/>
                  </a:lnTo>
                  <a:lnTo>
                    <a:pt x="1038861" y="1556068"/>
                  </a:lnTo>
                  <a:lnTo>
                    <a:pt x="1035368" y="1555115"/>
                  </a:lnTo>
                  <a:lnTo>
                    <a:pt x="1032193" y="1553528"/>
                  </a:lnTo>
                  <a:lnTo>
                    <a:pt x="1029336" y="1551940"/>
                  </a:lnTo>
                  <a:lnTo>
                    <a:pt x="1026161" y="1550353"/>
                  </a:lnTo>
                  <a:lnTo>
                    <a:pt x="1023621" y="1548130"/>
                  </a:lnTo>
                  <a:lnTo>
                    <a:pt x="1021081" y="1545908"/>
                  </a:lnTo>
                  <a:lnTo>
                    <a:pt x="1018858" y="1543368"/>
                  </a:lnTo>
                  <a:lnTo>
                    <a:pt x="1016636" y="1540828"/>
                  </a:lnTo>
                  <a:lnTo>
                    <a:pt x="1014731" y="1537653"/>
                  </a:lnTo>
                  <a:lnTo>
                    <a:pt x="1013461" y="1534795"/>
                  </a:lnTo>
                  <a:lnTo>
                    <a:pt x="1011873" y="1531620"/>
                  </a:lnTo>
                  <a:lnTo>
                    <a:pt x="1010921" y="1528128"/>
                  </a:lnTo>
                  <a:lnTo>
                    <a:pt x="1009651" y="1524635"/>
                  </a:lnTo>
                  <a:lnTo>
                    <a:pt x="1009016" y="1520825"/>
                  </a:lnTo>
                  <a:lnTo>
                    <a:pt x="1008381" y="1516698"/>
                  </a:lnTo>
                  <a:lnTo>
                    <a:pt x="1008063" y="1512888"/>
                  </a:lnTo>
                  <a:lnTo>
                    <a:pt x="1008063" y="1504315"/>
                  </a:lnTo>
                  <a:lnTo>
                    <a:pt x="1008698" y="1495108"/>
                  </a:lnTo>
                  <a:lnTo>
                    <a:pt x="1009968" y="1485265"/>
                  </a:lnTo>
                  <a:lnTo>
                    <a:pt x="1012191" y="1475105"/>
                  </a:lnTo>
                  <a:lnTo>
                    <a:pt x="1015366" y="1463993"/>
                  </a:lnTo>
                  <a:lnTo>
                    <a:pt x="1018858" y="1452563"/>
                  </a:lnTo>
                  <a:lnTo>
                    <a:pt x="1023303" y="1440815"/>
                  </a:lnTo>
                  <a:lnTo>
                    <a:pt x="1028383" y="1428750"/>
                  </a:lnTo>
                  <a:lnTo>
                    <a:pt x="1034098" y="1416050"/>
                  </a:lnTo>
                  <a:lnTo>
                    <a:pt x="1040448" y="1402715"/>
                  </a:lnTo>
                  <a:lnTo>
                    <a:pt x="1047751" y="1389063"/>
                  </a:lnTo>
                  <a:lnTo>
                    <a:pt x="1055688" y="1375410"/>
                  </a:lnTo>
                  <a:lnTo>
                    <a:pt x="1063943" y="1360805"/>
                  </a:lnTo>
                  <a:lnTo>
                    <a:pt x="1073151" y="1346518"/>
                  </a:lnTo>
                  <a:lnTo>
                    <a:pt x="1082676" y="1331595"/>
                  </a:lnTo>
                  <a:lnTo>
                    <a:pt x="1093153" y="1316673"/>
                  </a:lnTo>
                  <a:lnTo>
                    <a:pt x="1103948" y="1301115"/>
                  </a:lnTo>
                  <a:lnTo>
                    <a:pt x="1115378" y="1285875"/>
                  </a:lnTo>
                  <a:lnTo>
                    <a:pt x="1127443" y="1270000"/>
                  </a:lnTo>
                  <a:lnTo>
                    <a:pt x="1139826" y="1254125"/>
                  </a:lnTo>
                  <a:lnTo>
                    <a:pt x="1153161" y="1238568"/>
                  </a:lnTo>
                  <a:lnTo>
                    <a:pt x="1166813" y="1222375"/>
                  </a:lnTo>
                  <a:lnTo>
                    <a:pt x="1180783" y="1206183"/>
                  </a:lnTo>
                  <a:lnTo>
                    <a:pt x="1195388" y="1189990"/>
                  </a:lnTo>
                  <a:lnTo>
                    <a:pt x="1210311" y="1173798"/>
                  </a:lnTo>
                  <a:lnTo>
                    <a:pt x="1225868" y="1157288"/>
                  </a:lnTo>
                  <a:lnTo>
                    <a:pt x="1242061" y="1141413"/>
                  </a:lnTo>
                  <a:lnTo>
                    <a:pt x="1257936" y="1125538"/>
                  </a:lnTo>
                  <a:lnTo>
                    <a:pt x="1275081" y="1110298"/>
                  </a:lnTo>
                  <a:lnTo>
                    <a:pt x="1291908" y="1096010"/>
                  </a:lnTo>
                  <a:lnTo>
                    <a:pt x="1308736" y="1082358"/>
                  </a:lnTo>
                  <a:lnTo>
                    <a:pt x="1325881" y="1069340"/>
                  </a:lnTo>
                  <a:lnTo>
                    <a:pt x="1343026" y="1056958"/>
                  </a:lnTo>
                  <a:lnTo>
                    <a:pt x="1360488" y="1045210"/>
                  </a:lnTo>
                  <a:lnTo>
                    <a:pt x="1377633" y="1034098"/>
                  </a:lnTo>
                  <a:lnTo>
                    <a:pt x="1394778" y="1023620"/>
                  </a:lnTo>
                  <a:lnTo>
                    <a:pt x="1412241" y="1013460"/>
                  </a:lnTo>
                  <a:lnTo>
                    <a:pt x="1429068" y="1004570"/>
                  </a:lnTo>
                  <a:lnTo>
                    <a:pt x="1445578" y="995680"/>
                  </a:lnTo>
                  <a:lnTo>
                    <a:pt x="1462088" y="987425"/>
                  </a:lnTo>
                  <a:lnTo>
                    <a:pt x="1477646" y="979805"/>
                  </a:lnTo>
                  <a:lnTo>
                    <a:pt x="1493521" y="972820"/>
                  </a:lnTo>
                  <a:lnTo>
                    <a:pt x="1508443" y="966153"/>
                  </a:lnTo>
                  <a:lnTo>
                    <a:pt x="1523366" y="960438"/>
                  </a:lnTo>
                  <a:lnTo>
                    <a:pt x="1537653" y="954723"/>
                  </a:lnTo>
                  <a:lnTo>
                    <a:pt x="1563688" y="944880"/>
                  </a:lnTo>
                  <a:lnTo>
                    <a:pt x="1587183" y="936943"/>
                  </a:lnTo>
                  <a:lnTo>
                    <a:pt x="1607186" y="931228"/>
                  </a:lnTo>
                  <a:lnTo>
                    <a:pt x="1623696" y="926465"/>
                  </a:lnTo>
                  <a:lnTo>
                    <a:pt x="1635761" y="922973"/>
                  </a:lnTo>
                  <a:lnTo>
                    <a:pt x="1646238" y="920750"/>
                  </a:lnTo>
                  <a:close/>
                  <a:moveTo>
                    <a:pt x="0" y="920750"/>
                  </a:moveTo>
                  <a:lnTo>
                    <a:pt x="10160" y="922973"/>
                  </a:lnTo>
                  <a:lnTo>
                    <a:pt x="22225" y="926465"/>
                  </a:lnTo>
                  <a:lnTo>
                    <a:pt x="38735" y="931228"/>
                  </a:lnTo>
                  <a:lnTo>
                    <a:pt x="59055" y="936943"/>
                  </a:lnTo>
                  <a:lnTo>
                    <a:pt x="82550" y="944880"/>
                  </a:lnTo>
                  <a:lnTo>
                    <a:pt x="108585" y="954723"/>
                  </a:lnTo>
                  <a:lnTo>
                    <a:pt x="122873" y="960438"/>
                  </a:lnTo>
                  <a:lnTo>
                    <a:pt x="137477" y="966153"/>
                  </a:lnTo>
                  <a:lnTo>
                    <a:pt x="152718" y="972820"/>
                  </a:lnTo>
                  <a:lnTo>
                    <a:pt x="167958" y="979805"/>
                  </a:lnTo>
                  <a:lnTo>
                    <a:pt x="184150" y="987425"/>
                  </a:lnTo>
                  <a:lnTo>
                    <a:pt x="200660" y="995680"/>
                  </a:lnTo>
                  <a:lnTo>
                    <a:pt x="217170" y="1004570"/>
                  </a:lnTo>
                  <a:lnTo>
                    <a:pt x="233998" y="1013460"/>
                  </a:lnTo>
                  <a:lnTo>
                    <a:pt x="251143" y="1023620"/>
                  </a:lnTo>
                  <a:lnTo>
                    <a:pt x="268605" y="1034098"/>
                  </a:lnTo>
                  <a:lnTo>
                    <a:pt x="285750" y="1045210"/>
                  </a:lnTo>
                  <a:lnTo>
                    <a:pt x="302895" y="1056958"/>
                  </a:lnTo>
                  <a:lnTo>
                    <a:pt x="320040" y="1069340"/>
                  </a:lnTo>
                  <a:lnTo>
                    <a:pt x="337503" y="1082358"/>
                  </a:lnTo>
                  <a:lnTo>
                    <a:pt x="354330" y="1096010"/>
                  </a:lnTo>
                  <a:lnTo>
                    <a:pt x="371158" y="1110298"/>
                  </a:lnTo>
                  <a:lnTo>
                    <a:pt x="387985" y="1125538"/>
                  </a:lnTo>
                  <a:lnTo>
                    <a:pt x="404178" y="1141413"/>
                  </a:lnTo>
                  <a:lnTo>
                    <a:pt x="420370" y="1157288"/>
                  </a:lnTo>
                  <a:lnTo>
                    <a:pt x="435610" y="1173798"/>
                  </a:lnTo>
                  <a:lnTo>
                    <a:pt x="450850" y="1189990"/>
                  </a:lnTo>
                  <a:lnTo>
                    <a:pt x="465455" y="1206183"/>
                  </a:lnTo>
                  <a:lnTo>
                    <a:pt x="479425" y="1222375"/>
                  </a:lnTo>
                  <a:lnTo>
                    <a:pt x="493078" y="1238568"/>
                  </a:lnTo>
                  <a:lnTo>
                    <a:pt x="506095" y="1254125"/>
                  </a:lnTo>
                  <a:lnTo>
                    <a:pt x="518478" y="1270000"/>
                  </a:lnTo>
                  <a:lnTo>
                    <a:pt x="530860" y="1285875"/>
                  </a:lnTo>
                  <a:lnTo>
                    <a:pt x="541973" y="1301115"/>
                  </a:lnTo>
                  <a:lnTo>
                    <a:pt x="553085" y="1316673"/>
                  </a:lnTo>
                  <a:lnTo>
                    <a:pt x="563245" y="1331595"/>
                  </a:lnTo>
                  <a:lnTo>
                    <a:pt x="572770" y="1346518"/>
                  </a:lnTo>
                  <a:lnTo>
                    <a:pt x="581978" y="1360805"/>
                  </a:lnTo>
                  <a:lnTo>
                    <a:pt x="590550" y="1375410"/>
                  </a:lnTo>
                  <a:lnTo>
                    <a:pt x="598170" y="1389063"/>
                  </a:lnTo>
                  <a:lnTo>
                    <a:pt x="605473" y="1402715"/>
                  </a:lnTo>
                  <a:lnTo>
                    <a:pt x="612140" y="1416050"/>
                  </a:lnTo>
                  <a:lnTo>
                    <a:pt x="617538" y="1428750"/>
                  </a:lnTo>
                  <a:lnTo>
                    <a:pt x="622618" y="1440815"/>
                  </a:lnTo>
                  <a:lnTo>
                    <a:pt x="627063" y="1452563"/>
                  </a:lnTo>
                  <a:lnTo>
                    <a:pt x="630873" y="1463993"/>
                  </a:lnTo>
                  <a:lnTo>
                    <a:pt x="633730" y="1475105"/>
                  </a:lnTo>
                  <a:lnTo>
                    <a:pt x="635953" y="1485265"/>
                  </a:lnTo>
                  <a:lnTo>
                    <a:pt x="637540" y="1495108"/>
                  </a:lnTo>
                  <a:lnTo>
                    <a:pt x="638175" y="1504315"/>
                  </a:lnTo>
                  <a:lnTo>
                    <a:pt x="638175" y="1512888"/>
                  </a:lnTo>
                  <a:lnTo>
                    <a:pt x="637540" y="1516698"/>
                  </a:lnTo>
                  <a:lnTo>
                    <a:pt x="637223" y="1520825"/>
                  </a:lnTo>
                  <a:lnTo>
                    <a:pt x="636270" y="1524635"/>
                  </a:lnTo>
                  <a:lnTo>
                    <a:pt x="635318" y="1528128"/>
                  </a:lnTo>
                  <a:lnTo>
                    <a:pt x="634048" y="1531620"/>
                  </a:lnTo>
                  <a:lnTo>
                    <a:pt x="632778" y="1534795"/>
                  </a:lnTo>
                  <a:lnTo>
                    <a:pt x="631190" y="1537653"/>
                  </a:lnTo>
                  <a:lnTo>
                    <a:pt x="629285" y="1540828"/>
                  </a:lnTo>
                  <a:lnTo>
                    <a:pt x="627063" y="1543368"/>
                  </a:lnTo>
                  <a:lnTo>
                    <a:pt x="624840" y="1545908"/>
                  </a:lnTo>
                  <a:lnTo>
                    <a:pt x="622300" y="1548130"/>
                  </a:lnTo>
                  <a:lnTo>
                    <a:pt x="619760" y="1550353"/>
                  </a:lnTo>
                  <a:lnTo>
                    <a:pt x="616903" y="1551940"/>
                  </a:lnTo>
                  <a:lnTo>
                    <a:pt x="614045" y="1553528"/>
                  </a:lnTo>
                  <a:lnTo>
                    <a:pt x="610553" y="1555115"/>
                  </a:lnTo>
                  <a:lnTo>
                    <a:pt x="607378" y="1556068"/>
                  </a:lnTo>
                  <a:lnTo>
                    <a:pt x="603568" y="1557338"/>
                  </a:lnTo>
                  <a:lnTo>
                    <a:pt x="600075" y="1557973"/>
                  </a:lnTo>
                  <a:lnTo>
                    <a:pt x="595948" y="1558290"/>
                  </a:lnTo>
                  <a:lnTo>
                    <a:pt x="591820" y="1558925"/>
                  </a:lnTo>
                  <a:lnTo>
                    <a:pt x="583565" y="1558925"/>
                  </a:lnTo>
                  <a:lnTo>
                    <a:pt x="574358" y="1558290"/>
                  </a:lnTo>
                  <a:lnTo>
                    <a:pt x="564515" y="1556703"/>
                  </a:lnTo>
                  <a:lnTo>
                    <a:pt x="554038" y="1554480"/>
                  </a:lnTo>
                  <a:lnTo>
                    <a:pt x="543243" y="1551623"/>
                  </a:lnTo>
                  <a:lnTo>
                    <a:pt x="531813" y="1548130"/>
                  </a:lnTo>
                  <a:lnTo>
                    <a:pt x="520065" y="1543685"/>
                  </a:lnTo>
                  <a:lnTo>
                    <a:pt x="508000" y="1538605"/>
                  </a:lnTo>
                  <a:lnTo>
                    <a:pt x="494983" y="1532890"/>
                  </a:lnTo>
                  <a:lnTo>
                    <a:pt x="481965" y="1526223"/>
                  </a:lnTo>
                  <a:lnTo>
                    <a:pt x="468313" y="1518920"/>
                  </a:lnTo>
                  <a:lnTo>
                    <a:pt x="454343" y="1511300"/>
                  </a:lnTo>
                  <a:lnTo>
                    <a:pt x="440055" y="1503045"/>
                  </a:lnTo>
                  <a:lnTo>
                    <a:pt x="425768" y="1493838"/>
                  </a:lnTo>
                  <a:lnTo>
                    <a:pt x="410845" y="1484313"/>
                  </a:lnTo>
                  <a:lnTo>
                    <a:pt x="395605" y="1473835"/>
                  </a:lnTo>
                  <a:lnTo>
                    <a:pt x="380683" y="1463040"/>
                  </a:lnTo>
                  <a:lnTo>
                    <a:pt x="364808" y="1451610"/>
                  </a:lnTo>
                  <a:lnTo>
                    <a:pt x="349250" y="1439545"/>
                  </a:lnTo>
                  <a:lnTo>
                    <a:pt x="333375" y="1426845"/>
                  </a:lnTo>
                  <a:lnTo>
                    <a:pt x="317500" y="1413828"/>
                  </a:lnTo>
                  <a:lnTo>
                    <a:pt x="301625" y="1400175"/>
                  </a:lnTo>
                  <a:lnTo>
                    <a:pt x="285433" y="1386205"/>
                  </a:lnTo>
                  <a:lnTo>
                    <a:pt x="269240" y="1371600"/>
                  </a:lnTo>
                  <a:lnTo>
                    <a:pt x="253048" y="1356678"/>
                  </a:lnTo>
                  <a:lnTo>
                    <a:pt x="236538" y="1341120"/>
                  </a:lnTo>
                  <a:lnTo>
                    <a:pt x="220345" y="1324928"/>
                  </a:lnTo>
                  <a:lnTo>
                    <a:pt x="204787" y="1308735"/>
                  </a:lnTo>
                  <a:lnTo>
                    <a:pt x="189548" y="1291908"/>
                  </a:lnTo>
                  <a:lnTo>
                    <a:pt x="175260" y="1275080"/>
                  </a:lnTo>
                  <a:lnTo>
                    <a:pt x="161290" y="1258253"/>
                  </a:lnTo>
                  <a:lnTo>
                    <a:pt x="148590" y="1241108"/>
                  </a:lnTo>
                  <a:lnTo>
                    <a:pt x="136208" y="1223645"/>
                  </a:lnTo>
                  <a:lnTo>
                    <a:pt x="124460" y="1206500"/>
                  </a:lnTo>
                  <a:lnTo>
                    <a:pt x="113347" y="1189355"/>
                  </a:lnTo>
                  <a:lnTo>
                    <a:pt x="102552" y="1172210"/>
                  </a:lnTo>
                  <a:lnTo>
                    <a:pt x="92710" y="1154748"/>
                  </a:lnTo>
                  <a:lnTo>
                    <a:pt x="83503" y="1137920"/>
                  </a:lnTo>
                  <a:lnTo>
                    <a:pt x="74930" y="1121410"/>
                  </a:lnTo>
                  <a:lnTo>
                    <a:pt x="66675" y="1104900"/>
                  </a:lnTo>
                  <a:lnTo>
                    <a:pt x="59055" y="1088708"/>
                  </a:lnTo>
                  <a:lnTo>
                    <a:pt x="52070" y="1073468"/>
                  </a:lnTo>
                  <a:lnTo>
                    <a:pt x="45403" y="1058228"/>
                  </a:lnTo>
                  <a:lnTo>
                    <a:pt x="39688" y="1043623"/>
                  </a:lnTo>
                  <a:lnTo>
                    <a:pt x="33655" y="1029335"/>
                  </a:lnTo>
                  <a:lnTo>
                    <a:pt x="24130" y="1002983"/>
                  </a:lnTo>
                  <a:lnTo>
                    <a:pt x="16193" y="979805"/>
                  </a:lnTo>
                  <a:lnTo>
                    <a:pt x="10160" y="959803"/>
                  </a:lnTo>
                  <a:lnTo>
                    <a:pt x="5398" y="943293"/>
                  </a:lnTo>
                  <a:lnTo>
                    <a:pt x="2223" y="931228"/>
                  </a:lnTo>
                  <a:lnTo>
                    <a:pt x="0" y="920750"/>
                  </a:lnTo>
                  <a:close/>
                  <a:moveTo>
                    <a:pt x="831862" y="0"/>
                  </a:moveTo>
                  <a:lnTo>
                    <a:pt x="863017" y="35243"/>
                  </a:lnTo>
                  <a:lnTo>
                    <a:pt x="932004" y="113348"/>
                  </a:lnTo>
                  <a:lnTo>
                    <a:pt x="969200" y="155575"/>
                  </a:lnTo>
                  <a:lnTo>
                    <a:pt x="1002263" y="192405"/>
                  </a:lnTo>
                  <a:lnTo>
                    <a:pt x="1026742" y="219075"/>
                  </a:lnTo>
                  <a:lnTo>
                    <a:pt x="1034054" y="227013"/>
                  </a:lnTo>
                  <a:lnTo>
                    <a:pt x="1037869" y="230505"/>
                  </a:lnTo>
                  <a:lnTo>
                    <a:pt x="1246737" y="108903"/>
                  </a:lnTo>
                  <a:lnTo>
                    <a:pt x="1254685" y="126365"/>
                  </a:lnTo>
                  <a:lnTo>
                    <a:pt x="1261997" y="144145"/>
                  </a:lnTo>
                  <a:lnTo>
                    <a:pt x="1268355" y="162878"/>
                  </a:lnTo>
                  <a:lnTo>
                    <a:pt x="1274714" y="181928"/>
                  </a:lnTo>
                  <a:lnTo>
                    <a:pt x="1280754" y="201613"/>
                  </a:lnTo>
                  <a:lnTo>
                    <a:pt x="1286158" y="221615"/>
                  </a:lnTo>
                  <a:lnTo>
                    <a:pt x="1291245" y="241935"/>
                  </a:lnTo>
                  <a:lnTo>
                    <a:pt x="1295696" y="262573"/>
                  </a:lnTo>
                  <a:lnTo>
                    <a:pt x="1299193" y="283528"/>
                  </a:lnTo>
                  <a:lnTo>
                    <a:pt x="1303008" y="304483"/>
                  </a:lnTo>
                  <a:lnTo>
                    <a:pt x="1305869" y="325755"/>
                  </a:lnTo>
                  <a:lnTo>
                    <a:pt x="1308412" y="347345"/>
                  </a:lnTo>
                  <a:lnTo>
                    <a:pt x="1310320" y="368618"/>
                  </a:lnTo>
                  <a:lnTo>
                    <a:pt x="1311591" y="389890"/>
                  </a:lnTo>
                  <a:lnTo>
                    <a:pt x="1312545" y="411480"/>
                  </a:lnTo>
                  <a:lnTo>
                    <a:pt x="1312863" y="432435"/>
                  </a:lnTo>
                  <a:lnTo>
                    <a:pt x="1312545" y="447675"/>
                  </a:lnTo>
                  <a:lnTo>
                    <a:pt x="1312227" y="461963"/>
                  </a:lnTo>
                  <a:lnTo>
                    <a:pt x="1311591" y="476250"/>
                  </a:lnTo>
                  <a:lnTo>
                    <a:pt x="1310638" y="490538"/>
                  </a:lnTo>
                  <a:lnTo>
                    <a:pt x="1309366" y="504508"/>
                  </a:lnTo>
                  <a:lnTo>
                    <a:pt x="1307776" y="518478"/>
                  </a:lnTo>
                  <a:lnTo>
                    <a:pt x="1306187" y="531813"/>
                  </a:lnTo>
                  <a:lnTo>
                    <a:pt x="1303962" y="545465"/>
                  </a:lnTo>
                  <a:lnTo>
                    <a:pt x="1302054" y="558800"/>
                  </a:lnTo>
                  <a:lnTo>
                    <a:pt x="1299193" y="571500"/>
                  </a:lnTo>
                  <a:lnTo>
                    <a:pt x="1296650" y="584835"/>
                  </a:lnTo>
                  <a:lnTo>
                    <a:pt x="1293788" y="597218"/>
                  </a:lnTo>
                  <a:lnTo>
                    <a:pt x="1290609" y="609918"/>
                  </a:lnTo>
                  <a:lnTo>
                    <a:pt x="1287112" y="622300"/>
                  </a:lnTo>
                  <a:lnTo>
                    <a:pt x="1283615" y="634683"/>
                  </a:lnTo>
                  <a:lnTo>
                    <a:pt x="1279482" y="646430"/>
                  </a:lnTo>
                  <a:lnTo>
                    <a:pt x="1275349" y="658178"/>
                  </a:lnTo>
                  <a:lnTo>
                    <a:pt x="1270899" y="669925"/>
                  </a:lnTo>
                  <a:lnTo>
                    <a:pt x="1266766" y="681355"/>
                  </a:lnTo>
                  <a:lnTo>
                    <a:pt x="1261997" y="692468"/>
                  </a:lnTo>
                  <a:lnTo>
                    <a:pt x="1256593" y="703580"/>
                  </a:lnTo>
                  <a:lnTo>
                    <a:pt x="1251506" y="714375"/>
                  </a:lnTo>
                  <a:lnTo>
                    <a:pt x="1246101" y="724853"/>
                  </a:lnTo>
                  <a:lnTo>
                    <a:pt x="1240697" y="735648"/>
                  </a:lnTo>
                  <a:lnTo>
                    <a:pt x="1234657" y="745808"/>
                  </a:lnTo>
                  <a:lnTo>
                    <a:pt x="1228934" y="755650"/>
                  </a:lnTo>
                  <a:lnTo>
                    <a:pt x="1222576" y="765493"/>
                  </a:lnTo>
                  <a:lnTo>
                    <a:pt x="1215900" y="775018"/>
                  </a:lnTo>
                  <a:lnTo>
                    <a:pt x="1209859" y="784543"/>
                  </a:lnTo>
                  <a:lnTo>
                    <a:pt x="1202865" y="793750"/>
                  </a:lnTo>
                  <a:lnTo>
                    <a:pt x="1195871" y="802640"/>
                  </a:lnTo>
                  <a:lnTo>
                    <a:pt x="1188877" y="811530"/>
                  </a:lnTo>
                  <a:lnTo>
                    <a:pt x="1181565" y="820103"/>
                  </a:lnTo>
                  <a:lnTo>
                    <a:pt x="1173617" y="828675"/>
                  </a:lnTo>
                  <a:lnTo>
                    <a:pt x="1165988" y="836613"/>
                  </a:lnTo>
                  <a:lnTo>
                    <a:pt x="1158358" y="844868"/>
                  </a:lnTo>
                  <a:lnTo>
                    <a:pt x="1150092" y="852488"/>
                  </a:lnTo>
                  <a:lnTo>
                    <a:pt x="1142144" y="859790"/>
                  </a:lnTo>
                  <a:lnTo>
                    <a:pt x="1133561" y="867093"/>
                  </a:lnTo>
                  <a:lnTo>
                    <a:pt x="1125295" y="874395"/>
                  </a:lnTo>
                  <a:lnTo>
                    <a:pt x="1116711" y="881063"/>
                  </a:lnTo>
                  <a:lnTo>
                    <a:pt x="1108128" y="887730"/>
                  </a:lnTo>
                  <a:lnTo>
                    <a:pt x="1099226" y="894398"/>
                  </a:lnTo>
                  <a:lnTo>
                    <a:pt x="1090007" y="900430"/>
                  </a:lnTo>
                  <a:lnTo>
                    <a:pt x="1080787" y="906463"/>
                  </a:lnTo>
                  <a:lnTo>
                    <a:pt x="1071568" y="912178"/>
                  </a:lnTo>
                  <a:lnTo>
                    <a:pt x="1062030" y="917893"/>
                  </a:lnTo>
                  <a:lnTo>
                    <a:pt x="1052493" y="922973"/>
                  </a:lnTo>
                  <a:lnTo>
                    <a:pt x="1042638" y="928053"/>
                  </a:lnTo>
                  <a:lnTo>
                    <a:pt x="1032782" y="932816"/>
                  </a:lnTo>
                  <a:lnTo>
                    <a:pt x="1022927" y="937578"/>
                  </a:lnTo>
                  <a:lnTo>
                    <a:pt x="1012436" y="942023"/>
                  </a:lnTo>
                  <a:lnTo>
                    <a:pt x="1002581" y="946151"/>
                  </a:lnTo>
                  <a:lnTo>
                    <a:pt x="992407" y="949961"/>
                  </a:lnTo>
                  <a:lnTo>
                    <a:pt x="981598" y="953771"/>
                  </a:lnTo>
                  <a:lnTo>
                    <a:pt x="971107" y="956946"/>
                  </a:lnTo>
                  <a:lnTo>
                    <a:pt x="960298" y="960438"/>
                  </a:lnTo>
                  <a:lnTo>
                    <a:pt x="949807" y="963296"/>
                  </a:lnTo>
                  <a:lnTo>
                    <a:pt x="938998" y="965836"/>
                  </a:lnTo>
                  <a:lnTo>
                    <a:pt x="928189" y="968376"/>
                  </a:lnTo>
                  <a:lnTo>
                    <a:pt x="917062" y="970598"/>
                  </a:lnTo>
                  <a:lnTo>
                    <a:pt x="905617" y="972503"/>
                  </a:lnTo>
                  <a:lnTo>
                    <a:pt x="894490" y="974408"/>
                  </a:lnTo>
                  <a:lnTo>
                    <a:pt x="883363" y="975678"/>
                  </a:lnTo>
                  <a:lnTo>
                    <a:pt x="883363" y="1265556"/>
                  </a:lnTo>
                  <a:lnTo>
                    <a:pt x="882728" y="1271588"/>
                  </a:lnTo>
                  <a:lnTo>
                    <a:pt x="882092" y="1277621"/>
                  </a:lnTo>
                  <a:lnTo>
                    <a:pt x="880820" y="1283336"/>
                  </a:lnTo>
                  <a:lnTo>
                    <a:pt x="878595" y="1289051"/>
                  </a:lnTo>
                  <a:lnTo>
                    <a:pt x="876052" y="1294131"/>
                  </a:lnTo>
                  <a:lnTo>
                    <a:pt x="872872" y="1299211"/>
                  </a:lnTo>
                  <a:lnTo>
                    <a:pt x="869693" y="1303656"/>
                  </a:lnTo>
                  <a:lnTo>
                    <a:pt x="865560" y="1308101"/>
                  </a:lnTo>
                  <a:lnTo>
                    <a:pt x="861428" y="1311593"/>
                  </a:lnTo>
                  <a:lnTo>
                    <a:pt x="856659" y="1315403"/>
                  </a:lnTo>
                  <a:lnTo>
                    <a:pt x="851890" y="1318261"/>
                  </a:lnTo>
                  <a:lnTo>
                    <a:pt x="846486" y="1320801"/>
                  </a:lnTo>
                  <a:lnTo>
                    <a:pt x="841081" y="1322706"/>
                  </a:lnTo>
                  <a:lnTo>
                    <a:pt x="835359" y="1324293"/>
                  </a:lnTo>
                  <a:lnTo>
                    <a:pt x="829318" y="1325246"/>
                  </a:lnTo>
                  <a:lnTo>
                    <a:pt x="822960" y="1325563"/>
                  </a:lnTo>
                  <a:lnTo>
                    <a:pt x="817238" y="1325246"/>
                  </a:lnTo>
                  <a:lnTo>
                    <a:pt x="811197" y="1324293"/>
                  </a:lnTo>
                  <a:lnTo>
                    <a:pt x="805475" y="1322706"/>
                  </a:lnTo>
                  <a:lnTo>
                    <a:pt x="799752" y="1320801"/>
                  </a:lnTo>
                  <a:lnTo>
                    <a:pt x="794348" y="1318261"/>
                  </a:lnTo>
                  <a:lnTo>
                    <a:pt x="789579" y="1315403"/>
                  </a:lnTo>
                  <a:lnTo>
                    <a:pt x="784811" y="1311593"/>
                  </a:lnTo>
                  <a:lnTo>
                    <a:pt x="780678" y="1308101"/>
                  </a:lnTo>
                  <a:lnTo>
                    <a:pt x="776863" y="1303656"/>
                  </a:lnTo>
                  <a:lnTo>
                    <a:pt x="773366" y="1299211"/>
                  </a:lnTo>
                  <a:lnTo>
                    <a:pt x="770505" y="1294131"/>
                  </a:lnTo>
                  <a:lnTo>
                    <a:pt x="767961" y="1289051"/>
                  </a:lnTo>
                  <a:lnTo>
                    <a:pt x="765736" y="1283336"/>
                  </a:lnTo>
                  <a:lnTo>
                    <a:pt x="764146" y="1277621"/>
                  </a:lnTo>
                  <a:lnTo>
                    <a:pt x="763511" y="1271588"/>
                  </a:lnTo>
                  <a:lnTo>
                    <a:pt x="763193" y="1265556"/>
                  </a:lnTo>
                  <a:lnTo>
                    <a:pt x="763193" y="975678"/>
                  </a:lnTo>
                  <a:lnTo>
                    <a:pt x="751748" y="974408"/>
                  </a:lnTo>
                  <a:lnTo>
                    <a:pt x="740621" y="972503"/>
                  </a:lnTo>
                  <a:lnTo>
                    <a:pt x="729494" y="970598"/>
                  </a:lnTo>
                  <a:lnTo>
                    <a:pt x="718367" y="968376"/>
                  </a:lnTo>
                  <a:lnTo>
                    <a:pt x="707240" y="965836"/>
                  </a:lnTo>
                  <a:lnTo>
                    <a:pt x="696749" y="963296"/>
                  </a:lnTo>
                  <a:lnTo>
                    <a:pt x="685940" y="960438"/>
                  </a:lnTo>
                  <a:lnTo>
                    <a:pt x="675449" y="956946"/>
                  </a:lnTo>
                  <a:lnTo>
                    <a:pt x="664640" y="953771"/>
                  </a:lnTo>
                  <a:lnTo>
                    <a:pt x="654149" y="949961"/>
                  </a:lnTo>
                  <a:lnTo>
                    <a:pt x="643658" y="946151"/>
                  </a:lnTo>
                  <a:lnTo>
                    <a:pt x="633802" y="942023"/>
                  </a:lnTo>
                  <a:lnTo>
                    <a:pt x="623629" y="937578"/>
                  </a:lnTo>
                  <a:lnTo>
                    <a:pt x="613774" y="932816"/>
                  </a:lnTo>
                  <a:lnTo>
                    <a:pt x="603918" y="928053"/>
                  </a:lnTo>
                  <a:lnTo>
                    <a:pt x="593745" y="922973"/>
                  </a:lnTo>
                  <a:lnTo>
                    <a:pt x="584208" y="917893"/>
                  </a:lnTo>
                  <a:lnTo>
                    <a:pt x="574671" y="912178"/>
                  </a:lnTo>
                  <a:lnTo>
                    <a:pt x="565451" y="906463"/>
                  </a:lnTo>
                  <a:lnTo>
                    <a:pt x="556550" y="900430"/>
                  </a:lnTo>
                  <a:lnTo>
                    <a:pt x="547330" y="894398"/>
                  </a:lnTo>
                  <a:lnTo>
                    <a:pt x="538429" y="887730"/>
                  </a:lnTo>
                  <a:lnTo>
                    <a:pt x="529527" y="881063"/>
                  </a:lnTo>
                  <a:lnTo>
                    <a:pt x="521261" y="874395"/>
                  </a:lnTo>
                  <a:lnTo>
                    <a:pt x="512360" y="867093"/>
                  </a:lnTo>
                  <a:lnTo>
                    <a:pt x="504412" y="859790"/>
                  </a:lnTo>
                  <a:lnTo>
                    <a:pt x="496146" y="852488"/>
                  </a:lnTo>
                  <a:lnTo>
                    <a:pt x="488198" y="844868"/>
                  </a:lnTo>
                  <a:lnTo>
                    <a:pt x="479933" y="836613"/>
                  </a:lnTo>
                  <a:lnTo>
                    <a:pt x="472621" y="828675"/>
                  </a:lnTo>
                  <a:lnTo>
                    <a:pt x="464991" y="820103"/>
                  </a:lnTo>
                  <a:lnTo>
                    <a:pt x="457679" y="811530"/>
                  </a:lnTo>
                  <a:lnTo>
                    <a:pt x="450685" y="802640"/>
                  </a:lnTo>
                  <a:lnTo>
                    <a:pt x="443691" y="793750"/>
                  </a:lnTo>
                  <a:lnTo>
                    <a:pt x="436697" y="784543"/>
                  </a:lnTo>
                  <a:lnTo>
                    <a:pt x="430020" y="775018"/>
                  </a:lnTo>
                  <a:lnTo>
                    <a:pt x="423980" y="765493"/>
                  </a:lnTo>
                  <a:lnTo>
                    <a:pt x="417622" y="755650"/>
                  </a:lnTo>
                  <a:lnTo>
                    <a:pt x="411581" y="745808"/>
                  </a:lnTo>
                  <a:lnTo>
                    <a:pt x="405859" y="735648"/>
                  </a:lnTo>
                  <a:lnTo>
                    <a:pt x="399819" y="724853"/>
                  </a:lnTo>
                  <a:lnTo>
                    <a:pt x="394732" y="714375"/>
                  </a:lnTo>
                  <a:lnTo>
                    <a:pt x="389646" y="703580"/>
                  </a:lnTo>
                  <a:lnTo>
                    <a:pt x="384559" y="692468"/>
                  </a:lnTo>
                  <a:lnTo>
                    <a:pt x="379790" y="681355"/>
                  </a:lnTo>
                  <a:lnTo>
                    <a:pt x="375022" y="669925"/>
                  </a:lnTo>
                  <a:lnTo>
                    <a:pt x="370889" y="658178"/>
                  </a:lnTo>
                  <a:lnTo>
                    <a:pt x="366438" y="646430"/>
                  </a:lnTo>
                  <a:lnTo>
                    <a:pt x="362941" y="634683"/>
                  </a:lnTo>
                  <a:lnTo>
                    <a:pt x="359126" y="622300"/>
                  </a:lnTo>
                  <a:lnTo>
                    <a:pt x="355629" y="609918"/>
                  </a:lnTo>
                  <a:lnTo>
                    <a:pt x="352450" y="597218"/>
                  </a:lnTo>
                  <a:lnTo>
                    <a:pt x="349589" y="584835"/>
                  </a:lnTo>
                  <a:lnTo>
                    <a:pt x="346727" y="571500"/>
                  </a:lnTo>
                  <a:lnTo>
                    <a:pt x="344184" y="558800"/>
                  </a:lnTo>
                  <a:lnTo>
                    <a:pt x="341959" y="545465"/>
                  </a:lnTo>
                  <a:lnTo>
                    <a:pt x="340051" y="531813"/>
                  </a:lnTo>
                  <a:lnTo>
                    <a:pt x="338144" y="518478"/>
                  </a:lnTo>
                  <a:lnTo>
                    <a:pt x="336872" y="504508"/>
                  </a:lnTo>
                  <a:lnTo>
                    <a:pt x="335600" y="490538"/>
                  </a:lnTo>
                  <a:lnTo>
                    <a:pt x="334647" y="476250"/>
                  </a:lnTo>
                  <a:lnTo>
                    <a:pt x="334329" y="461963"/>
                  </a:lnTo>
                  <a:lnTo>
                    <a:pt x="334011" y="447675"/>
                  </a:lnTo>
                  <a:lnTo>
                    <a:pt x="333375" y="432435"/>
                  </a:lnTo>
                  <a:lnTo>
                    <a:pt x="334011" y="409575"/>
                  </a:lnTo>
                  <a:lnTo>
                    <a:pt x="334965" y="387033"/>
                  </a:lnTo>
                  <a:lnTo>
                    <a:pt x="336554" y="364808"/>
                  </a:lnTo>
                  <a:lnTo>
                    <a:pt x="339097" y="342900"/>
                  </a:lnTo>
                  <a:lnTo>
                    <a:pt x="341959" y="321628"/>
                  </a:lnTo>
                  <a:lnTo>
                    <a:pt x="345456" y="300990"/>
                  </a:lnTo>
                  <a:lnTo>
                    <a:pt x="349589" y="280670"/>
                  </a:lnTo>
                  <a:lnTo>
                    <a:pt x="354357" y="260668"/>
                  </a:lnTo>
                  <a:lnTo>
                    <a:pt x="360080" y="240665"/>
                  </a:lnTo>
                  <a:lnTo>
                    <a:pt x="365802" y="221298"/>
                  </a:lnTo>
                  <a:lnTo>
                    <a:pt x="372478" y="201930"/>
                  </a:lnTo>
                  <a:lnTo>
                    <a:pt x="379472" y="182880"/>
                  </a:lnTo>
                  <a:lnTo>
                    <a:pt x="387102" y="164148"/>
                  </a:lnTo>
                  <a:lnTo>
                    <a:pt x="395050" y="145733"/>
                  </a:lnTo>
                  <a:lnTo>
                    <a:pt x="403952" y="127000"/>
                  </a:lnTo>
                  <a:lnTo>
                    <a:pt x="413171" y="108903"/>
                  </a:lnTo>
                  <a:lnTo>
                    <a:pt x="608687" y="213678"/>
                  </a:lnTo>
                  <a:lnTo>
                    <a:pt x="831862" y="0"/>
                  </a:lnTo>
                  <a:close/>
                </a:path>
              </a:pathLst>
            </a:custGeom>
            <a:solidFill>
              <a:schemeClr val="accent1">
                <a:lumMod val="75000"/>
              </a:schemeClr>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ea"/>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ea"/>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ea"/>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ea"/>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ea"/>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ea"/>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ea"/>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ea"/>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ea"/>
                </a:defRPr>
              </a:lvl9pPr>
            </a:lstStyle>
            <a:p>
              <a:pPr algn="just" fontAlgn="base">
                <a:defRPr/>
              </a:pPr>
              <a:endParaRPr lang="zh-CN" altLang="en-US" strike="noStrike" noProof="1">
                <a:solidFill>
                  <a:srgbClr val="FFFFFF"/>
                </a:solidFill>
                <a:ea typeface="微软雅黑" panose="020B0503020204020204" charset="-122"/>
              </a:endParaRPr>
            </a:p>
          </p:txBody>
        </p:sp>
        <p:sp>
          <p:nvSpPr>
            <p:cNvPr id="49" name="KSO_Shape"/>
            <p:cNvSpPr/>
            <p:nvPr>
              <p:custDataLst>
                <p:tags r:id="rId9"/>
              </p:custDataLst>
            </p:nvPr>
          </p:nvSpPr>
          <p:spPr bwMode="auto">
            <a:xfrm>
              <a:off x="8663940" y="151744"/>
              <a:ext cx="868116" cy="821817"/>
            </a:xfrm>
            <a:custGeom>
              <a:avLst/>
              <a:gdLst/>
              <a:ahLst/>
              <a:cxnLst/>
              <a:rect l="0" t="0" r="r" b="b"/>
              <a:pathLst>
                <a:path w="1646238" h="1558925">
                  <a:moveTo>
                    <a:pt x="1646238" y="920750"/>
                  </a:moveTo>
                  <a:lnTo>
                    <a:pt x="1644016" y="931228"/>
                  </a:lnTo>
                  <a:lnTo>
                    <a:pt x="1640523" y="943293"/>
                  </a:lnTo>
                  <a:lnTo>
                    <a:pt x="1635761" y="959803"/>
                  </a:lnTo>
                  <a:lnTo>
                    <a:pt x="1629728" y="979805"/>
                  </a:lnTo>
                  <a:lnTo>
                    <a:pt x="1621791" y="1002983"/>
                  </a:lnTo>
                  <a:lnTo>
                    <a:pt x="1612266" y="1029335"/>
                  </a:lnTo>
                  <a:lnTo>
                    <a:pt x="1606551" y="1043623"/>
                  </a:lnTo>
                  <a:lnTo>
                    <a:pt x="1600518" y="1058228"/>
                  </a:lnTo>
                  <a:lnTo>
                    <a:pt x="1593851" y="1073468"/>
                  </a:lnTo>
                  <a:lnTo>
                    <a:pt x="1587183" y="1088708"/>
                  </a:lnTo>
                  <a:lnTo>
                    <a:pt x="1579246" y="1104900"/>
                  </a:lnTo>
                  <a:lnTo>
                    <a:pt x="1571308" y="1121410"/>
                  </a:lnTo>
                  <a:lnTo>
                    <a:pt x="1562418" y="1137920"/>
                  </a:lnTo>
                  <a:lnTo>
                    <a:pt x="1553211" y="1154748"/>
                  </a:lnTo>
                  <a:lnTo>
                    <a:pt x="1543368" y="1172210"/>
                  </a:lnTo>
                  <a:lnTo>
                    <a:pt x="1532891" y="1189355"/>
                  </a:lnTo>
                  <a:lnTo>
                    <a:pt x="1521778" y="1206500"/>
                  </a:lnTo>
                  <a:lnTo>
                    <a:pt x="1510031" y="1223645"/>
                  </a:lnTo>
                  <a:lnTo>
                    <a:pt x="1497648" y="1241108"/>
                  </a:lnTo>
                  <a:lnTo>
                    <a:pt x="1484631" y="1258253"/>
                  </a:lnTo>
                  <a:lnTo>
                    <a:pt x="1470661" y="1275080"/>
                  </a:lnTo>
                  <a:lnTo>
                    <a:pt x="1456373" y="1291908"/>
                  </a:lnTo>
                  <a:lnTo>
                    <a:pt x="1441451" y="1308735"/>
                  </a:lnTo>
                  <a:lnTo>
                    <a:pt x="1425576" y="1324928"/>
                  </a:lnTo>
                  <a:lnTo>
                    <a:pt x="1409383" y="1341120"/>
                  </a:lnTo>
                  <a:lnTo>
                    <a:pt x="1392873" y="1356678"/>
                  </a:lnTo>
                  <a:lnTo>
                    <a:pt x="1376998" y="1371600"/>
                  </a:lnTo>
                  <a:lnTo>
                    <a:pt x="1360806" y="1386205"/>
                  </a:lnTo>
                  <a:lnTo>
                    <a:pt x="1344613" y="1400175"/>
                  </a:lnTo>
                  <a:lnTo>
                    <a:pt x="1328421" y="1413828"/>
                  </a:lnTo>
                  <a:lnTo>
                    <a:pt x="1312546" y="1426845"/>
                  </a:lnTo>
                  <a:lnTo>
                    <a:pt x="1296671" y="1439545"/>
                  </a:lnTo>
                  <a:lnTo>
                    <a:pt x="1281113" y="1451610"/>
                  </a:lnTo>
                  <a:lnTo>
                    <a:pt x="1265238" y="1463040"/>
                  </a:lnTo>
                  <a:lnTo>
                    <a:pt x="1250316" y="1473835"/>
                  </a:lnTo>
                  <a:lnTo>
                    <a:pt x="1235393" y="1484313"/>
                  </a:lnTo>
                  <a:lnTo>
                    <a:pt x="1220153" y="1493838"/>
                  </a:lnTo>
                  <a:lnTo>
                    <a:pt x="1205866" y="1503045"/>
                  </a:lnTo>
                  <a:lnTo>
                    <a:pt x="1191578" y="1511300"/>
                  </a:lnTo>
                  <a:lnTo>
                    <a:pt x="1177608" y="1518920"/>
                  </a:lnTo>
                  <a:lnTo>
                    <a:pt x="1164273" y="1526223"/>
                  </a:lnTo>
                  <a:lnTo>
                    <a:pt x="1150938" y="1532890"/>
                  </a:lnTo>
                  <a:lnTo>
                    <a:pt x="1138238" y="1538605"/>
                  </a:lnTo>
                  <a:lnTo>
                    <a:pt x="1126173" y="1543685"/>
                  </a:lnTo>
                  <a:lnTo>
                    <a:pt x="1113791" y="1548130"/>
                  </a:lnTo>
                  <a:lnTo>
                    <a:pt x="1102678" y="1551623"/>
                  </a:lnTo>
                  <a:lnTo>
                    <a:pt x="1091883" y="1554480"/>
                  </a:lnTo>
                  <a:lnTo>
                    <a:pt x="1081723" y="1556703"/>
                  </a:lnTo>
                  <a:lnTo>
                    <a:pt x="1071881" y="1558290"/>
                  </a:lnTo>
                  <a:lnTo>
                    <a:pt x="1062673" y="1558925"/>
                  </a:lnTo>
                  <a:lnTo>
                    <a:pt x="1054101" y="1558925"/>
                  </a:lnTo>
                  <a:lnTo>
                    <a:pt x="1049973" y="1558290"/>
                  </a:lnTo>
                  <a:lnTo>
                    <a:pt x="1046163" y="1557973"/>
                  </a:lnTo>
                  <a:lnTo>
                    <a:pt x="1042353" y="1557338"/>
                  </a:lnTo>
                  <a:lnTo>
                    <a:pt x="1038861" y="1556068"/>
                  </a:lnTo>
                  <a:lnTo>
                    <a:pt x="1035368" y="1555115"/>
                  </a:lnTo>
                  <a:lnTo>
                    <a:pt x="1032193" y="1553528"/>
                  </a:lnTo>
                  <a:lnTo>
                    <a:pt x="1029336" y="1551940"/>
                  </a:lnTo>
                  <a:lnTo>
                    <a:pt x="1026161" y="1550353"/>
                  </a:lnTo>
                  <a:lnTo>
                    <a:pt x="1023621" y="1548130"/>
                  </a:lnTo>
                  <a:lnTo>
                    <a:pt x="1021081" y="1545908"/>
                  </a:lnTo>
                  <a:lnTo>
                    <a:pt x="1018858" y="1543368"/>
                  </a:lnTo>
                  <a:lnTo>
                    <a:pt x="1016636" y="1540828"/>
                  </a:lnTo>
                  <a:lnTo>
                    <a:pt x="1014731" y="1537653"/>
                  </a:lnTo>
                  <a:lnTo>
                    <a:pt x="1013461" y="1534795"/>
                  </a:lnTo>
                  <a:lnTo>
                    <a:pt x="1011873" y="1531620"/>
                  </a:lnTo>
                  <a:lnTo>
                    <a:pt x="1010921" y="1528128"/>
                  </a:lnTo>
                  <a:lnTo>
                    <a:pt x="1009651" y="1524635"/>
                  </a:lnTo>
                  <a:lnTo>
                    <a:pt x="1009016" y="1520825"/>
                  </a:lnTo>
                  <a:lnTo>
                    <a:pt x="1008381" y="1516698"/>
                  </a:lnTo>
                  <a:lnTo>
                    <a:pt x="1008063" y="1512888"/>
                  </a:lnTo>
                  <a:lnTo>
                    <a:pt x="1008063" y="1504315"/>
                  </a:lnTo>
                  <a:lnTo>
                    <a:pt x="1008698" y="1495108"/>
                  </a:lnTo>
                  <a:lnTo>
                    <a:pt x="1009968" y="1485265"/>
                  </a:lnTo>
                  <a:lnTo>
                    <a:pt x="1012191" y="1475105"/>
                  </a:lnTo>
                  <a:lnTo>
                    <a:pt x="1015366" y="1463993"/>
                  </a:lnTo>
                  <a:lnTo>
                    <a:pt x="1018858" y="1452563"/>
                  </a:lnTo>
                  <a:lnTo>
                    <a:pt x="1023303" y="1440815"/>
                  </a:lnTo>
                  <a:lnTo>
                    <a:pt x="1028383" y="1428750"/>
                  </a:lnTo>
                  <a:lnTo>
                    <a:pt x="1034098" y="1416050"/>
                  </a:lnTo>
                  <a:lnTo>
                    <a:pt x="1040448" y="1402715"/>
                  </a:lnTo>
                  <a:lnTo>
                    <a:pt x="1047751" y="1389063"/>
                  </a:lnTo>
                  <a:lnTo>
                    <a:pt x="1055688" y="1375410"/>
                  </a:lnTo>
                  <a:lnTo>
                    <a:pt x="1063943" y="1360805"/>
                  </a:lnTo>
                  <a:lnTo>
                    <a:pt x="1073151" y="1346518"/>
                  </a:lnTo>
                  <a:lnTo>
                    <a:pt x="1082676" y="1331595"/>
                  </a:lnTo>
                  <a:lnTo>
                    <a:pt x="1093153" y="1316673"/>
                  </a:lnTo>
                  <a:lnTo>
                    <a:pt x="1103948" y="1301115"/>
                  </a:lnTo>
                  <a:lnTo>
                    <a:pt x="1115378" y="1285875"/>
                  </a:lnTo>
                  <a:lnTo>
                    <a:pt x="1127443" y="1270000"/>
                  </a:lnTo>
                  <a:lnTo>
                    <a:pt x="1139826" y="1254125"/>
                  </a:lnTo>
                  <a:lnTo>
                    <a:pt x="1153161" y="1238568"/>
                  </a:lnTo>
                  <a:lnTo>
                    <a:pt x="1166813" y="1222375"/>
                  </a:lnTo>
                  <a:lnTo>
                    <a:pt x="1180783" y="1206183"/>
                  </a:lnTo>
                  <a:lnTo>
                    <a:pt x="1195388" y="1189990"/>
                  </a:lnTo>
                  <a:lnTo>
                    <a:pt x="1210311" y="1173798"/>
                  </a:lnTo>
                  <a:lnTo>
                    <a:pt x="1225868" y="1157288"/>
                  </a:lnTo>
                  <a:lnTo>
                    <a:pt x="1242061" y="1141413"/>
                  </a:lnTo>
                  <a:lnTo>
                    <a:pt x="1257936" y="1125538"/>
                  </a:lnTo>
                  <a:lnTo>
                    <a:pt x="1275081" y="1110298"/>
                  </a:lnTo>
                  <a:lnTo>
                    <a:pt x="1291908" y="1096010"/>
                  </a:lnTo>
                  <a:lnTo>
                    <a:pt x="1308736" y="1082358"/>
                  </a:lnTo>
                  <a:lnTo>
                    <a:pt x="1325881" y="1069340"/>
                  </a:lnTo>
                  <a:lnTo>
                    <a:pt x="1343026" y="1056958"/>
                  </a:lnTo>
                  <a:lnTo>
                    <a:pt x="1360488" y="1045210"/>
                  </a:lnTo>
                  <a:lnTo>
                    <a:pt x="1377633" y="1034098"/>
                  </a:lnTo>
                  <a:lnTo>
                    <a:pt x="1394778" y="1023620"/>
                  </a:lnTo>
                  <a:lnTo>
                    <a:pt x="1412241" y="1013460"/>
                  </a:lnTo>
                  <a:lnTo>
                    <a:pt x="1429068" y="1004570"/>
                  </a:lnTo>
                  <a:lnTo>
                    <a:pt x="1445578" y="995680"/>
                  </a:lnTo>
                  <a:lnTo>
                    <a:pt x="1462088" y="987425"/>
                  </a:lnTo>
                  <a:lnTo>
                    <a:pt x="1477646" y="979805"/>
                  </a:lnTo>
                  <a:lnTo>
                    <a:pt x="1493521" y="972820"/>
                  </a:lnTo>
                  <a:lnTo>
                    <a:pt x="1508443" y="966153"/>
                  </a:lnTo>
                  <a:lnTo>
                    <a:pt x="1523366" y="960438"/>
                  </a:lnTo>
                  <a:lnTo>
                    <a:pt x="1537653" y="954723"/>
                  </a:lnTo>
                  <a:lnTo>
                    <a:pt x="1563688" y="944880"/>
                  </a:lnTo>
                  <a:lnTo>
                    <a:pt x="1587183" y="936943"/>
                  </a:lnTo>
                  <a:lnTo>
                    <a:pt x="1607186" y="931228"/>
                  </a:lnTo>
                  <a:lnTo>
                    <a:pt x="1623696" y="926465"/>
                  </a:lnTo>
                  <a:lnTo>
                    <a:pt x="1635761" y="922973"/>
                  </a:lnTo>
                  <a:lnTo>
                    <a:pt x="1646238" y="920750"/>
                  </a:lnTo>
                  <a:close/>
                  <a:moveTo>
                    <a:pt x="0" y="920750"/>
                  </a:moveTo>
                  <a:lnTo>
                    <a:pt x="10160" y="922973"/>
                  </a:lnTo>
                  <a:lnTo>
                    <a:pt x="22225" y="926465"/>
                  </a:lnTo>
                  <a:lnTo>
                    <a:pt x="38735" y="931228"/>
                  </a:lnTo>
                  <a:lnTo>
                    <a:pt x="59055" y="936943"/>
                  </a:lnTo>
                  <a:lnTo>
                    <a:pt x="82550" y="944880"/>
                  </a:lnTo>
                  <a:lnTo>
                    <a:pt x="108585" y="954723"/>
                  </a:lnTo>
                  <a:lnTo>
                    <a:pt x="122873" y="960438"/>
                  </a:lnTo>
                  <a:lnTo>
                    <a:pt x="137477" y="966153"/>
                  </a:lnTo>
                  <a:lnTo>
                    <a:pt x="152718" y="972820"/>
                  </a:lnTo>
                  <a:lnTo>
                    <a:pt x="167958" y="979805"/>
                  </a:lnTo>
                  <a:lnTo>
                    <a:pt x="184150" y="987425"/>
                  </a:lnTo>
                  <a:lnTo>
                    <a:pt x="200660" y="995680"/>
                  </a:lnTo>
                  <a:lnTo>
                    <a:pt x="217170" y="1004570"/>
                  </a:lnTo>
                  <a:lnTo>
                    <a:pt x="233998" y="1013460"/>
                  </a:lnTo>
                  <a:lnTo>
                    <a:pt x="251143" y="1023620"/>
                  </a:lnTo>
                  <a:lnTo>
                    <a:pt x="268605" y="1034098"/>
                  </a:lnTo>
                  <a:lnTo>
                    <a:pt x="285750" y="1045210"/>
                  </a:lnTo>
                  <a:lnTo>
                    <a:pt x="302895" y="1056958"/>
                  </a:lnTo>
                  <a:lnTo>
                    <a:pt x="320040" y="1069340"/>
                  </a:lnTo>
                  <a:lnTo>
                    <a:pt x="337503" y="1082358"/>
                  </a:lnTo>
                  <a:lnTo>
                    <a:pt x="354330" y="1096010"/>
                  </a:lnTo>
                  <a:lnTo>
                    <a:pt x="371158" y="1110298"/>
                  </a:lnTo>
                  <a:lnTo>
                    <a:pt x="387985" y="1125538"/>
                  </a:lnTo>
                  <a:lnTo>
                    <a:pt x="404178" y="1141413"/>
                  </a:lnTo>
                  <a:lnTo>
                    <a:pt x="420370" y="1157288"/>
                  </a:lnTo>
                  <a:lnTo>
                    <a:pt x="435610" y="1173798"/>
                  </a:lnTo>
                  <a:lnTo>
                    <a:pt x="450850" y="1189990"/>
                  </a:lnTo>
                  <a:lnTo>
                    <a:pt x="465455" y="1206183"/>
                  </a:lnTo>
                  <a:lnTo>
                    <a:pt x="479425" y="1222375"/>
                  </a:lnTo>
                  <a:lnTo>
                    <a:pt x="493078" y="1238568"/>
                  </a:lnTo>
                  <a:lnTo>
                    <a:pt x="506095" y="1254125"/>
                  </a:lnTo>
                  <a:lnTo>
                    <a:pt x="518478" y="1270000"/>
                  </a:lnTo>
                  <a:lnTo>
                    <a:pt x="530860" y="1285875"/>
                  </a:lnTo>
                  <a:lnTo>
                    <a:pt x="541973" y="1301115"/>
                  </a:lnTo>
                  <a:lnTo>
                    <a:pt x="553085" y="1316673"/>
                  </a:lnTo>
                  <a:lnTo>
                    <a:pt x="563245" y="1331595"/>
                  </a:lnTo>
                  <a:lnTo>
                    <a:pt x="572770" y="1346518"/>
                  </a:lnTo>
                  <a:lnTo>
                    <a:pt x="581978" y="1360805"/>
                  </a:lnTo>
                  <a:lnTo>
                    <a:pt x="590550" y="1375410"/>
                  </a:lnTo>
                  <a:lnTo>
                    <a:pt x="598170" y="1389063"/>
                  </a:lnTo>
                  <a:lnTo>
                    <a:pt x="605473" y="1402715"/>
                  </a:lnTo>
                  <a:lnTo>
                    <a:pt x="612140" y="1416050"/>
                  </a:lnTo>
                  <a:lnTo>
                    <a:pt x="617538" y="1428750"/>
                  </a:lnTo>
                  <a:lnTo>
                    <a:pt x="622618" y="1440815"/>
                  </a:lnTo>
                  <a:lnTo>
                    <a:pt x="627063" y="1452563"/>
                  </a:lnTo>
                  <a:lnTo>
                    <a:pt x="630873" y="1463993"/>
                  </a:lnTo>
                  <a:lnTo>
                    <a:pt x="633730" y="1475105"/>
                  </a:lnTo>
                  <a:lnTo>
                    <a:pt x="635953" y="1485265"/>
                  </a:lnTo>
                  <a:lnTo>
                    <a:pt x="637540" y="1495108"/>
                  </a:lnTo>
                  <a:lnTo>
                    <a:pt x="638175" y="1504315"/>
                  </a:lnTo>
                  <a:lnTo>
                    <a:pt x="638175" y="1512888"/>
                  </a:lnTo>
                  <a:lnTo>
                    <a:pt x="637540" y="1516698"/>
                  </a:lnTo>
                  <a:lnTo>
                    <a:pt x="637223" y="1520825"/>
                  </a:lnTo>
                  <a:lnTo>
                    <a:pt x="636270" y="1524635"/>
                  </a:lnTo>
                  <a:lnTo>
                    <a:pt x="635318" y="1528128"/>
                  </a:lnTo>
                  <a:lnTo>
                    <a:pt x="634048" y="1531620"/>
                  </a:lnTo>
                  <a:lnTo>
                    <a:pt x="632778" y="1534795"/>
                  </a:lnTo>
                  <a:lnTo>
                    <a:pt x="631190" y="1537653"/>
                  </a:lnTo>
                  <a:lnTo>
                    <a:pt x="629285" y="1540828"/>
                  </a:lnTo>
                  <a:lnTo>
                    <a:pt x="627063" y="1543368"/>
                  </a:lnTo>
                  <a:lnTo>
                    <a:pt x="624840" y="1545908"/>
                  </a:lnTo>
                  <a:lnTo>
                    <a:pt x="622300" y="1548130"/>
                  </a:lnTo>
                  <a:lnTo>
                    <a:pt x="619760" y="1550353"/>
                  </a:lnTo>
                  <a:lnTo>
                    <a:pt x="616903" y="1551940"/>
                  </a:lnTo>
                  <a:lnTo>
                    <a:pt x="614045" y="1553528"/>
                  </a:lnTo>
                  <a:lnTo>
                    <a:pt x="610553" y="1555115"/>
                  </a:lnTo>
                  <a:lnTo>
                    <a:pt x="607378" y="1556068"/>
                  </a:lnTo>
                  <a:lnTo>
                    <a:pt x="603568" y="1557338"/>
                  </a:lnTo>
                  <a:lnTo>
                    <a:pt x="600075" y="1557973"/>
                  </a:lnTo>
                  <a:lnTo>
                    <a:pt x="595948" y="1558290"/>
                  </a:lnTo>
                  <a:lnTo>
                    <a:pt x="591820" y="1558925"/>
                  </a:lnTo>
                  <a:lnTo>
                    <a:pt x="583565" y="1558925"/>
                  </a:lnTo>
                  <a:lnTo>
                    <a:pt x="574358" y="1558290"/>
                  </a:lnTo>
                  <a:lnTo>
                    <a:pt x="564515" y="1556703"/>
                  </a:lnTo>
                  <a:lnTo>
                    <a:pt x="554038" y="1554480"/>
                  </a:lnTo>
                  <a:lnTo>
                    <a:pt x="543243" y="1551623"/>
                  </a:lnTo>
                  <a:lnTo>
                    <a:pt x="531813" y="1548130"/>
                  </a:lnTo>
                  <a:lnTo>
                    <a:pt x="520065" y="1543685"/>
                  </a:lnTo>
                  <a:lnTo>
                    <a:pt x="508000" y="1538605"/>
                  </a:lnTo>
                  <a:lnTo>
                    <a:pt x="494983" y="1532890"/>
                  </a:lnTo>
                  <a:lnTo>
                    <a:pt x="481965" y="1526223"/>
                  </a:lnTo>
                  <a:lnTo>
                    <a:pt x="468313" y="1518920"/>
                  </a:lnTo>
                  <a:lnTo>
                    <a:pt x="454343" y="1511300"/>
                  </a:lnTo>
                  <a:lnTo>
                    <a:pt x="440055" y="1503045"/>
                  </a:lnTo>
                  <a:lnTo>
                    <a:pt x="425768" y="1493838"/>
                  </a:lnTo>
                  <a:lnTo>
                    <a:pt x="410845" y="1484313"/>
                  </a:lnTo>
                  <a:lnTo>
                    <a:pt x="395605" y="1473835"/>
                  </a:lnTo>
                  <a:lnTo>
                    <a:pt x="380683" y="1463040"/>
                  </a:lnTo>
                  <a:lnTo>
                    <a:pt x="364808" y="1451610"/>
                  </a:lnTo>
                  <a:lnTo>
                    <a:pt x="349250" y="1439545"/>
                  </a:lnTo>
                  <a:lnTo>
                    <a:pt x="333375" y="1426845"/>
                  </a:lnTo>
                  <a:lnTo>
                    <a:pt x="317500" y="1413828"/>
                  </a:lnTo>
                  <a:lnTo>
                    <a:pt x="301625" y="1400175"/>
                  </a:lnTo>
                  <a:lnTo>
                    <a:pt x="285433" y="1386205"/>
                  </a:lnTo>
                  <a:lnTo>
                    <a:pt x="269240" y="1371600"/>
                  </a:lnTo>
                  <a:lnTo>
                    <a:pt x="253048" y="1356678"/>
                  </a:lnTo>
                  <a:lnTo>
                    <a:pt x="236538" y="1341120"/>
                  </a:lnTo>
                  <a:lnTo>
                    <a:pt x="220345" y="1324928"/>
                  </a:lnTo>
                  <a:lnTo>
                    <a:pt x="204787" y="1308735"/>
                  </a:lnTo>
                  <a:lnTo>
                    <a:pt x="189548" y="1291908"/>
                  </a:lnTo>
                  <a:lnTo>
                    <a:pt x="175260" y="1275080"/>
                  </a:lnTo>
                  <a:lnTo>
                    <a:pt x="161290" y="1258253"/>
                  </a:lnTo>
                  <a:lnTo>
                    <a:pt x="148590" y="1241108"/>
                  </a:lnTo>
                  <a:lnTo>
                    <a:pt x="136208" y="1223645"/>
                  </a:lnTo>
                  <a:lnTo>
                    <a:pt x="124460" y="1206500"/>
                  </a:lnTo>
                  <a:lnTo>
                    <a:pt x="113347" y="1189355"/>
                  </a:lnTo>
                  <a:lnTo>
                    <a:pt x="102552" y="1172210"/>
                  </a:lnTo>
                  <a:lnTo>
                    <a:pt x="92710" y="1154748"/>
                  </a:lnTo>
                  <a:lnTo>
                    <a:pt x="83503" y="1137920"/>
                  </a:lnTo>
                  <a:lnTo>
                    <a:pt x="74930" y="1121410"/>
                  </a:lnTo>
                  <a:lnTo>
                    <a:pt x="66675" y="1104900"/>
                  </a:lnTo>
                  <a:lnTo>
                    <a:pt x="59055" y="1088708"/>
                  </a:lnTo>
                  <a:lnTo>
                    <a:pt x="52070" y="1073468"/>
                  </a:lnTo>
                  <a:lnTo>
                    <a:pt x="45403" y="1058228"/>
                  </a:lnTo>
                  <a:lnTo>
                    <a:pt x="39688" y="1043623"/>
                  </a:lnTo>
                  <a:lnTo>
                    <a:pt x="33655" y="1029335"/>
                  </a:lnTo>
                  <a:lnTo>
                    <a:pt x="24130" y="1002983"/>
                  </a:lnTo>
                  <a:lnTo>
                    <a:pt x="16193" y="979805"/>
                  </a:lnTo>
                  <a:lnTo>
                    <a:pt x="10160" y="959803"/>
                  </a:lnTo>
                  <a:lnTo>
                    <a:pt x="5398" y="943293"/>
                  </a:lnTo>
                  <a:lnTo>
                    <a:pt x="2223" y="931228"/>
                  </a:lnTo>
                  <a:lnTo>
                    <a:pt x="0" y="920750"/>
                  </a:lnTo>
                  <a:close/>
                  <a:moveTo>
                    <a:pt x="831862" y="0"/>
                  </a:moveTo>
                  <a:lnTo>
                    <a:pt x="863017" y="35243"/>
                  </a:lnTo>
                  <a:lnTo>
                    <a:pt x="932004" y="113348"/>
                  </a:lnTo>
                  <a:lnTo>
                    <a:pt x="969200" y="155575"/>
                  </a:lnTo>
                  <a:lnTo>
                    <a:pt x="1002263" y="192405"/>
                  </a:lnTo>
                  <a:lnTo>
                    <a:pt x="1026742" y="219075"/>
                  </a:lnTo>
                  <a:lnTo>
                    <a:pt x="1034054" y="227013"/>
                  </a:lnTo>
                  <a:lnTo>
                    <a:pt x="1037869" y="230505"/>
                  </a:lnTo>
                  <a:lnTo>
                    <a:pt x="1246737" y="108903"/>
                  </a:lnTo>
                  <a:lnTo>
                    <a:pt x="1254685" y="126365"/>
                  </a:lnTo>
                  <a:lnTo>
                    <a:pt x="1261997" y="144145"/>
                  </a:lnTo>
                  <a:lnTo>
                    <a:pt x="1268355" y="162878"/>
                  </a:lnTo>
                  <a:lnTo>
                    <a:pt x="1274714" y="181928"/>
                  </a:lnTo>
                  <a:lnTo>
                    <a:pt x="1280754" y="201613"/>
                  </a:lnTo>
                  <a:lnTo>
                    <a:pt x="1286158" y="221615"/>
                  </a:lnTo>
                  <a:lnTo>
                    <a:pt x="1291245" y="241935"/>
                  </a:lnTo>
                  <a:lnTo>
                    <a:pt x="1295696" y="262573"/>
                  </a:lnTo>
                  <a:lnTo>
                    <a:pt x="1299193" y="283528"/>
                  </a:lnTo>
                  <a:lnTo>
                    <a:pt x="1303008" y="304483"/>
                  </a:lnTo>
                  <a:lnTo>
                    <a:pt x="1305869" y="325755"/>
                  </a:lnTo>
                  <a:lnTo>
                    <a:pt x="1308412" y="347345"/>
                  </a:lnTo>
                  <a:lnTo>
                    <a:pt x="1310320" y="368618"/>
                  </a:lnTo>
                  <a:lnTo>
                    <a:pt x="1311591" y="389890"/>
                  </a:lnTo>
                  <a:lnTo>
                    <a:pt x="1312545" y="411480"/>
                  </a:lnTo>
                  <a:lnTo>
                    <a:pt x="1312863" y="432435"/>
                  </a:lnTo>
                  <a:lnTo>
                    <a:pt x="1312545" y="447675"/>
                  </a:lnTo>
                  <a:lnTo>
                    <a:pt x="1312227" y="461963"/>
                  </a:lnTo>
                  <a:lnTo>
                    <a:pt x="1311591" y="476250"/>
                  </a:lnTo>
                  <a:lnTo>
                    <a:pt x="1310638" y="490538"/>
                  </a:lnTo>
                  <a:lnTo>
                    <a:pt x="1309366" y="504508"/>
                  </a:lnTo>
                  <a:lnTo>
                    <a:pt x="1307776" y="518478"/>
                  </a:lnTo>
                  <a:lnTo>
                    <a:pt x="1306187" y="531813"/>
                  </a:lnTo>
                  <a:lnTo>
                    <a:pt x="1303962" y="545465"/>
                  </a:lnTo>
                  <a:lnTo>
                    <a:pt x="1302054" y="558800"/>
                  </a:lnTo>
                  <a:lnTo>
                    <a:pt x="1299193" y="571500"/>
                  </a:lnTo>
                  <a:lnTo>
                    <a:pt x="1296650" y="584835"/>
                  </a:lnTo>
                  <a:lnTo>
                    <a:pt x="1293788" y="597218"/>
                  </a:lnTo>
                  <a:lnTo>
                    <a:pt x="1290609" y="609918"/>
                  </a:lnTo>
                  <a:lnTo>
                    <a:pt x="1287112" y="622300"/>
                  </a:lnTo>
                  <a:lnTo>
                    <a:pt x="1283615" y="634683"/>
                  </a:lnTo>
                  <a:lnTo>
                    <a:pt x="1279482" y="646430"/>
                  </a:lnTo>
                  <a:lnTo>
                    <a:pt x="1275349" y="658178"/>
                  </a:lnTo>
                  <a:lnTo>
                    <a:pt x="1270899" y="669925"/>
                  </a:lnTo>
                  <a:lnTo>
                    <a:pt x="1266766" y="681355"/>
                  </a:lnTo>
                  <a:lnTo>
                    <a:pt x="1261997" y="692468"/>
                  </a:lnTo>
                  <a:lnTo>
                    <a:pt x="1256593" y="703580"/>
                  </a:lnTo>
                  <a:lnTo>
                    <a:pt x="1251506" y="714375"/>
                  </a:lnTo>
                  <a:lnTo>
                    <a:pt x="1246101" y="724853"/>
                  </a:lnTo>
                  <a:lnTo>
                    <a:pt x="1240697" y="735648"/>
                  </a:lnTo>
                  <a:lnTo>
                    <a:pt x="1234657" y="745808"/>
                  </a:lnTo>
                  <a:lnTo>
                    <a:pt x="1228934" y="755650"/>
                  </a:lnTo>
                  <a:lnTo>
                    <a:pt x="1222576" y="765493"/>
                  </a:lnTo>
                  <a:lnTo>
                    <a:pt x="1215900" y="775018"/>
                  </a:lnTo>
                  <a:lnTo>
                    <a:pt x="1209859" y="784543"/>
                  </a:lnTo>
                  <a:lnTo>
                    <a:pt x="1202865" y="793750"/>
                  </a:lnTo>
                  <a:lnTo>
                    <a:pt x="1195871" y="802640"/>
                  </a:lnTo>
                  <a:lnTo>
                    <a:pt x="1188877" y="811530"/>
                  </a:lnTo>
                  <a:lnTo>
                    <a:pt x="1181565" y="820103"/>
                  </a:lnTo>
                  <a:lnTo>
                    <a:pt x="1173617" y="828675"/>
                  </a:lnTo>
                  <a:lnTo>
                    <a:pt x="1165988" y="836613"/>
                  </a:lnTo>
                  <a:lnTo>
                    <a:pt x="1158358" y="844868"/>
                  </a:lnTo>
                  <a:lnTo>
                    <a:pt x="1150092" y="852488"/>
                  </a:lnTo>
                  <a:lnTo>
                    <a:pt x="1142144" y="859790"/>
                  </a:lnTo>
                  <a:lnTo>
                    <a:pt x="1133561" y="867093"/>
                  </a:lnTo>
                  <a:lnTo>
                    <a:pt x="1125295" y="874395"/>
                  </a:lnTo>
                  <a:lnTo>
                    <a:pt x="1116711" y="881063"/>
                  </a:lnTo>
                  <a:lnTo>
                    <a:pt x="1108128" y="887730"/>
                  </a:lnTo>
                  <a:lnTo>
                    <a:pt x="1099226" y="894398"/>
                  </a:lnTo>
                  <a:lnTo>
                    <a:pt x="1090007" y="900430"/>
                  </a:lnTo>
                  <a:lnTo>
                    <a:pt x="1080787" y="906463"/>
                  </a:lnTo>
                  <a:lnTo>
                    <a:pt x="1071568" y="912178"/>
                  </a:lnTo>
                  <a:lnTo>
                    <a:pt x="1062030" y="917893"/>
                  </a:lnTo>
                  <a:lnTo>
                    <a:pt x="1052493" y="922973"/>
                  </a:lnTo>
                  <a:lnTo>
                    <a:pt x="1042638" y="928053"/>
                  </a:lnTo>
                  <a:lnTo>
                    <a:pt x="1032782" y="932816"/>
                  </a:lnTo>
                  <a:lnTo>
                    <a:pt x="1022927" y="937578"/>
                  </a:lnTo>
                  <a:lnTo>
                    <a:pt x="1012436" y="942023"/>
                  </a:lnTo>
                  <a:lnTo>
                    <a:pt x="1002581" y="946151"/>
                  </a:lnTo>
                  <a:lnTo>
                    <a:pt x="992407" y="949961"/>
                  </a:lnTo>
                  <a:lnTo>
                    <a:pt x="981598" y="953771"/>
                  </a:lnTo>
                  <a:lnTo>
                    <a:pt x="971107" y="956946"/>
                  </a:lnTo>
                  <a:lnTo>
                    <a:pt x="960298" y="960438"/>
                  </a:lnTo>
                  <a:lnTo>
                    <a:pt x="949807" y="963296"/>
                  </a:lnTo>
                  <a:lnTo>
                    <a:pt x="938998" y="965836"/>
                  </a:lnTo>
                  <a:lnTo>
                    <a:pt x="928189" y="968376"/>
                  </a:lnTo>
                  <a:lnTo>
                    <a:pt x="917062" y="970598"/>
                  </a:lnTo>
                  <a:lnTo>
                    <a:pt x="905617" y="972503"/>
                  </a:lnTo>
                  <a:lnTo>
                    <a:pt x="894490" y="974408"/>
                  </a:lnTo>
                  <a:lnTo>
                    <a:pt x="883363" y="975678"/>
                  </a:lnTo>
                  <a:lnTo>
                    <a:pt x="883363" y="1265556"/>
                  </a:lnTo>
                  <a:lnTo>
                    <a:pt x="882728" y="1271588"/>
                  </a:lnTo>
                  <a:lnTo>
                    <a:pt x="882092" y="1277621"/>
                  </a:lnTo>
                  <a:lnTo>
                    <a:pt x="880820" y="1283336"/>
                  </a:lnTo>
                  <a:lnTo>
                    <a:pt x="878595" y="1289051"/>
                  </a:lnTo>
                  <a:lnTo>
                    <a:pt x="876052" y="1294131"/>
                  </a:lnTo>
                  <a:lnTo>
                    <a:pt x="872872" y="1299211"/>
                  </a:lnTo>
                  <a:lnTo>
                    <a:pt x="869693" y="1303656"/>
                  </a:lnTo>
                  <a:lnTo>
                    <a:pt x="865560" y="1308101"/>
                  </a:lnTo>
                  <a:lnTo>
                    <a:pt x="861428" y="1311593"/>
                  </a:lnTo>
                  <a:lnTo>
                    <a:pt x="856659" y="1315403"/>
                  </a:lnTo>
                  <a:lnTo>
                    <a:pt x="851890" y="1318261"/>
                  </a:lnTo>
                  <a:lnTo>
                    <a:pt x="846486" y="1320801"/>
                  </a:lnTo>
                  <a:lnTo>
                    <a:pt x="841081" y="1322706"/>
                  </a:lnTo>
                  <a:lnTo>
                    <a:pt x="835359" y="1324293"/>
                  </a:lnTo>
                  <a:lnTo>
                    <a:pt x="829318" y="1325246"/>
                  </a:lnTo>
                  <a:lnTo>
                    <a:pt x="822960" y="1325563"/>
                  </a:lnTo>
                  <a:lnTo>
                    <a:pt x="817238" y="1325246"/>
                  </a:lnTo>
                  <a:lnTo>
                    <a:pt x="811197" y="1324293"/>
                  </a:lnTo>
                  <a:lnTo>
                    <a:pt x="805475" y="1322706"/>
                  </a:lnTo>
                  <a:lnTo>
                    <a:pt x="799752" y="1320801"/>
                  </a:lnTo>
                  <a:lnTo>
                    <a:pt x="794348" y="1318261"/>
                  </a:lnTo>
                  <a:lnTo>
                    <a:pt x="789579" y="1315403"/>
                  </a:lnTo>
                  <a:lnTo>
                    <a:pt x="784811" y="1311593"/>
                  </a:lnTo>
                  <a:lnTo>
                    <a:pt x="780678" y="1308101"/>
                  </a:lnTo>
                  <a:lnTo>
                    <a:pt x="776863" y="1303656"/>
                  </a:lnTo>
                  <a:lnTo>
                    <a:pt x="773366" y="1299211"/>
                  </a:lnTo>
                  <a:lnTo>
                    <a:pt x="770505" y="1294131"/>
                  </a:lnTo>
                  <a:lnTo>
                    <a:pt x="767961" y="1289051"/>
                  </a:lnTo>
                  <a:lnTo>
                    <a:pt x="765736" y="1283336"/>
                  </a:lnTo>
                  <a:lnTo>
                    <a:pt x="764146" y="1277621"/>
                  </a:lnTo>
                  <a:lnTo>
                    <a:pt x="763511" y="1271588"/>
                  </a:lnTo>
                  <a:lnTo>
                    <a:pt x="763193" y="1265556"/>
                  </a:lnTo>
                  <a:lnTo>
                    <a:pt x="763193" y="975678"/>
                  </a:lnTo>
                  <a:lnTo>
                    <a:pt x="751748" y="974408"/>
                  </a:lnTo>
                  <a:lnTo>
                    <a:pt x="740621" y="972503"/>
                  </a:lnTo>
                  <a:lnTo>
                    <a:pt x="729494" y="970598"/>
                  </a:lnTo>
                  <a:lnTo>
                    <a:pt x="718367" y="968376"/>
                  </a:lnTo>
                  <a:lnTo>
                    <a:pt x="707240" y="965836"/>
                  </a:lnTo>
                  <a:lnTo>
                    <a:pt x="696749" y="963296"/>
                  </a:lnTo>
                  <a:lnTo>
                    <a:pt x="685940" y="960438"/>
                  </a:lnTo>
                  <a:lnTo>
                    <a:pt x="675449" y="956946"/>
                  </a:lnTo>
                  <a:lnTo>
                    <a:pt x="664640" y="953771"/>
                  </a:lnTo>
                  <a:lnTo>
                    <a:pt x="654149" y="949961"/>
                  </a:lnTo>
                  <a:lnTo>
                    <a:pt x="643658" y="946151"/>
                  </a:lnTo>
                  <a:lnTo>
                    <a:pt x="633802" y="942023"/>
                  </a:lnTo>
                  <a:lnTo>
                    <a:pt x="623629" y="937578"/>
                  </a:lnTo>
                  <a:lnTo>
                    <a:pt x="613774" y="932816"/>
                  </a:lnTo>
                  <a:lnTo>
                    <a:pt x="603918" y="928053"/>
                  </a:lnTo>
                  <a:lnTo>
                    <a:pt x="593745" y="922973"/>
                  </a:lnTo>
                  <a:lnTo>
                    <a:pt x="584208" y="917893"/>
                  </a:lnTo>
                  <a:lnTo>
                    <a:pt x="574671" y="912178"/>
                  </a:lnTo>
                  <a:lnTo>
                    <a:pt x="565451" y="906463"/>
                  </a:lnTo>
                  <a:lnTo>
                    <a:pt x="556550" y="900430"/>
                  </a:lnTo>
                  <a:lnTo>
                    <a:pt x="547330" y="894398"/>
                  </a:lnTo>
                  <a:lnTo>
                    <a:pt x="538429" y="887730"/>
                  </a:lnTo>
                  <a:lnTo>
                    <a:pt x="529527" y="881063"/>
                  </a:lnTo>
                  <a:lnTo>
                    <a:pt x="521261" y="874395"/>
                  </a:lnTo>
                  <a:lnTo>
                    <a:pt x="512360" y="867093"/>
                  </a:lnTo>
                  <a:lnTo>
                    <a:pt x="504412" y="859790"/>
                  </a:lnTo>
                  <a:lnTo>
                    <a:pt x="496146" y="852488"/>
                  </a:lnTo>
                  <a:lnTo>
                    <a:pt x="488198" y="844868"/>
                  </a:lnTo>
                  <a:lnTo>
                    <a:pt x="479933" y="836613"/>
                  </a:lnTo>
                  <a:lnTo>
                    <a:pt x="472621" y="828675"/>
                  </a:lnTo>
                  <a:lnTo>
                    <a:pt x="464991" y="820103"/>
                  </a:lnTo>
                  <a:lnTo>
                    <a:pt x="457679" y="811530"/>
                  </a:lnTo>
                  <a:lnTo>
                    <a:pt x="450685" y="802640"/>
                  </a:lnTo>
                  <a:lnTo>
                    <a:pt x="443691" y="793750"/>
                  </a:lnTo>
                  <a:lnTo>
                    <a:pt x="436697" y="784543"/>
                  </a:lnTo>
                  <a:lnTo>
                    <a:pt x="430020" y="775018"/>
                  </a:lnTo>
                  <a:lnTo>
                    <a:pt x="423980" y="765493"/>
                  </a:lnTo>
                  <a:lnTo>
                    <a:pt x="417622" y="755650"/>
                  </a:lnTo>
                  <a:lnTo>
                    <a:pt x="411581" y="745808"/>
                  </a:lnTo>
                  <a:lnTo>
                    <a:pt x="405859" y="735648"/>
                  </a:lnTo>
                  <a:lnTo>
                    <a:pt x="399819" y="724853"/>
                  </a:lnTo>
                  <a:lnTo>
                    <a:pt x="394732" y="714375"/>
                  </a:lnTo>
                  <a:lnTo>
                    <a:pt x="389646" y="703580"/>
                  </a:lnTo>
                  <a:lnTo>
                    <a:pt x="384559" y="692468"/>
                  </a:lnTo>
                  <a:lnTo>
                    <a:pt x="379790" y="681355"/>
                  </a:lnTo>
                  <a:lnTo>
                    <a:pt x="375022" y="669925"/>
                  </a:lnTo>
                  <a:lnTo>
                    <a:pt x="370889" y="658178"/>
                  </a:lnTo>
                  <a:lnTo>
                    <a:pt x="366438" y="646430"/>
                  </a:lnTo>
                  <a:lnTo>
                    <a:pt x="362941" y="634683"/>
                  </a:lnTo>
                  <a:lnTo>
                    <a:pt x="359126" y="622300"/>
                  </a:lnTo>
                  <a:lnTo>
                    <a:pt x="355629" y="609918"/>
                  </a:lnTo>
                  <a:lnTo>
                    <a:pt x="352450" y="597218"/>
                  </a:lnTo>
                  <a:lnTo>
                    <a:pt x="349589" y="584835"/>
                  </a:lnTo>
                  <a:lnTo>
                    <a:pt x="346727" y="571500"/>
                  </a:lnTo>
                  <a:lnTo>
                    <a:pt x="344184" y="558800"/>
                  </a:lnTo>
                  <a:lnTo>
                    <a:pt x="341959" y="545465"/>
                  </a:lnTo>
                  <a:lnTo>
                    <a:pt x="340051" y="531813"/>
                  </a:lnTo>
                  <a:lnTo>
                    <a:pt x="338144" y="518478"/>
                  </a:lnTo>
                  <a:lnTo>
                    <a:pt x="336872" y="504508"/>
                  </a:lnTo>
                  <a:lnTo>
                    <a:pt x="335600" y="490538"/>
                  </a:lnTo>
                  <a:lnTo>
                    <a:pt x="334647" y="476250"/>
                  </a:lnTo>
                  <a:lnTo>
                    <a:pt x="334329" y="461963"/>
                  </a:lnTo>
                  <a:lnTo>
                    <a:pt x="334011" y="447675"/>
                  </a:lnTo>
                  <a:lnTo>
                    <a:pt x="333375" y="432435"/>
                  </a:lnTo>
                  <a:lnTo>
                    <a:pt x="334011" y="409575"/>
                  </a:lnTo>
                  <a:lnTo>
                    <a:pt x="334965" y="387033"/>
                  </a:lnTo>
                  <a:lnTo>
                    <a:pt x="336554" y="364808"/>
                  </a:lnTo>
                  <a:lnTo>
                    <a:pt x="339097" y="342900"/>
                  </a:lnTo>
                  <a:lnTo>
                    <a:pt x="341959" y="321628"/>
                  </a:lnTo>
                  <a:lnTo>
                    <a:pt x="345456" y="300990"/>
                  </a:lnTo>
                  <a:lnTo>
                    <a:pt x="349589" y="280670"/>
                  </a:lnTo>
                  <a:lnTo>
                    <a:pt x="354357" y="260668"/>
                  </a:lnTo>
                  <a:lnTo>
                    <a:pt x="360080" y="240665"/>
                  </a:lnTo>
                  <a:lnTo>
                    <a:pt x="365802" y="221298"/>
                  </a:lnTo>
                  <a:lnTo>
                    <a:pt x="372478" y="201930"/>
                  </a:lnTo>
                  <a:lnTo>
                    <a:pt x="379472" y="182880"/>
                  </a:lnTo>
                  <a:lnTo>
                    <a:pt x="387102" y="164148"/>
                  </a:lnTo>
                  <a:lnTo>
                    <a:pt x="395050" y="145733"/>
                  </a:lnTo>
                  <a:lnTo>
                    <a:pt x="403952" y="127000"/>
                  </a:lnTo>
                  <a:lnTo>
                    <a:pt x="413171" y="108903"/>
                  </a:lnTo>
                  <a:lnTo>
                    <a:pt x="608687" y="213678"/>
                  </a:lnTo>
                  <a:lnTo>
                    <a:pt x="831862" y="0"/>
                  </a:lnTo>
                  <a:close/>
                </a:path>
              </a:pathLst>
            </a:custGeom>
            <a:solidFill>
              <a:schemeClr val="accent1">
                <a:lumMod val="75000"/>
              </a:schemeClr>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ea"/>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ea"/>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ea"/>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ea"/>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ea"/>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ea"/>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ea"/>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ea"/>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ea"/>
                </a:defRPr>
              </a:lvl9pPr>
            </a:lstStyle>
            <a:p>
              <a:pPr algn="just" fontAlgn="base">
                <a:defRPr/>
              </a:pPr>
              <a:endParaRPr lang="zh-CN" altLang="en-US" strike="noStrike" noProof="1">
                <a:solidFill>
                  <a:srgbClr val="FFFFFF"/>
                </a:solidFill>
                <a:ea typeface="微软雅黑" panose="020B050302020402020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 calcmode="lin" valueType="num">
                                      <p:cBhvr>
                                        <p:cTn id="12" dur="1000" fill="hold"/>
                                        <p:tgtEl>
                                          <p:spTgt spid="4100"/>
                                        </p:tgtEl>
                                        <p:attrNameLst>
                                          <p:attrName>ppt_w</p:attrName>
                                        </p:attrNameLst>
                                      </p:cBhvr>
                                      <p:tavLst>
                                        <p:tav tm="0">
                                          <p:val>
                                            <p:strVal val="#ppt_w*0.70"/>
                                          </p:val>
                                        </p:tav>
                                        <p:tav tm="100000">
                                          <p:val>
                                            <p:strVal val="#ppt_w"/>
                                          </p:val>
                                        </p:tav>
                                      </p:tavLst>
                                    </p:anim>
                                    <p:anim calcmode="lin" valueType="num">
                                      <p:cBhvr>
                                        <p:cTn id="13" dur="1000" fill="hold"/>
                                        <p:tgtEl>
                                          <p:spTgt spid="4100"/>
                                        </p:tgtEl>
                                        <p:attrNameLst>
                                          <p:attrName>ppt_h</p:attrName>
                                        </p:attrNameLst>
                                      </p:cBhvr>
                                      <p:tavLst>
                                        <p:tav tm="0">
                                          <p:val>
                                            <p:strVal val="#ppt_h"/>
                                          </p:val>
                                        </p:tav>
                                        <p:tav tm="100000">
                                          <p:val>
                                            <p:strVal val="#ppt_h"/>
                                          </p:val>
                                        </p:tav>
                                      </p:tavLst>
                                    </p:anim>
                                    <p:animEffect transition="in" filter="fade">
                                      <p:cBhvr>
                                        <p:cTn id="14" dur="1000"/>
                                        <p:tgtEl>
                                          <p:spTgt spid="410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101"/>
                                        </p:tgtEl>
                                        <p:attrNameLst>
                                          <p:attrName>style.visibility</p:attrName>
                                        </p:attrNameLst>
                                      </p:cBhvr>
                                      <p:to>
                                        <p:strVal val="visible"/>
                                      </p:to>
                                    </p:set>
                                    <p:anim calcmode="lin" valueType="num">
                                      <p:cBhvr>
                                        <p:cTn id="19" dur="1000" fill="hold"/>
                                        <p:tgtEl>
                                          <p:spTgt spid="4101"/>
                                        </p:tgtEl>
                                        <p:attrNameLst>
                                          <p:attrName>ppt_w</p:attrName>
                                        </p:attrNameLst>
                                      </p:cBhvr>
                                      <p:tavLst>
                                        <p:tav tm="0">
                                          <p:val>
                                            <p:strVal val="#ppt_w*0.70"/>
                                          </p:val>
                                        </p:tav>
                                        <p:tav tm="100000">
                                          <p:val>
                                            <p:strVal val="#ppt_w"/>
                                          </p:val>
                                        </p:tav>
                                      </p:tavLst>
                                    </p:anim>
                                    <p:anim calcmode="lin" valueType="num">
                                      <p:cBhvr>
                                        <p:cTn id="20" dur="1000" fill="hold"/>
                                        <p:tgtEl>
                                          <p:spTgt spid="4101"/>
                                        </p:tgtEl>
                                        <p:attrNameLst>
                                          <p:attrName>ppt_h</p:attrName>
                                        </p:attrNameLst>
                                      </p:cBhvr>
                                      <p:tavLst>
                                        <p:tav tm="0">
                                          <p:val>
                                            <p:strVal val="#ppt_h"/>
                                          </p:val>
                                        </p:tav>
                                        <p:tav tm="100000">
                                          <p:val>
                                            <p:strVal val="#ppt_h"/>
                                          </p:val>
                                        </p:tav>
                                      </p:tavLst>
                                    </p:anim>
                                    <p:animEffect transition="in" filter="fade">
                                      <p:cBhvr>
                                        <p:cTn id="21"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0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6"/>
          <p:cNvGrpSpPr/>
          <p:nvPr>
            <p:custDataLst>
              <p:tags r:id="rId1"/>
            </p:custDataLst>
          </p:nvPr>
        </p:nvGrpSpPr>
        <p:grpSpPr>
          <a:xfrm>
            <a:off x="340142" y="1097575"/>
            <a:ext cx="11176604" cy="1852130"/>
            <a:chOff x="529" y="1591"/>
            <a:chExt cx="17601" cy="2915"/>
          </a:xfrm>
        </p:grpSpPr>
        <p:sp>
          <p:nvSpPr>
            <p:cNvPr id="24" name="文本框 13"/>
            <p:cNvSpPr txBox="1">
              <a:spLocks noChangeArrowheads="1"/>
            </p:cNvSpPr>
            <p:nvPr>
              <p:custDataLst>
                <p:tags r:id="rId2"/>
              </p:custDataLst>
            </p:nvPr>
          </p:nvSpPr>
          <p:spPr bwMode="auto">
            <a:xfrm>
              <a:off x="3788" y="1772"/>
              <a:ext cx="14342" cy="2180"/>
            </a:xfrm>
            <a:prstGeom prst="rect">
              <a:avLst/>
            </a:prstGeom>
            <a:noFill/>
            <a:ln w="31750">
              <a:solidFill>
                <a:srgbClr val="C00000"/>
              </a:solid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lnSpc>
                  <a:spcPct val="150000"/>
                </a:lnSpc>
                <a:defRPr/>
              </a:pPr>
              <a:r>
                <a:rPr lang="zh-CN" altLang="en-US" sz="2800" b="1" dirty="0">
                  <a:solidFill>
                    <a:schemeClr val="tx1"/>
                  </a:solidFill>
                  <a:latin typeface="微软雅黑" panose="020B0503020204020204" charset="-122"/>
                  <a:ea typeface="微软雅黑" panose="020B0503020204020204" charset="-122"/>
                </a:rPr>
                <a:t>《义务教育法》第五条 凡年满六周岁的儿童，不分性别、民族、种族，</a:t>
              </a:r>
              <a:r>
                <a:rPr lang="zh-CN" altLang="en-US" sz="2800" b="1" dirty="0">
                  <a:solidFill>
                    <a:srgbClr val="FF0000"/>
                  </a:solidFill>
                  <a:latin typeface="微软雅黑" panose="020B0503020204020204" charset="-122"/>
                  <a:ea typeface="微软雅黑" panose="020B0503020204020204" charset="-122"/>
                </a:rPr>
                <a:t>应当入学接受规定年限的义务教育。</a:t>
              </a:r>
              <a:endParaRPr lang="zh-CN" altLang="en-US" sz="2800" b="1" dirty="0">
                <a:solidFill>
                  <a:srgbClr val="FF0000"/>
                </a:solidFill>
                <a:latin typeface="微软雅黑" panose="020B0503020204020204" charset="-122"/>
                <a:ea typeface="微软雅黑" panose="020B0503020204020204" charset="-122"/>
                <a:sym typeface="+mn-ea"/>
              </a:endParaRPr>
            </a:p>
          </p:txBody>
        </p:sp>
        <p:grpSp>
          <p:nvGrpSpPr>
            <p:cNvPr id="25" name="组合 11"/>
            <p:cNvGrpSpPr/>
            <p:nvPr>
              <p:custDataLst>
                <p:tags r:id="rId3"/>
              </p:custDataLst>
            </p:nvPr>
          </p:nvGrpSpPr>
          <p:grpSpPr>
            <a:xfrm>
              <a:off x="529" y="1591"/>
              <a:ext cx="2868" cy="2915"/>
              <a:chOff x="771" y="1348"/>
              <a:chExt cx="3439" cy="3839"/>
            </a:xfrm>
          </p:grpSpPr>
          <p:pic>
            <p:nvPicPr>
              <p:cNvPr id="26" name="图片 12"/>
              <p:cNvPicPr>
                <a:picLocks noChangeAspect="1" noChangeArrowheads="1"/>
              </p:cNvPicPr>
              <p:nvPr>
                <p:custDataLst>
                  <p:tags r:id="rId4"/>
                </p:custDataLst>
              </p:nvPr>
            </p:nvPicPr>
            <p:blipFill>
              <a:blip r:embed="rId5" cstate="email"/>
              <a:stretch>
                <a:fillRect/>
              </a:stretch>
            </p:blipFill>
            <p:spPr bwMode="auto">
              <a:xfrm>
                <a:off x="771" y="1348"/>
                <a:ext cx="3439" cy="3839"/>
              </a:xfrm>
              <a:prstGeom prst="rect">
                <a:avLst/>
              </a:prstGeom>
              <a:solidFill>
                <a:srgbClr val="DB1E08"/>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custDataLst>
                  <p:tags r:id="rId6"/>
                </p:custDataLst>
              </p:nvPr>
            </p:nvSpPr>
            <p:spPr>
              <a:xfrm>
                <a:off x="1738" y="3194"/>
                <a:ext cx="494" cy="145"/>
              </a:xfrm>
              <a:prstGeom prst="rect">
                <a:avLst/>
              </a:prstGeom>
              <a:solidFill>
                <a:srgbClr val="DB1E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b="1">
                  <a:latin typeface="微软雅黑" panose="020B0503020204020204" charset="-122"/>
                  <a:ea typeface="微软雅黑" panose="020B0503020204020204" charset="-122"/>
                </a:endParaRPr>
              </a:p>
            </p:txBody>
          </p:sp>
        </p:grpSp>
      </p:grpSp>
      <p:grpSp>
        <p:nvGrpSpPr>
          <p:cNvPr id="28" name="组合 7"/>
          <p:cNvGrpSpPr/>
          <p:nvPr>
            <p:custDataLst>
              <p:tags r:id="rId7"/>
            </p:custDataLst>
          </p:nvPr>
        </p:nvGrpSpPr>
        <p:grpSpPr>
          <a:xfrm>
            <a:off x="340614" y="3476287"/>
            <a:ext cx="11567881" cy="2785493"/>
            <a:chOff x="1994" y="5956"/>
            <a:chExt cx="13619" cy="5530"/>
          </a:xfrm>
        </p:grpSpPr>
        <p:pic>
          <p:nvPicPr>
            <p:cNvPr id="29" name="图片 8"/>
            <p:cNvPicPr>
              <a:picLocks noChangeAspect="1" noChangeArrowheads="1"/>
            </p:cNvPicPr>
            <p:nvPr>
              <p:custDataLst>
                <p:tags r:id="rId8"/>
              </p:custDataLst>
            </p:nvPr>
          </p:nvPicPr>
          <p:blipFill>
            <a:blip r:embed="rId9" cstate="email"/>
            <a:stretch>
              <a:fillRect/>
            </a:stretch>
          </p:blipFill>
          <p:spPr bwMode="auto">
            <a:xfrm>
              <a:off x="13484" y="6446"/>
              <a:ext cx="2129" cy="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文本框 1"/>
            <p:cNvSpPr txBox="1"/>
            <p:nvPr>
              <p:custDataLst>
                <p:tags r:id="rId10"/>
              </p:custDataLst>
            </p:nvPr>
          </p:nvSpPr>
          <p:spPr>
            <a:xfrm>
              <a:off x="1994" y="5956"/>
              <a:ext cx="11242" cy="5530"/>
            </a:xfrm>
            <a:prstGeom prst="rect">
              <a:avLst/>
            </a:prstGeom>
            <a:noFill/>
            <a:ln w="28575" cmpd="sng">
              <a:solidFill>
                <a:srgbClr val="C00000"/>
              </a:solid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auto">
                <a:lnSpc>
                  <a:spcPct val="125000"/>
                </a:lnSpc>
                <a:defRPr/>
              </a:pPr>
              <a:r>
                <a:rPr lang="zh-CN" altLang="en-US" sz="2800" b="1" dirty="0">
                  <a:solidFill>
                    <a:schemeClr val="tx1"/>
                  </a:solidFill>
                  <a:latin typeface="微软雅黑" panose="020B0503020204020204" charset="-122"/>
                  <a:ea typeface="微软雅黑" panose="020B0503020204020204" charset="-122"/>
                  <a:cs typeface="微软雅黑" panose="020B0503020204020204" charset="-122"/>
                </a:rPr>
                <a:t>《预防未成年人犯罪法》第十四条 未成年人的父母或者其他监护人和学校应当教育未成年人不得有下列不良行为：</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rPr>
                <a:t>强行向他人索要财物</a:t>
              </a:r>
              <a:r>
                <a:rPr lang="zh-CN" altLang="en-US" sz="2800" b="1" dirty="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2800" b="1" dirty="0">
                <a:solidFill>
                  <a:schemeClr val="tx1"/>
                </a:solidFill>
                <a:latin typeface="微软雅黑" panose="020B0503020204020204" charset="-122"/>
                <a:ea typeface="微软雅黑" panose="020B0503020204020204" charset="-122"/>
                <a:cs typeface="微软雅黑" panose="020B0503020204020204" charset="-122"/>
              </a:endParaRPr>
            </a:p>
            <a:p>
              <a:pPr fontAlgn="auto">
                <a:lnSpc>
                  <a:spcPct val="125000"/>
                </a:lnSpc>
                <a:defRPr/>
              </a:pPr>
              <a:r>
                <a:rPr lang="zh-CN" altLang="en-US" sz="2800" b="1" dirty="0">
                  <a:solidFill>
                    <a:schemeClr val="tx1"/>
                  </a:solidFill>
                  <a:latin typeface="微软雅黑" panose="020B0503020204020204" charset="-122"/>
                  <a:ea typeface="微软雅黑" panose="020B0503020204020204" charset="-122"/>
                  <a:cs typeface="微软雅黑" panose="020B0503020204020204" charset="-122"/>
                </a:rPr>
                <a:t>第十五条 未成年人的父母或者其他监护人和学校应当教育</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rPr>
                <a:t>未成年人不得吸烟、酗酒。</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866141" y="793752"/>
            <a:ext cx="10227945" cy="5804666"/>
          </a:xfrm>
          <a:prstGeom prst="rect">
            <a:avLst/>
          </a:prstGeom>
          <a:solidFill>
            <a:schemeClr val="bg1"/>
          </a:solidFill>
          <a:ln w="85725" cap="flat" cmpd="sng">
            <a:solidFill>
              <a:srgbClr val="00B0F0"/>
            </a:solidFill>
            <a:prstDash val="solid"/>
            <a:round/>
            <a:headEnd type="none" w="med" len="med"/>
            <a:tailEnd type="none" w="med" len="med"/>
          </a:ln>
        </p:spPr>
        <p:txBody>
          <a:bodyPr wrap="square" anchor="t">
            <a:spAutoFit/>
          </a:bodyPr>
          <a:lstStyle/>
          <a:p>
            <a:pPr indent="457200" algn="just" defTabSz="914400" fontAlgn="auto">
              <a:lnSpc>
                <a:spcPct val="145000"/>
              </a:lnSpc>
              <a:buSzTx/>
              <a:buFont typeface="Arial" panose="020B0604020202020204" pitchFamily="34" charset="0"/>
            </a:pPr>
            <a:r>
              <a:rPr lang="en-US" altLang="zh-CN" sz="3200" b="1" dirty="0">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zh-CN" altLang="en-US" sz="3200" b="1" u="sng" dirty="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田某的言行是错误的</a:t>
            </a:r>
            <a:r>
              <a:rPr lang="zh-CN" altLang="en-US" sz="3200" b="1" dirty="0">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lang="zh-CN" altLang="en-US" sz="3200" b="1" dirty="0">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indent="457200" algn="just" defTabSz="914400" fontAlgn="auto">
              <a:lnSpc>
                <a:spcPct val="145000"/>
              </a:lnSpc>
              <a:buSzTx/>
              <a:buFont typeface="Arial" panose="020B0604020202020204" pitchFamily="34" charset="0"/>
            </a:pPr>
            <a:r>
              <a:rPr lang="zh-CN" altLang="en-US" sz="3200" b="1" dirty="0">
                <a:latin typeface="微软雅黑" panose="020B0503020204020204" charset="-122"/>
                <a:ea typeface="微软雅黑" panose="020B0503020204020204" charset="-122"/>
                <a:cs typeface="微软雅黑" panose="020B0503020204020204" charset="-122"/>
                <a:sym typeface="微软雅黑" panose="020B0503020204020204" charset="-122"/>
              </a:rPr>
              <a:t>   理由：</a:t>
            </a:r>
            <a:r>
              <a:rPr lang="zh-CN" altLang="en-US" sz="3200" b="1" dirty="0">
                <a:latin typeface="Calibri" panose="020F0502020204030204"/>
                <a:ea typeface="微软雅黑" panose="020B0503020204020204" charset="-122"/>
                <a:cs typeface="微软雅黑" panose="020B0503020204020204" charset="-122"/>
                <a:sym typeface="微软雅黑" panose="020B0503020204020204" charset="-122"/>
              </a:rPr>
              <a:t>①</a:t>
            </a:r>
            <a:r>
              <a:rPr lang="zh-CN" altLang="en-US" sz="3200" b="1" dirty="0">
                <a:latin typeface="微软雅黑" panose="020B0503020204020204" charset="-122"/>
                <a:ea typeface="微软雅黑" panose="020B0503020204020204" charset="-122"/>
                <a:cs typeface="微软雅黑" panose="020B0503020204020204" charset="-122"/>
                <a:sym typeface="微软雅黑" panose="020B0503020204020204" charset="-122"/>
              </a:rPr>
              <a:t>他没有认识到自由是在</a:t>
            </a:r>
            <a:r>
              <a:rPr lang="zh-CN" altLang="en-US" sz="3200" b="1" u="sng" dirty="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法律规定的范围内</a:t>
            </a:r>
            <a:r>
              <a:rPr lang="zh-CN" altLang="en-US" sz="3200" b="1" dirty="0">
                <a:latin typeface="微软雅黑" panose="020B0503020204020204" charset="-122"/>
                <a:ea typeface="微软雅黑" panose="020B0503020204020204" charset="-122"/>
                <a:cs typeface="微软雅黑" panose="020B0503020204020204" charset="-122"/>
                <a:sym typeface="微软雅黑" panose="020B0503020204020204" charset="-122"/>
              </a:rPr>
              <a:t>的自由。自由是</a:t>
            </a:r>
            <a:r>
              <a:rPr lang="zh-CN" altLang="en-US" sz="3200" b="1" u="sng" dirty="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有限制的、相对的</a:t>
            </a:r>
            <a:r>
              <a:rPr lang="zh-CN" altLang="en-US" sz="3200" b="1" dirty="0">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lang="zh-CN" altLang="en-US" sz="3200" b="1" dirty="0">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indent="457200" algn="just" defTabSz="914400" fontAlgn="auto">
              <a:lnSpc>
                <a:spcPct val="145000"/>
              </a:lnSpc>
              <a:buSzTx/>
              <a:buFont typeface="Arial" panose="020B0604020202020204" pitchFamily="34" charset="0"/>
            </a:pPr>
            <a:r>
              <a:rPr lang="zh-CN" altLang="en-US" sz="3200" b="1" dirty="0">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zh-CN" altLang="en-US" sz="3200" b="1" dirty="0">
                <a:latin typeface="Calibri" panose="020F0502020204030204"/>
                <a:ea typeface="微软雅黑" panose="020B0503020204020204" charset="-122"/>
                <a:cs typeface="微软雅黑" panose="020B0503020204020204" charset="-122"/>
                <a:sym typeface="微软雅黑" panose="020B0503020204020204" charset="-122"/>
              </a:rPr>
              <a:t>②</a:t>
            </a:r>
            <a:r>
              <a:rPr lang="zh-CN" altLang="en-US" sz="3200" b="1" dirty="0">
                <a:latin typeface="微软雅黑" panose="020B0503020204020204" charset="-122"/>
                <a:ea typeface="微软雅黑" panose="020B0503020204020204" charset="-122"/>
                <a:cs typeface="微软雅黑" panose="020B0503020204020204" charset="-122"/>
                <a:sym typeface="微软雅黑" panose="020B0503020204020204" charset="-122"/>
              </a:rPr>
              <a:t>他在校内的行为是</a:t>
            </a:r>
            <a:r>
              <a:rPr lang="zh-CN" altLang="en-US" sz="3200" b="1" u="sng" dirty="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不珍惜受教育权</a:t>
            </a:r>
            <a:r>
              <a:rPr lang="zh-CN" altLang="en-US" sz="3200" b="1" dirty="0">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altLang="en-US" sz="3200" b="1" u="sng" dirty="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不自觉履行受教育义务</a:t>
            </a:r>
            <a:r>
              <a:rPr lang="zh-CN" altLang="en-US" sz="3200" b="1" dirty="0">
                <a:latin typeface="微软雅黑" panose="020B0503020204020204" charset="-122"/>
                <a:ea typeface="微软雅黑" panose="020B0503020204020204" charset="-122"/>
                <a:cs typeface="微软雅黑" panose="020B0503020204020204" charset="-122"/>
                <a:sym typeface="微软雅黑" panose="020B0503020204020204" charset="-122"/>
              </a:rPr>
              <a:t>的表现。他在校外抽烟、喝酒是</a:t>
            </a:r>
            <a:r>
              <a:rPr lang="zh-CN" altLang="en-US" sz="3200" b="1" u="sng" dirty="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不良行为</a:t>
            </a:r>
            <a:r>
              <a:rPr lang="zh-CN" altLang="en-US" sz="3200" b="1" dirty="0">
                <a:latin typeface="微软雅黑" panose="020B0503020204020204" charset="-122"/>
                <a:ea typeface="微软雅黑" panose="020B0503020204020204" charset="-122"/>
                <a:cs typeface="微软雅黑" panose="020B0503020204020204" charset="-122"/>
                <a:sym typeface="微软雅黑" panose="020B0503020204020204" charset="-122"/>
              </a:rPr>
              <a:t>；强行索要财物是</a:t>
            </a:r>
            <a:r>
              <a:rPr lang="zh-CN" altLang="en-US" sz="3200" b="1" u="sng" dirty="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违法行为</a:t>
            </a:r>
            <a:r>
              <a:rPr lang="zh-CN" altLang="en-US" sz="3200" b="1" dirty="0">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lang="zh-CN" altLang="en-US" sz="3200" b="1" dirty="0">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indent="457200" algn="just" defTabSz="914400" fontAlgn="auto">
              <a:lnSpc>
                <a:spcPct val="145000"/>
              </a:lnSpc>
              <a:buSzTx/>
              <a:buFont typeface="Arial" panose="020B0604020202020204" pitchFamily="34" charset="0"/>
            </a:pPr>
            <a:r>
              <a:rPr lang="zh-CN" altLang="en-US" sz="3200" b="1" baseline="0" dirty="0">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zh-CN" altLang="en-US" sz="3200" b="1" baseline="0" dirty="0">
                <a:latin typeface="Calibri" panose="020F0502020204030204"/>
                <a:ea typeface="微软雅黑" panose="020B0503020204020204" charset="-122"/>
                <a:cs typeface="微软雅黑" panose="020B0503020204020204" charset="-122"/>
                <a:sym typeface="微软雅黑" panose="020B0503020204020204" charset="-122"/>
              </a:rPr>
              <a:t>③</a:t>
            </a:r>
            <a:r>
              <a:rPr lang="zh-CN" altLang="en-US" sz="3200" b="1" baseline="0" dirty="0">
                <a:latin typeface="微软雅黑" panose="020B0503020204020204" charset="-122"/>
                <a:ea typeface="微软雅黑" panose="020B0503020204020204" charset="-122"/>
                <a:cs typeface="微软雅黑" panose="020B0503020204020204" charset="-122"/>
                <a:sym typeface="微软雅黑" panose="020B0503020204020204" charset="-122"/>
              </a:rPr>
              <a:t>我们要珍惜自己享有的自由，</a:t>
            </a:r>
            <a:r>
              <a:rPr lang="zh-CN" altLang="en-US" sz="3200" b="1" baseline="0" dirty="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珍惜宪法和法律赋予我们的权利。</a:t>
            </a:r>
            <a:endParaRPr lang="zh-CN" altLang="en-US" sz="3200" b="1" baseline="0" dirty="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18136" y="1823087"/>
            <a:ext cx="4064635" cy="4401205"/>
          </a:xfrm>
          <a:prstGeom prst="rect">
            <a:avLst/>
          </a:prstGeom>
          <a:solidFill>
            <a:schemeClr val="bg1"/>
          </a:solidFill>
          <a:ln w="28575" cmpd="sng">
            <a:solidFill>
              <a:schemeClr val="accent1">
                <a:shade val="50000"/>
              </a:schemeClr>
            </a:solidFill>
            <a:prstDash val="sysDash"/>
          </a:ln>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base" latinLnBrk="0" hangingPunct="1">
              <a:lnSpc>
                <a:spcPct val="125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dk1"/>
                </a:solidFill>
                <a:effectLst/>
                <a:uLnTx/>
                <a:uFillTx/>
                <a:latin typeface="微软雅黑" panose="020B0503020204020204" charset="-122"/>
                <a:ea typeface="微软雅黑" panose="020B0503020204020204" charset="-122"/>
                <a:cs typeface="微软雅黑" panose="020B0503020204020204" charset="-122"/>
              </a:rPr>
              <a:t>①珍视自由，就必须</a:t>
            </a:r>
            <a:r>
              <a:rPr kumimoji="0" lang="zh-CN" altLang="en-US" sz="3200" b="1" i="0" u="sng" strike="noStrike" kern="1200" cap="none" spc="0" normalizeH="0" baseline="0" noProof="1">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珍惜宪法和法律赋予我们的权利</a:t>
            </a:r>
            <a:r>
              <a:rPr kumimoji="0" lang="zh-CN" altLang="en-US" sz="3200" b="1" i="0" u="none" strike="noStrike" kern="1200" cap="none" spc="0" normalizeH="0" baseline="0" noProof="1">
                <a:ln>
                  <a:noFill/>
                </a:ln>
                <a:solidFill>
                  <a:schemeClr val="dk1"/>
                </a:solidFill>
                <a:effectLst/>
                <a:uLnTx/>
                <a:uFillTx/>
                <a:latin typeface="微软雅黑" panose="020B0503020204020204" charset="-122"/>
                <a:ea typeface="微软雅黑" panose="020B0503020204020204" charset="-122"/>
                <a:cs typeface="微软雅黑" panose="020B0503020204020204" charset="-122"/>
              </a:rPr>
              <a:t>。</a:t>
            </a:r>
            <a:endParaRPr kumimoji="0" lang="zh-CN" altLang="en-US" sz="3200" b="1" i="0" u="none" strike="noStrike" kern="1200" cap="none" spc="0" normalizeH="0" baseline="0" noProof="1">
              <a:ln>
                <a:noFill/>
              </a:ln>
              <a:solidFill>
                <a:schemeClr val="dk1"/>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base" latinLnBrk="0" hangingPunct="1">
              <a:lnSpc>
                <a:spcPct val="125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dk1"/>
                </a:solidFill>
                <a:effectLst/>
                <a:uLnTx/>
                <a:uFillTx/>
                <a:latin typeface="微软雅黑" panose="020B0503020204020204" charset="-122"/>
                <a:ea typeface="微软雅黑" panose="020B0503020204020204" charset="-122"/>
                <a:cs typeface="微软雅黑" panose="020B0503020204020204" charset="-122"/>
              </a:rPr>
              <a:t>我们要知晓自己的权利，正确认识权利的价值，积极行使和维护自己的正当权利。</a:t>
            </a:r>
            <a:endParaRPr kumimoji="0" lang="zh-CN" altLang="en-US" sz="3200" b="1" i="0" u="none" strike="noStrike" kern="1200" cap="none" spc="0" normalizeH="0" baseline="0" noProof="1">
              <a:ln>
                <a:noFill/>
              </a:ln>
              <a:solidFill>
                <a:schemeClr val="dk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49" name="文本框 26"/>
          <p:cNvSpPr txBox="1"/>
          <p:nvPr>
            <p:custDataLst>
              <p:tags r:id="rId2"/>
            </p:custDataLst>
          </p:nvPr>
        </p:nvSpPr>
        <p:spPr>
          <a:xfrm>
            <a:off x="10042526" y="2302510"/>
            <a:ext cx="1871345" cy="431800"/>
          </a:xfrm>
          <a:prstGeom prst="rect">
            <a:avLst/>
          </a:prstGeom>
          <a:noFill/>
          <a:ln w="9525">
            <a:noFill/>
          </a:ln>
        </p:spPr>
        <p:txBody>
          <a:bodyPr wrap="none" lIns="89985" tIns="46792" rIns="89985" bIns="46792" anchor="t"/>
          <a:lstStyle/>
          <a:p>
            <a:endParaRPr lang="zh-CN" altLang="en-US" sz="2400" b="1">
              <a:latin typeface="微软雅黑" panose="020B0503020204020204" charset="-122"/>
              <a:ea typeface="微软雅黑" panose="020B0503020204020204" charset="-122"/>
            </a:endParaRPr>
          </a:p>
        </p:txBody>
      </p:sp>
      <p:sp>
        <p:nvSpPr>
          <p:cNvPr id="50" name="文本框 26"/>
          <p:cNvSpPr txBox="1"/>
          <p:nvPr>
            <p:custDataLst>
              <p:tags r:id="rId3"/>
            </p:custDataLst>
          </p:nvPr>
        </p:nvSpPr>
        <p:spPr>
          <a:xfrm>
            <a:off x="8784705" y="4738805"/>
            <a:ext cx="855419" cy="736712"/>
          </a:xfrm>
          <a:prstGeom prst="rect">
            <a:avLst/>
          </a:prstGeom>
          <a:noFill/>
          <a:ln w="9525">
            <a:noFill/>
          </a:ln>
        </p:spPr>
        <p:txBody>
          <a:bodyPr wrap="none" lIns="89985" tIns="46792" rIns="89985" bIns="46792" anchor="t"/>
          <a:lstStyle/>
          <a:p>
            <a:r>
              <a:rPr lang="zh-CN" altLang="en-US" sz="2400" b="1">
                <a:solidFill>
                  <a:schemeClr val="bg1"/>
                </a:solidFill>
                <a:latin typeface="微软雅黑" panose="020B0503020204020204" charset="-122"/>
                <a:ea typeface="微软雅黑" panose="020B0503020204020204" charset="-122"/>
              </a:rPr>
              <a:t>财产权</a:t>
            </a:r>
            <a:endParaRPr lang="zh-CN" altLang="en-US" sz="2400" b="1">
              <a:solidFill>
                <a:schemeClr val="bg1"/>
              </a:solidFill>
              <a:latin typeface="微软雅黑" panose="020B0503020204020204" charset="-122"/>
              <a:ea typeface="微软雅黑" panose="020B0503020204020204" charset="-122"/>
            </a:endParaRPr>
          </a:p>
        </p:txBody>
      </p:sp>
      <p:sp>
        <p:nvSpPr>
          <p:cNvPr id="51" name="文本框 26"/>
          <p:cNvSpPr txBox="1"/>
          <p:nvPr>
            <p:custDataLst>
              <p:tags r:id="rId4"/>
            </p:custDataLst>
          </p:nvPr>
        </p:nvSpPr>
        <p:spPr>
          <a:xfrm>
            <a:off x="9622271" y="3729790"/>
            <a:ext cx="855419" cy="736712"/>
          </a:xfrm>
          <a:prstGeom prst="rect">
            <a:avLst/>
          </a:prstGeom>
          <a:noFill/>
          <a:ln w="9525">
            <a:noFill/>
          </a:ln>
        </p:spPr>
        <p:txBody>
          <a:bodyPr wrap="none" lIns="89985" tIns="46792" rIns="89985" bIns="46792" anchor="t"/>
          <a:lstStyle/>
          <a:p>
            <a:r>
              <a:rPr lang="zh-CN" altLang="en-US" sz="2400" b="1">
                <a:solidFill>
                  <a:schemeClr val="bg1"/>
                </a:solidFill>
                <a:latin typeface="微软雅黑" panose="020B0503020204020204" charset="-122"/>
                <a:ea typeface="微软雅黑" panose="020B0503020204020204" charset="-122"/>
              </a:rPr>
              <a:t>劳动权</a:t>
            </a:r>
            <a:endParaRPr lang="zh-CN" altLang="en-US" sz="2400" b="1">
              <a:solidFill>
                <a:schemeClr val="bg1"/>
              </a:solidFill>
              <a:latin typeface="微软雅黑" panose="020B0503020204020204" charset="-122"/>
              <a:ea typeface="微软雅黑" panose="020B0503020204020204" charset="-122"/>
            </a:endParaRPr>
          </a:p>
        </p:txBody>
      </p:sp>
      <p:grpSp>
        <p:nvGrpSpPr>
          <p:cNvPr id="53" name="组合 52"/>
          <p:cNvGrpSpPr/>
          <p:nvPr>
            <p:custDataLst>
              <p:tags r:id="rId5"/>
            </p:custDataLst>
          </p:nvPr>
        </p:nvGrpSpPr>
        <p:grpSpPr>
          <a:xfrm>
            <a:off x="4610734" y="897890"/>
            <a:ext cx="7517131" cy="5550535"/>
            <a:chOff x="7261" y="1414"/>
            <a:chExt cx="11838" cy="8741"/>
          </a:xfrm>
        </p:grpSpPr>
        <p:grpSp>
          <p:nvGrpSpPr>
            <p:cNvPr id="39" name="组合 38"/>
            <p:cNvGrpSpPr/>
            <p:nvPr>
              <p:custDataLst>
                <p:tags r:id="rId6"/>
              </p:custDataLst>
            </p:nvPr>
          </p:nvGrpSpPr>
          <p:grpSpPr>
            <a:xfrm>
              <a:off x="7261" y="1414"/>
              <a:ext cx="11838" cy="8741"/>
              <a:chOff x="7261" y="1414"/>
              <a:chExt cx="11838" cy="8741"/>
            </a:xfrm>
          </p:grpSpPr>
          <p:sp>
            <p:nvSpPr>
              <p:cNvPr id="45" name="Oval 19"/>
              <p:cNvSpPr/>
              <p:nvPr>
                <p:custDataLst>
                  <p:tags r:id="rId7"/>
                </p:custDataLst>
              </p:nvPr>
            </p:nvSpPr>
            <p:spPr>
              <a:xfrm>
                <a:off x="15402" y="3244"/>
                <a:ext cx="2207" cy="1964"/>
              </a:xfrm>
              <a:prstGeom prst="ellipse">
                <a:avLst/>
              </a:prstGeom>
              <a:solidFill>
                <a:srgbClr val="7030A0"/>
              </a:solidFill>
              <a:ln w="9525">
                <a:noFill/>
              </a:ln>
            </p:spPr>
            <p:txBody>
              <a:bodyPr lIns="89985" tIns="46792" rIns="89985" bIns="46792" anchor="t"/>
              <a:lstStyle/>
              <a:p>
                <a:endParaRPr lang="en-US" altLang="zh-CN" sz="1400">
                  <a:latin typeface="Calibri" panose="020F0502020204030204"/>
                  <a:ea typeface="微软雅黑" panose="020B0503020204020204" charset="-122"/>
                </a:endParaRPr>
              </a:p>
            </p:txBody>
          </p:sp>
          <p:grpSp>
            <p:nvGrpSpPr>
              <p:cNvPr id="22" name="组合 21"/>
              <p:cNvGrpSpPr/>
              <p:nvPr>
                <p:custDataLst>
                  <p:tags r:id="rId8"/>
                </p:custDataLst>
              </p:nvPr>
            </p:nvGrpSpPr>
            <p:grpSpPr>
              <a:xfrm>
                <a:off x="7261" y="1414"/>
                <a:ext cx="11838" cy="8741"/>
                <a:chOff x="7261" y="1414"/>
                <a:chExt cx="11838" cy="8741"/>
              </a:xfrm>
            </p:grpSpPr>
            <p:grpSp>
              <p:nvGrpSpPr>
                <p:cNvPr id="3" name="组合 2"/>
                <p:cNvGrpSpPr/>
                <p:nvPr>
                  <p:custDataLst>
                    <p:tags r:id="rId9"/>
                  </p:custDataLst>
                </p:nvPr>
              </p:nvGrpSpPr>
              <p:grpSpPr>
                <a:xfrm>
                  <a:off x="7261" y="1414"/>
                  <a:ext cx="11838" cy="8741"/>
                  <a:chOff x="2726" y="948"/>
                  <a:chExt cx="14412" cy="9433"/>
                </a:xfrm>
              </p:grpSpPr>
              <p:sp>
                <p:nvSpPr>
                  <p:cNvPr id="4" name="Oval 16"/>
                  <p:cNvSpPr/>
                  <p:nvPr>
                    <p:custDataLst>
                      <p:tags r:id="rId10"/>
                    </p:custDataLst>
                  </p:nvPr>
                </p:nvSpPr>
                <p:spPr>
                  <a:xfrm>
                    <a:off x="2747" y="3086"/>
                    <a:ext cx="2865" cy="2096"/>
                  </a:xfrm>
                  <a:prstGeom prst="ellipse">
                    <a:avLst/>
                  </a:prstGeom>
                  <a:solidFill>
                    <a:schemeClr val="accent2"/>
                  </a:solidFill>
                  <a:ln w="9525">
                    <a:noFill/>
                  </a:ln>
                </p:spPr>
                <p:txBody>
                  <a:bodyPr lIns="89985" tIns="46792" rIns="89985" bIns="46792" anchor="t"/>
                  <a:lstStyle/>
                  <a:p>
                    <a:endParaRPr lang="en-US" altLang="zh-CN" sz="1400">
                      <a:latin typeface="Calibri" panose="020F0502020204030204"/>
                      <a:ea typeface="微软雅黑" panose="020B0503020204020204" charset="-122"/>
                    </a:endParaRPr>
                  </a:p>
                </p:txBody>
              </p:sp>
              <p:sp>
                <p:nvSpPr>
                  <p:cNvPr id="15" name="Oval 16"/>
                  <p:cNvSpPr/>
                  <p:nvPr>
                    <p:custDataLst>
                      <p:tags r:id="rId11"/>
                    </p:custDataLst>
                  </p:nvPr>
                </p:nvSpPr>
                <p:spPr>
                  <a:xfrm>
                    <a:off x="5314" y="1838"/>
                    <a:ext cx="2353" cy="2242"/>
                  </a:xfrm>
                  <a:prstGeom prst="ellipse">
                    <a:avLst/>
                  </a:prstGeom>
                  <a:solidFill>
                    <a:schemeClr val="accent2"/>
                  </a:solidFill>
                  <a:ln w="9525">
                    <a:noFill/>
                  </a:ln>
                </p:spPr>
                <p:txBody>
                  <a:bodyPr lIns="89985" tIns="46792" rIns="89985" bIns="46792" anchor="t"/>
                  <a:lstStyle/>
                  <a:p>
                    <a:endParaRPr lang="en-US" altLang="zh-CN" sz="1400">
                      <a:latin typeface="Calibri" panose="020F0502020204030204"/>
                      <a:ea typeface="微软雅黑" panose="020B0503020204020204" charset="-122"/>
                    </a:endParaRPr>
                  </a:p>
                </p:txBody>
              </p:sp>
              <p:sp>
                <p:nvSpPr>
                  <p:cNvPr id="16" name="Oval 16"/>
                  <p:cNvSpPr/>
                  <p:nvPr>
                    <p:custDataLst>
                      <p:tags r:id="rId12"/>
                    </p:custDataLst>
                  </p:nvPr>
                </p:nvSpPr>
                <p:spPr>
                  <a:xfrm>
                    <a:off x="8058" y="948"/>
                    <a:ext cx="2670" cy="2070"/>
                  </a:xfrm>
                  <a:prstGeom prst="ellipse">
                    <a:avLst/>
                  </a:prstGeom>
                  <a:solidFill>
                    <a:schemeClr val="accent4"/>
                  </a:solidFill>
                  <a:ln w="9525">
                    <a:noFill/>
                  </a:ln>
                </p:spPr>
                <p:txBody>
                  <a:bodyPr lIns="89985" tIns="46792" rIns="89985" bIns="46792" anchor="t"/>
                  <a:lstStyle/>
                  <a:p>
                    <a:endParaRPr lang="en-US" altLang="zh-CN" sz="1400">
                      <a:latin typeface="Calibri" panose="020F0502020204030204"/>
                      <a:ea typeface="微软雅黑" panose="020B0503020204020204" charset="-122"/>
                    </a:endParaRPr>
                  </a:p>
                </p:txBody>
              </p:sp>
              <p:sp>
                <p:nvSpPr>
                  <p:cNvPr id="5" name="Oval 16"/>
                  <p:cNvSpPr/>
                  <p:nvPr>
                    <p:custDataLst>
                      <p:tags r:id="rId13"/>
                    </p:custDataLst>
                  </p:nvPr>
                </p:nvSpPr>
                <p:spPr>
                  <a:xfrm>
                    <a:off x="10671" y="1447"/>
                    <a:ext cx="2642" cy="2273"/>
                  </a:xfrm>
                  <a:prstGeom prst="ellipse">
                    <a:avLst/>
                  </a:prstGeom>
                  <a:solidFill>
                    <a:schemeClr val="accent4"/>
                  </a:solidFill>
                  <a:ln w="9525">
                    <a:noFill/>
                  </a:ln>
                </p:spPr>
                <p:txBody>
                  <a:bodyPr lIns="89985" tIns="46792" rIns="89985" bIns="46792" anchor="t"/>
                  <a:lstStyle/>
                  <a:p>
                    <a:endParaRPr lang="en-US" altLang="zh-CN" sz="1400">
                      <a:latin typeface="Calibri" panose="020F0502020204030204"/>
                      <a:ea typeface="微软雅黑" panose="020B0503020204020204" charset="-122"/>
                    </a:endParaRPr>
                  </a:p>
                </p:txBody>
              </p:sp>
              <p:sp>
                <p:nvSpPr>
                  <p:cNvPr id="6" name="Oval 16"/>
                  <p:cNvSpPr/>
                  <p:nvPr>
                    <p:custDataLst>
                      <p:tags r:id="rId14"/>
                    </p:custDataLst>
                  </p:nvPr>
                </p:nvSpPr>
                <p:spPr>
                  <a:xfrm>
                    <a:off x="14478" y="4325"/>
                    <a:ext cx="2660" cy="2333"/>
                  </a:xfrm>
                  <a:prstGeom prst="ellipse">
                    <a:avLst/>
                  </a:prstGeom>
                  <a:solidFill>
                    <a:srgbClr val="7030A0"/>
                  </a:solidFill>
                  <a:ln w="9525">
                    <a:noFill/>
                  </a:ln>
                </p:spPr>
                <p:txBody>
                  <a:bodyPr lIns="89985" tIns="46792" rIns="89985" bIns="46792" anchor="t"/>
                  <a:lstStyle/>
                  <a:p>
                    <a:endParaRPr lang="en-US" altLang="zh-CN" sz="1400">
                      <a:latin typeface="Calibri" panose="020F0502020204030204"/>
                      <a:ea typeface="微软雅黑" panose="020B0503020204020204" charset="-122"/>
                    </a:endParaRPr>
                  </a:p>
                </p:txBody>
              </p:sp>
              <p:sp>
                <p:nvSpPr>
                  <p:cNvPr id="11" name="Freeform 5"/>
                  <p:cNvSpPr/>
                  <p:nvPr>
                    <p:custDataLst>
                      <p:tags r:id="rId15"/>
                    </p:custDataLst>
                  </p:nvPr>
                </p:nvSpPr>
                <p:spPr>
                  <a:xfrm>
                    <a:off x="11973" y="6352"/>
                    <a:ext cx="22" cy="22"/>
                  </a:xfrm>
                  <a:custGeom>
                    <a:avLst/>
                    <a:gdLst/>
                    <a:ahLst/>
                    <a:cxnLst>
                      <a:cxn ang="0">
                        <a:pos x="0" y="0"/>
                      </a:cxn>
                      <a:cxn ang="0">
                        <a:pos x="0" y="0"/>
                      </a:cxn>
                      <a:cxn ang="0">
                        <a:pos x="0" y="0"/>
                      </a:cxn>
                      <a:cxn ang="0">
                        <a:pos x="0" y="0"/>
                      </a:cxn>
                    </a:cxnLst>
                    <a:rect l="0" t="0" r="0" b="0"/>
                    <a:pathLst>
                      <a:path w="44" h="45">
                        <a:moveTo>
                          <a:pt x="24" y="37"/>
                        </a:moveTo>
                        <a:cubicBezTo>
                          <a:pt x="30" y="27"/>
                          <a:pt x="37" y="15"/>
                          <a:pt x="44" y="0"/>
                        </a:cubicBezTo>
                        <a:cubicBezTo>
                          <a:pt x="30" y="15"/>
                          <a:pt x="15" y="30"/>
                          <a:pt x="0" y="45"/>
                        </a:cubicBezTo>
                        <a:lnTo>
                          <a:pt x="24" y="37"/>
                        </a:lnTo>
                        <a:close/>
                      </a:path>
                    </a:pathLst>
                  </a:custGeom>
                  <a:solidFill>
                    <a:srgbClr val="040404"/>
                  </a:solidFill>
                  <a:ln w="9525">
                    <a:noFill/>
                  </a:ln>
                </p:spPr>
                <p:txBody>
                  <a:bodyPr/>
                  <a:lstStyle/>
                  <a:p>
                    <a:endParaRPr lang="zh-CN" altLang="en-US" sz="2400"/>
                  </a:p>
                </p:txBody>
              </p:sp>
              <p:sp>
                <p:nvSpPr>
                  <p:cNvPr id="12" name="Freeform 6"/>
                  <p:cNvSpPr/>
                  <p:nvPr>
                    <p:custDataLst>
                      <p:tags r:id="rId16"/>
                    </p:custDataLst>
                  </p:nvPr>
                </p:nvSpPr>
                <p:spPr>
                  <a:xfrm>
                    <a:off x="5422" y="2230"/>
                    <a:ext cx="10036" cy="8040"/>
                  </a:xfrm>
                  <a:custGeom>
                    <a:avLst/>
                    <a:gdLst/>
                    <a:ahLst/>
                    <a:cxnLst>
                      <a:cxn ang="0">
                        <a:pos x="2066391" y="1315873"/>
                      </a:cxn>
                      <a:cxn ang="0">
                        <a:pos x="2460261" y="2252810"/>
                      </a:cxn>
                      <a:cxn ang="0">
                        <a:pos x="2561253" y="3093440"/>
                      </a:cxn>
                      <a:cxn ang="0">
                        <a:pos x="1925440" y="2547055"/>
                      </a:cxn>
                      <a:cxn ang="0">
                        <a:pos x="2215684" y="2972452"/>
                      </a:cxn>
                      <a:cxn ang="0">
                        <a:pos x="2081320" y="3097312"/>
                      </a:cxn>
                      <a:cxn ang="0">
                        <a:pos x="1608412" y="3014556"/>
                      </a:cxn>
                      <a:cxn ang="0">
                        <a:pos x="1297092" y="2911473"/>
                      </a:cxn>
                      <a:cxn ang="0">
                        <a:pos x="1195222" y="1437346"/>
                      </a:cxn>
                      <a:cxn ang="0">
                        <a:pos x="1013875" y="2120207"/>
                      </a:cxn>
                      <a:cxn ang="0">
                        <a:pos x="922543" y="2168602"/>
                      </a:cxn>
                      <a:cxn ang="0">
                        <a:pos x="979186" y="2196188"/>
                      </a:cxn>
                      <a:cxn ang="0">
                        <a:pos x="371915" y="2283783"/>
                      </a:cxn>
                      <a:cxn ang="0">
                        <a:pos x="216035" y="2022932"/>
                      </a:cxn>
                      <a:cxn ang="0">
                        <a:pos x="0" y="1705941"/>
                      </a:cxn>
                      <a:cxn ang="0">
                        <a:pos x="1063493" y="3041173"/>
                      </a:cxn>
                      <a:cxn ang="0">
                        <a:pos x="1580310" y="3310736"/>
                      </a:cxn>
                      <a:cxn ang="0">
                        <a:pos x="1727408" y="3388653"/>
                      </a:cxn>
                      <a:cxn ang="0">
                        <a:pos x="2439184" y="4061350"/>
                      </a:cxn>
                      <a:cxn ang="0">
                        <a:pos x="2226661" y="6032500"/>
                      </a:cxn>
                      <a:cxn ang="0">
                        <a:pos x="2848423" y="4733080"/>
                      </a:cxn>
                      <a:cxn ang="0">
                        <a:pos x="3226924" y="3691609"/>
                      </a:cxn>
                      <a:cxn ang="0">
                        <a:pos x="4269341" y="3451567"/>
                      </a:cxn>
                      <a:cxn ang="0">
                        <a:pos x="4126195" y="3352356"/>
                      </a:cxn>
                      <a:cxn ang="0">
                        <a:pos x="4576709" y="2558670"/>
                      </a:cxn>
                      <a:cxn ang="0">
                        <a:pos x="6373495" y="2441069"/>
                      </a:cxn>
                      <a:cxn ang="0">
                        <a:pos x="4748396" y="2347666"/>
                      </a:cxn>
                      <a:cxn ang="0">
                        <a:pos x="4532360" y="2506403"/>
                      </a:cxn>
                      <a:cxn ang="0">
                        <a:pos x="4901641" y="1937272"/>
                      </a:cxn>
                      <a:cxn ang="0">
                        <a:pos x="4950820" y="1885972"/>
                      </a:cxn>
                      <a:cxn ang="0">
                        <a:pos x="4504697" y="1777566"/>
                      </a:cxn>
                      <a:cxn ang="0">
                        <a:pos x="4496354" y="1758208"/>
                      </a:cxn>
                      <a:cxn ang="0">
                        <a:pos x="4613154" y="2144404"/>
                      </a:cxn>
                      <a:cxn ang="0">
                        <a:pos x="4066478" y="3224592"/>
                      </a:cxn>
                      <a:cxn ang="0">
                        <a:pos x="3558882" y="2599806"/>
                      </a:cxn>
                      <a:cxn ang="0">
                        <a:pos x="3599718" y="2410096"/>
                      </a:cxn>
                      <a:cxn ang="0">
                        <a:pos x="3599718" y="3398332"/>
                      </a:cxn>
                      <a:cxn ang="0">
                        <a:pos x="2732501" y="3494639"/>
                      </a:cxn>
                      <a:cxn ang="0">
                        <a:pos x="2732062" y="2539312"/>
                      </a:cxn>
                      <a:cxn ang="0">
                        <a:pos x="2983225" y="1608182"/>
                      </a:cxn>
                      <a:cxn ang="0">
                        <a:pos x="2633265" y="1142133"/>
                      </a:cxn>
                      <a:cxn ang="0">
                        <a:pos x="2415473" y="1848708"/>
                      </a:cxn>
                      <a:cxn ang="0">
                        <a:pos x="2160357" y="634465"/>
                      </a:cxn>
                      <a:cxn ang="0">
                        <a:pos x="2231930" y="252140"/>
                      </a:cxn>
                      <a:cxn ang="0">
                        <a:pos x="2097127" y="689635"/>
                      </a:cxn>
                      <a:cxn ang="0">
                        <a:pos x="1773513" y="1145037"/>
                      </a:cxn>
                      <a:cxn ang="0">
                        <a:pos x="1788442" y="1210855"/>
                      </a:cxn>
                    </a:cxnLst>
                    <a:rect l="0" t="0" r="0" b="0"/>
                    <a:pathLst>
                      <a:path w="14515" h="12465">
                        <a:moveTo>
                          <a:pt x="4073" y="2502"/>
                        </a:moveTo>
                        <a:cubicBezTo>
                          <a:pt x="4303" y="2569"/>
                          <a:pt x="4426" y="2682"/>
                          <a:pt x="4706" y="2719"/>
                        </a:cubicBezTo>
                        <a:cubicBezTo>
                          <a:pt x="4770" y="3315"/>
                          <a:pt x="4976" y="3757"/>
                          <a:pt x="5307" y="4021"/>
                        </a:cubicBezTo>
                        <a:cubicBezTo>
                          <a:pt x="5619" y="4269"/>
                          <a:pt x="5480" y="4259"/>
                          <a:pt x="5603" y="4655"/>
                        </a:cubicBezTo>
                        <a:cubicBezTo>
                          <a:pt x="5679" y="4899"/>
                          <a:pt x="5815" y="5132"/>
                          <a:pt x="5869" y="5368"/>
                        </a:cubicBezTo>
                        <a:cubicBezTo>
                          <a:pt x="5997" y="5848"/>
                          <a:pt x="5869" y="5929"/>
                          <a:pt x="5833" y="6392"/>
                        </a:cubicBezTo>
                        <a:cubicBezTo>
                          <a:pt x="5539" y="6319"/>
                          <a:pt x="4632" y="5780"/>
                          <a:pt x="4441" y="5328"/>
                        </a:cubicBezTo>
                        <a:cubicBezTo>
                          <a:pt x="4414" y="5316"/>
                          <a:pt x="4393" y="5292"/>
                          <a:pt x="4385" y="5263"/>
                        </a:cubicBezTo>
                        <a:cubicBezTo>
                          <a:pt x="4227" y="5039"/>
                          <a:pt x="4089" y="3981"/>
                          <a:pt x="4007" y="3666"/>
                        </a:cubicBezTo>
                        <a:cubicBezTo>
                          <a:pt x="4121" y="5362"/>
                          <a:pt x="4236" y="5468"/>
                          <a:pt x="5046" y="6142"/>
                        </a:cubicBezTo>
                        <a:cubicBezTo>
                          <a:pt x="5448" y="6477"/>
                          <a:pt x="5673" y="6501"/>
                          <a:pt x="5703" y="6647"/>
                        </a:cubicBezTo>
                        <a:cubicBezTo>
                          <a:pt x="5400" y="6577"/>
                          <a:pt x="5518" y="6500"/>
                          <a:pt x="4740" y="6400"/>
                        </a:cubicBezTo>
                        <a:cubicBezTo>
                          <a:pt x="4364" y="6352"/>
                          <a:pt x="4026" y="6284"/>
                          <a:pt x="3662" y="6231"/>
                        </a:cubicBezTo>
                        <a:lnTo>
                          <a:pt x="3663" y="6229"/>
                        </a:lnTo>
                        <a:cubicBezTo>
                          <a:pt x="3652" y="6227"/>
                          <a:pt x="3641" y="6222"/>
                          <a:pt x="3632" y="6216"/>
                        </a:cubicBezTo>
                        <a:cubicBezTo>
                          <a:pt x="3414" y="6173"/>
                          <a:pt x="3146" y="6079"/>
                          <a:pt x="2954" y="6016"/>
                        </a:cubicBezTo>
                        <a:cubicBezTo>
                          <a:pt x="2651" y="5915"/>
                          <a:pt x="2571" y="5964"/>
                          <a:pt x="2495" y="5591"/>
                        </a:cubicBezTo>
                        <a:cubicBezTo>
                          <a:pt x="2290" y="4585"/>
                          <a:pt x="2723" y="3947"/>
                          <a:pt x="2722" y="2970"/>
                        </a:cubicBezTo>
                        <a:lnTo>
                          <a:pt x="2647" y="3164"/>
                        </a:lnTo>
                        <a:cubicBezTo>
                          <a:pt x="2454" y="4182"/>
                          <a:pt x="2489" y="3709"/>
                          <a:pt x="2309" y="4381"/>
                        </a:cubicBezTo>
                        <a:cubicBezTo>
                          <a:pt x="1484" y="4236"/>
                          <a:pt x="1297" y="3919"/>
                          <a:pt x="1035" y="3220"/>
                        </a:cubicBezTo>
                        <a:cubicBezTo>
                          <a:pt x="1030" y="3874"/>
                          <a:pt x="1570" y="4285"/>
                          <a:pt x="2101" y="4481"/>
                        </a:cubicBezTo>
                        <a:cubicBezTo>
                          <a:pt x="2253" y="4537"/>
                          <a:pt x="1994" y="4434"/>
                          <a:pt x="2167" y="4508"/>
                        </a:cubicBezTo>
                        <a:lnTo>
                          <a:pt x="2230" y="4538"/>
                        </a:lnTo>
                        <a:cubicBezTo>
                          <a:pt x="2111" y="4997"/>
                          <a:pt x="2146" y="5278"/>
                          <a:pt x="2175" y="5756"/>
                        </a:cubicBezTo>
                        <a:cubicBezTo>
                          <a:pt x="1457" y="5550"/>
                          <a:pt x="1179" y="5272"/>
                          <a:pt x="847" y="4719"/>
                        </a:cubicBezTo>
                        <a:cubicBezTo>
                          <a:pt x="750" y="4558"/>
                          <a:pt x="629" y="4420"/>
                          <a:pt x="544" y="4250"/>
                        </a:cubicBezTo>
                        <a:cubicBezTo>
                          <a:pt x="517" y="4236"/>
                          <a:pt x="498" y="4210"/>
                          <a:pt x="492" y="4180"/>
                        </a:cubicBezTo>
                        <a:lnTo>
                          <a:pt x="479" y="4183"/>
                        </a:lnTo>
                        <a:cubicBezTo>
                          <a:pt x="353" y="3980"/>
                          <a:pt x="181" y="3698"/>
                          <a:pt x="0" y="3525"/>
                        </a:cubicBezTo>
                        <a:cubicBezTo>
                          <a:pt x="102" y="3796"/>
                          <a:pt x="476" y="4308"/>
                          <a:pt x="652" y="4601"/>
                        </a:cubicBezTo>
                        <a:cubicBezTo>
                          <a:pt x="1199" y="5507"/>
                          <a:pt x="1060" y="5664"/>
                          <a:pt x="2422" y="6284"/>
                        </a:cubicBezTo>
                        <a:cubicBezTo>
                          <a:pt x="2625" y="6377"/>
                          <a:pt x="2773" y="6458"/>
                          <a:pt x="2985" y="6562"/>
                        </a:cubicBezTo>
                        <a:cubicBezTo>
                          <a:pt x="3181" y="6657"/>
                          <a:pt x="3443" y="6734"/>
                          <a:pt x="3599" y="6841"/>
                        </a:cubicBezTo>
                        <a:cubicBezTo>
                          <a:pt x="2864" y="7321"/>
                          <a:pt x="1428" y="7363"/>
                          <a:pt x="1532" y="7397"/>
                        </a:cubicBezTo>
                        <a:cubicBezTo>
                          <a:pt x="2606" y="7756"/>
                          <a:pt x="3297" y="7136"/>
                          <a:pt x="3934" y="7002"/>
                        </a:cubicBezTo>
                        <a:cubicBezTo>
                          <a:pt x="4117" y="6963"/>
                          <a:pt x="4947" y="7216"/>
                          <a:pt x="5117" y="7312"/>
                        </a:cubicBezTo>
                        <a:cubicBezTo>
                          <a:pt x="5348" y="7441"/>
                          <a:pt x="5582" y="7961"/>
                          <a:pt x="5555" y="8392"/>
                        </a:cubicBezTo>
                        <a:cubicBezTo>
                          <a:pt x="5530" y="8783"/>
                          <a:pt x="5326" y="9254"/>
                          <a:pt x="5221" y="9620"/>
                        </a:cubicBezTo>
                        <a:cubicBezTo>
                          <a:pt x="4959" y="10527"/>
                          <a:pt x="5150" y="11481"/>
                          <a:pt x="5071" y="12465"/>
                        </a:cubicBezTo>
                        <a:lnTo>
                          <a:pt x="6732" y="12462"/>
                        </a:lnTo>
                        <a:cubicBezTo>
                          <a:pt x="6743" y="11530"/>
                          <a:pt x="6342" y="10695"/>
                          <a:pt x="6487" y="9780"/>
                        </a:cubicBezTo>
                        <a:cubicBezTo>
                          <a:pt x="6621" y="8930"/>
                          <a:pt x="6570" y="9189"/>
                          <a:pt x="6643" y="8434"/>
                        </a:cubicBezTo>
                        <a:cubicBezTo>
                          <a:pt x="6673" y="8127"/>
                          <a:pt x="7105" y="7754"/>
                          <a:pt x="7349" y="7628"/>
                        </a:cubicBezTo>
                        <a:cubicBezTo>
                          <a:pt x="7704" y="7445"/>
                          <a:pt x="8116" y="7398"/>
                          <a:pt x="8528" y="7302"/>
                        </a:cubicBezTo>
                        <a:cubicBezTo>
                          <a:pt x="9030" y="7184"/>
                          <a:pt x="9145" y="6941"/>
                          <a:pt x="9723" y="7132"/>
                        </a:cubicBezTo>
                        <a:cubicBezTo>
                          <a:pt x="10491" y="7384"/>
                          <a:pt x="11256" y="7749"/>
                          <a:pt x="12166" y="7519"/>
                        </a:cubicBezTo>
                        <a:cubicBezTo>
                          <a:pt x="10714" y="7658"/>
                          <a:pt x="10146" y="7076"/>
                          <a:pt x="9397" y="6927"/>
                        </a:cubicBezTo>
                        <a:cubicBezTo>
                          <a:pt x="9593" y="6720"/>
                          <a:pt x="9774" y="6514"/>
                          <a:pt x="9944" y="6190"/>
                        </a:cubicBezTo>
                        <a:cubicBezTo>
                          <a:pt x="10178" y="5741"/>
                          <a:pt x="10031" y="5745"/>
                          <a:pt x="10423" y="5287"/>
                        </a:cubicBezTo>
                        <a:cubicBezTo>
                          <a:pt x="10831" y="4704"/>
                          <a:pt x="11484" y="4956"/>
                          <a:pt x="12201" y="5045"/>
                        </a:cubicBezTo>
                        <a:cubicBezTo>
                          <a:pt x="12834" y="5124"/>
                          <a:pt x="13858" y="5075"/>
                          <a:pt x="14515" y="5044"/>
                        </a:cubicBezTo>
                        <a:cubicBezTo>
                          <a:pt x="13975" y="5068"/>
                          <a:pt x="13132" y="5047"/>
                          <a:pt x="12583" y="5013"/>
                        </a:cubicBezTo>
                        <a:cubicBezTo>
                          <a:pt x="11934" y="4973"/>
                          <a:pt x="11431" y="4707"/>
                          <a:pt x="10814" y="4851"/>
                        </a:cubicBezTo>
                        <a:lnTo>
                          <a:pt x="10411" y="5118"/>
                        </a:lnTo>
                        <a:cubicBezTo>
                          <a:pt x="10345" y="5166"/>
                          <a:pt x="10413" y="5127"/>
                          <a:pt x="10322" y="5179"/>
                        </a:cubicBezTo>
                        <a:cubicBezTo>
                          <a:pt x="10395" y="4893"/>
                          <a:pt x="10513" y="4671"/>
                          <a:pt x="10674" y="4445"/>
                        </a:cubicBezTo>
                        <a:cubicBezTo>
                          <a:pt x="10911" y="4112"/>
                          <a:pt x="10936" y="4182"/>
                          <a:pt x="11163" y="4003"/>
                        </a:cubicBezTo>
                        <a:lnTo>
                          <a:pt x="11247" y="3926"/>
                        </a:lnTo>
                        <a:cubicBezTo>
                          <a:pt x="11255" y="3920"/>
                          <a:pt x="11266" y="3907"/>
                          <a:pt x="11275" y="3897"/>
                        </a:cubicBezTo>
                        <a:cubicBezTo>
                          <a:pt x="10908" y="4012"/>
                          <a:pt x="10754" y="4205"/>
                          <a:pt x="10558" y="4395"/>
                        </a:cubicBezTo>
                        <a:cubicBezTo>
                          <a:pt x="10427" y="4187"/>
                          <a:pt x="10311" y="3981"/>
                          <a:pt x="10259" y="3673"/>
                        </a:cubicBezTo>
                        <a:cubicBezTo>
                          <a:pt x="10250" y="3661"/>
                          <a:pt x="10244" y="3646"/>
                          <a:pt x="10242" y="3631"/>
                        </a:cubicBezTo>
                        <a:lnTo>
                          <a:pt x="10240" y="3633"/>
                        </a:lnTo>
                        <a:cubicBezTo>
                          <a:pt x="10230" y="3234"/>
                          <a:pt x="10266" y="3219"/>
                          <a:pt x="10322" y="2908"/>
                        </a:cubicBezTo>
                        <a:cubicBezTo>
                          <a:pt x="10087" y="3311"/>
                          <a:pt x="10163" y="4130"/>
                          <a:pt x="10506" y="4431"/>
                        </a:cubicBezTo>
                        <a:cubicBezTo>
                          <a:pt x="10422" y="4668"/>
                          <a:pt x="10239" y="4937"/>
                          <a:pt x="10119" y="5218"/>
                        </a:cubicBezTo>
                        <a:cubicBezTo>
                          <a:pt x="9880" y="5780"/>
                          <a:pt x="9731" y="6280"/>
                          <a:pt x="9261" y="6663"/>
                        </a:cubicBezTo>
                        <a:cubicBezTo>
                          <a:pt x="9066" y="6822"/>
                          <a:pt x="8744" y="6960"/>
                          <a:pt x="8421" y="6967"/>
                        </a:cubicBezTo>
                        <a:cubicBezTo>
                          <a:pt x="8235" y="6602"/>
                          <a:pt x="8017" y="5788"/>
                          <a:pt x="8105" y="5372"/>
                        </a:cubicBezTo>
                        <a:cubicBezTo>
                          <a:pt x="8159" y="5115"/>
                          <a:pt x="8228" y="5096"/>
                          <a:pt x="8303" y="4873"/>
                        </a:cubicBezTo>
                        <a:cubicBezTo>
                          <a:pt x="8267" y="4908"/>
                          <a:pt x="8229" y="4941"/>
                          <a:pt x="8198" y="4980"/>
                        </a:cubicBezTo>
                        <a:lnTo>
                          <a:pt x="8005" y="5291"/>
                        </a:lnTo>
                        <a:cubicBezTo>
                          <a:pt x="7857" y="6054"/>
                          <a:pt x="8114" y="6356"/>
                          <a:pt x="8198" y="7022"/>
                        </a:cubicBezTo>
                        <a:cubicBezTo>
                          <a:pt x="7262" y="7171"/>
                          <a:pt x="7056" y="7246"/>
                          <a:pt x="6517" y="7725"/>
                        </a:cubicBezTo>
                        <a:cubicBezTo>
                          <a:pt x="6417" y="7600"/>
                          <a:pt x="6315" y="7349"/>
                          <a:pt x="6223" y="7221"/>
                        </a:cubicBezTo>
                        <a:cubicBezTo>
                          <a:pt x="6019" y="6937"/>
                          <a:pt x="6126" y="6982"/>
                          <a:pt x="6216" y="6632"/>
                        </a:cubicBezTo>
                        <a:cubicBezTo>
                          <a:pt x="6343" y="6135"/>
                          <a:pt x="6354" y="5714"/>
                          <a:pt x="6222" y="5247"/>
                        </a:cubicBezTo>
                        <a:cubicBezTo>
                          <a:pt x="6032" y="5069"/>
                          <a:pt x="6110" y="4917"/>
                          <a:pt x="6216" y="4725"/>
                        </a:cubicBezTo>
                        <a:cubicBezTo>
                          <a:pt x="6492" y="4220"/>
                          <a:pt x="6592" y="3697"/>
                          <a:pt x="6794" y="3323"/>
                        </a:cubicBezTo>
                        <a:cubicBezTo>
                          <a:pt x="8577" y="0"/>
                          <a:pt x="7658" y="1663"/>
                          <a:pt x="5890" y="4572"/>
                        </a:cubicBezTo>
                        <a:cubicBezTo>
                          <a:pt x="5442" y="3988"/>
                          <a:pt x="5888" y="2934"/>
                          <a:pt x="5997" y="2360"/>
                        </a:cubicBezTo>
                        <a:cubicBezTo>
                          <a:pt x="5905" y="2450"/>
                          <a:pt x="5869" y="2565"/>
                          <a:pt x="5817" y="2689"/>
                        </a:cubicBezTo>
                        <a:cubicBezTo>
                          <a:pt x="5621" y="3151"/>
                          <a:pt x="5590" y="3309"/>
                          <a:pt x="5501" y="3820"/>
                        </a:cubicBezTo>
                        <a:cubicBezTo>
                          <a:pt x="5196" y="3660"/>
                          <a:pt x="4985" y="3286"/>
                          <a:pt x="4896" y="2794"/>
                        </a:cubicBezTo>
                        <a:cubicBezTo>
                          <a:pt x="4818" y="2362"/>
                          <a:pt x="4737" y="1690"/>
                          <a:pt x="4920" y="1311"/>
                        </a:cubicBezTo>
                        <a:lnTo>
                          <a:pt x="5118" y="491"/>
                        </a:lnTo>
                        <a:cubicBezTo>
                          <a:pt x="5092" y="497"/>
                          <a:pt x="5085" y="502"/>
                          <a:pt x="5083" y="521"/>
                        </a:cubicBezTo>
                        <a:lnTo>
                          <a:pt x="4933" y="962"/>
                        </a:lnTo>
                        <a:cubicBezTo>
                          <a:pt x="4878" y="1115"/>
                          <a:pt x="4821" y="1260"/>
                          <a:pt x="4776" y="1425"/>
                        </a:cubicBezTo>
                        <a:cubicBezTo>
                          <a:pt x="4658" y="1863"/>
                          <a:pt x="4734" y="2191"/>
                          <a:pt x="4681" y="2615"/>
                        </a:cubicBezTo>
                        <a:cubicBezTo>
                          <a:pt x="4429" y="2530"/>
                          <a:pt x="4275" y="2487"/>
                          <a:pt x="4039" y="2366"/>
                        </a:cubicBezTo>
                        <a:cubicBezTo>
                          <a:pt x="3712" y="2199"/>
                          <a:pt x="3817" y="2048"/>
                          <a:pt x="3815" y="1655"/>
                        </a:cubicBezTo>
                        <a:cubicBezTo>
                          <a:pt x="3536" y="2228"/>
                          <a:pt x="4042" y="2471"/>
                          <a:pt x="4073" y="2502"/>
                        </a:cubicBezTo>
                        <a:close/>
                      </a:path>
                    </a:pathLst>
                  </a:custGeom>
                  <a:solidFill>
                    <a:srgbClr val="404040"/>
                  </a:solidFill>
                  <a:ln w="9525">
                    <a:noFill/>
                  </a:ln>
                </p:spPr>
                <p:txBody>
                  <a:bodyPr/>
                  <a:lstStyle/>
                  <a:p>
                    <a:endParaRPr lang="zh-CN" altLang="en-US" sz="2400"/>
                  </a:p>
                </p:txBody>
              </p:sp>
              <p:sp>
                <p:nvSpPr>
                  <p:cNvPr id="23" name="Oval 22"/>
                  <p:cNvSpPr/>
                  <p:nvPr>
                    <p:custDataLst>
                      <p:tags r:id="rId17"/>
                    </p:custDataLst>
                  </p:nvPr>
                </p:nvSpPr>
                <p:spPr>
                  <a:xfrm>
                    <a:off x="12210" y="5298"/>
                    <a:ext cx="2053" cy="1922"/>
                  </a:xfrm>
                  <a:prstGeom prst="ellipse">
                    <a:avLst/>
                  </a:prstGeom>
                  <a:solidFill>
                    <a:srgbClr val="7030A0"/>
                  </a:solidFill>
                  <a:ln w="9525">
                    <a:noFill/>
                  </a:ln>
                </p:spPr>
                <p:txBody>
                  <a:bodyPr lIns="89985" tIns="46792" rIns="89985" bIns="46792" anchor="t"/>
                  <a:lstStyle/>
                  <a:p>
                    <a:endParaRPr lang="en-US" altLang="zh-CN" sz="1400">
                      <a:latin typeface="Calibri" panose="020F0502020204030204"/>
                      <a:ea typeface="微软雅黑" panose="020B0503020204020204" charset="-122"/>
                    </a:endParaRPr>
                  </a:p>
                </p:txBody>
              </p:sp>
              <p:sp>
                <p:nvSpPr>
                  <p:cNvPr id="24" name="Oval 23"/>
                  <p:cNvSpPr/>
                  <p:nvPr>
                    <p:custDataLst>
                      <p:tags r:id="rId18"/>
                    </p:custDataLst>
                  </p:nvPr>
                </p:nvSpPr>
                <p:spPr>
                  <a:xfrm>
                    <a:off x="9489" y="5587"/>
                    <a:ext cx="555" cy="557"/>
                  </a:xfrm>
                  <a:prstGeom prst="ellipse">
                    <a:avLst/>
                  </a:prstGeom>
                  <a:gradFill>
                    <a:gsLst>
                      <a:gs pos="0">
                        <a:srgbClr val="9EE256"/>
                      </a:gs>
                      <a:gs pos="100000">
                        <a:srgbClr val="52762D"/>
                      </a:gs>
                    </a:gsLst>
                    <a:lin ang="5400000" scaled="0"/>
                  </a:gradFill>
                  <a:ln w="9525">
                    <a:noFill/>
                  </a:ln>
                </p:spPr>
                <p:txBody>
                  <a:bodyPr lIns="89985" tIns="46792" rIns="89985" bIns="46792" anchor="t"/>
                  <a:lstStyle/>
                  <a:p>
                    <a:endParaRPr lang="en-US" altLang="zh-CN" sz="1400">
                      <a:latin typeface="Calibri" panose="020F0502020204030204"/>
                      <a:ea typeface="微软雅黑" panose="020B0503020204020204" charset="-122"/>
                    </a:endParaRPr>
                  </a:p>
                </p:txBody>
              </p:sp>
              <p:sp>
                <p:nvSpPr>
                  <p:cNvPr id="25" name="Oval 18"/>
                  <p:cNvSpPr/>
                  <p:nvPr>
                    <p:custDataLst>
                      <p:tags r:id="rId19"/>
                    </p:custDataLst>
                  </p:nvPr>
                </p:nvSpPr>
                <p:spPr>
                  <a:xfrm>
                    <a:off x="6612" y="6176"/>
                    <a:ext cx="867" cy="867"/>
                  </a:xfrm>
                  <a:prstGeom prst="ellipse">
                    <a:avLst/>
                  </a:prstGeom>
                  <a:gradFill>
                    <a:gsLst>
                      <a:gs pos="0">
                        <a:srgbClr val="9EE256"/>
                      </a:gs>
                      <a:gs pos="100000">
                        <a:srgbClr val="52762D"/>
                      </a:gs>
                    </a:gsLst>
                    <a:lin ang="5400000" scaled="0"/>
                  </a:gradFill>
                  <a:ln w="9525">
                    <a:noFill/>
                  </a:ln>
                </p:spPr>
                <p:txBody>
                  <a:bodyPr lIns="89985" tIns="46792" rIns="89985" bIns="46792" anchor="t"/>
                  <a:lstStyle/>
                  <a:p>
                    <a:endParaRPr lang="en-US" altLang="zh-CN" sz="1400">
                      <a:latin typeface="Calibri" panose="020F0502020204030204"/>
                      <a:ea typeface="微软雅黑" panose="020B0503020204020204" charset="-122"/>
                    </a:endParaRPr>
                  </a:p>
                </p:txBody>
              </p:sp>
              <p:sp>
                <p:nvSpPr>
                  <p:cNvPr id="26" name="Oval 19"/>
                  <p:cNvSpPr/>
                  <p:nvPr>
                    <p:custDataLst>
                      <p:tags r:id="rId20"/>
                    </p:custDataLst>
                  </p:nvPr>
                </p:nvSpPr>
                <p:spPr>
                  <a:xfrm>
                    <a:off x="10569" y="6971"/>
                    <a:ext cx="2333" cy="1858"/>
                  </a:xfrm>
                  <a:prstGeom prst="ellipse">
                    <a:avLst/>
                  </a:prstGeom>
                  <a:solidFill>
                    <a:srgbClr val="7030A0"/>
                  </a:solidFill>
                  <a:ln w="9525">
                    <a:noFill/>
                  </a:ln>
                </p:spPr>
                <p:txBody>
                  <a:bodyPr lIns="89985" tIns="46792" rIns="89985" bIns="46792" anchor="t"/>
                  <a:lstStyle/>
                  <a:p>
                    <a:endParaRPr lang="en-US" altLang="zh-CN" sz="1400">
                      <a:solidFill>
                        <a:srgbClr val="FF0000"/>
                      </a:solidFill>
                      <a:latin typeface="Calibri" panose="020F0502020204030204"/>
                      <a:ea typeface="微软雅黑" panose="020B0503020204020204" charset="-122"/>
                    </a:endParaRPr>
                  </a:p>
                </p:txBody>
              </p:sp>
              <p:sp>
                <p:nvSpPr>
                  <p:cNvPr id="27" name="Oval 12"/>
                  <p:cNvSpPr/>
                  <p:nvPr>
                    <p:custDataLst>
                      <p:tags r:id="rId21"/>
                    </p:custDataLst>
                  </p:nvPr>
                </p:nvSpPr>
                <p:spPr>
                  <a:xfrm>
                    <a:off x="9082" y="3585"/>
                    <a:ext cx="755" cy="752"/>
                  </a:xfrm>
                  <a:prstGeom prst="ellipse">
                    <a:avLst/>
                  </a:prstGeom>
                  <a:gradFill>
                    <a:gsLst>
                      <a:gs pos="0">
                        <a:srgbClr val="9EE256"/>
                      </a:gs>
                      <a:gs pos="100000">
                        <a:srgbClr val="52762D"/>
                      </a:gs>
                    </a:gsLst>
                    <a:lin ang="5400000" scaled="0"/>
                  </a:gradFill>
                  <a:ln w="9525">
                    <a:noFill/>
                  </a:ln>
                </p:spPr>
                <p:txBody>
                  <a:bodyPr lIns="89985" tIns="46792" rIns="89985" bIns="46792" anchor="t"/>
                  <a:lstStyle/>
                  <a:p>
                    <a:endParaRPr lang="en-US" altLang="zh-CN" sz="1400">
                      <a:latin typeface="Calibri" panose="020F0502020204030204"/>
                      <a:ea typeface="微软雅黑" panose="020B0503020204020204" charset="-122"/>
                    </a:endParaRPr>
                  </a:p>
                </p:txBody>
              </p:sp>
              <p:sp>
                <p:nvSpPr>
                  <p:cNvPr id="28" name="Oval 8"/>
                  <p:cNvSpPr/>
                  <p:nvPr>
                    <p:custDataLst>
                      <p:tags r:id="rId22"/>
                    </p:custDataLst>
                  </p:nvPr>
                </p:nvSpPr>
                <p:spPr>
                  <a:xfrm>
                    <a:off x="11053" y="6377"/>
                    <a:ext cx="590" cy="592"/>
                  </a:xfrm>
                  <a:prstGeom prst="ellipse">
                    <a:avLst/>
                  </a:prstGeom>
                  <a:gradFill>
                    <a:gsLst>
                      <a:gs pos="0">
                        <a:srgbClr val="9EE256"/>
                      </a:gs>
                      <a:gs pos="100000">
                        <a:srgbClr val="52762D"/>
                      </a:gs>
                    </a:gsLst>
                    <a:lin ang="5400000" scaled="0"/>
                  </a:gradFill>
                  <a:ln w="9525">
                    <a:noFill/>
                  </a:ln>
                </p:spPr>
                <p:txBody>
                  <a:bodyPr lIns="89985" tIns="46792" rIns="89985" bIns="46792" anchor="t"/>
                  <a:lstStyle/>
                  <a:p>
                    <a:endParaRPr lang="en-US" altLang="zh-CN" sz="1400">
                      <a:latin typeface="Calibri" panose="020F0502020204030204"/>
                      <a:ea typeface="微软雅黑" panose="020B0503020204020204" charset="-122"/>
                    </a:endParaRPr>
                  </a:p>
                </p:txBody>
              </p:sp>
              <p:sp>
                <p:nvSpPr>
                  <p:cNvPr id="29" name="Oval 16"/>
                  <p:cNvSpPr/>
                  <p:nvPr>
                    <p:custDataLst>
                      <p:tags r:id="rId23"/>
                    </p:custDataLst>
                  </p:nvPr>
                </p:nvSpPr>
                <p:spPr>
                  <a:xfrm>
                    <a:off x="13674" y="7042"/>
                    <a:ext cx="2650" cy="1879"/>
                  </a:xfrm>
                  <a:prstGeom prst="ellipse">
                    <a:avLst/>
                  </a:prstGeom>
                  <a:solidFill>
                    <a:srgbClr val="7030A0"/>
                  </a:solidFill>
                  <a:ln w="9525">
                    <a:noFill/>
                  </a:ln>
                </p:spPr>
                <p:txBody>
                  <a:bodyPr lIns="89985" tIns="46792" rIns="89985" bIns="46792" anchor="t"/>
                  <a:lstStyle/>
                  <a:p>
                    <a:endParaRPr lang="en-US" altLang="zh-CN" sz="1400">
                      <a:latin typeface="Calibri" panose="020F0502020204030204"/>
                      <a:ea typeface="微软雅黑" panose="020B0503020204020204" charset="-122"/>
                    </a:endParaRPr>
                  </a:p>
                </p:txBody>
              </p:sp>
              <p:sp>
                <p:nvSpPr>
                  <p:cNvPr id="30" name="文本框 25"/>
                  <p:cNvSpPr txBox="1"/>
                  <p:nvPr>
                    <p:custDataLst>
                      <p:tags r:id="rId24"/>
                    </p:custDataLst>
                  </p:nvPr>
                </p:nvSpPr>
                <p:spPr>
                  <a:xfrm>
                    <a:off x="2726" y="3692"/>
                    <a:ext cx="2565" cy="1113"/>
                  </a:xfrm>
                  <a:prstGeom prst="rect">
                    <a:avLst/>
                  </a:prstGeom>
                  <a:noFill/>
                  <a:ln w="9525">
                    <a:noFill/>
                  </a:ln>
                </p:spPr>
                <p:txBody>
                  <a:bodyPr wrap="none" lIns="89985" tIns="46792" rIns="89985" bIns="46792" anchor="t"/>
                  <a:lstStyle/>
                  <a:p>
                    <a:pPr algn="ctr"/>
                    <a:r>
                      <a:rPr lang="zh-CN" altLang="en-US" sz="2400" b="1">
                        <a:solidFill>
                          <a:schemeClr val="bg1"/>
                        </a:solidFill>
                        <a:latin typeface="微软雅黑" panose="020B0503020204020204" charset="-122"/>
                        <a:ea typeface="微软雅黑" panose="020B0503020204020204" charset="-122"/>
                      </a:rPr>
                      <a:t>政治自由</a:t>
                    </a:r>
                    <a:endParaRPr lang="zh-CN" altLang="en-US" sz="2400" b="1">
                      <a:solidFill>
                        <a:schemeClr val="bg1"/>
                      </a:solidFill>
                      <a:latin typeface="微软雅黑" panose="020B0503020204020204" charset="-122"/>
                      <a:ea typeface="微软雅黑" panose="020B0503020204020204" charset="-122"/>
                    </a:endParaRPr>
                  </a:p>
                </p:txBody>
              </p:sp>
              <p:sp>
                <p:nvSpPr>
                  <p:cNvPr id="31" name="文本框 26"/>
                  <p:cNvSpPr txBox="1"/>
                  <p:nvPr>
                    <p:custDataLst>
                      <p:tags r:id="rId25"/>
                    </p:custDataLst>
                  </p:nvPr>
                </p:nvSpPr>
                <p:spPr>
                  <a:xfrm>
                    <a:off x="5453" y="2635"/>
                    <a:ext cx="2075" cy="1315"/>
                  </a:xfrm>
                  <a:prstGeom prst="rect">
                    <a:avLst/>
                  </a:prstGeom>
                  <a:noFill/>
                  <a:ln w="9525">
                    <a:noFill/>
                  </a:ln>
                </p:spPr>
                <p:txBody>
                  <a:bodyPr wrap="none" lIns="89985" tIns="46792" rIns="89985" bIns="46792" anchor="t"/>
                  <a:lstStyle/>
                  <a:p>
                    <a:r>
                      <a:rPr lang="zh-CN" altLang="en-US" sz="2400" b="1">
                        <a:solidFill>
                          <a:schemeClr val="bg1"/>
                        </a:solidFill>
                        <a:latin typeface="微软雅黑" panose="020B0503020204020204" charset="-122"/>
                        <a:ea typeface="微软雅黑" panose="020B0503020204020204" charset="-122"/>
                      </a:rPr>
                      <a:t>监督权</a:t>
                    </a:r>
                    <a:endParaRPr lang="zh-CN" altLang="en-US" sz="2400" b="1">
                      <a:solidFill>
                        <a:schemeClr val="bg1"/>
                      </a:solidFill>
                      <a:latin typeface="微软雅黑" panose="020B0503020204020204" charset="-122"/>
                      <a:ea typeface="微软雅黑" panose="020B0503020204020204" charset="-122"/>
                    </a:endParaRPr>
                  </a:p>
                </p:txBody>
              </p:sp>
              <p:sp>
                <p:nvSpPr>
                  <p:cNvPr id="32" name="文本框 27"/>
                  <p:cNvSpPr txBox="1"/>
                  <p:nvPr>
                    <p:custDataLst>
                      <p:tags r:id="rId26"/>
                    </p:custDataLst>
                  </p:nvPr>
                </p:nvSpPr>
                <p:spPr>
                  <a:xfrm>
                    <a:off x="13675" y="7690"/>
                    <a:ext cx="2650" cy="823"/>
                  </a:xfrm>
                  <a:prstGeom prst="rect">
                    <a:avLst/>
                  </a:prstGeom>
                  <a:noFill/>
                  <a:ln w="9525">
                    <a:noFill/>
                  </a:ln>
                </p:spPr>
                <p:txBody>
                  <a:bodyPr wrap="none" lIns="89985" tIns="46792" rIns="89985" bIns="46792" anchor="t"/>
                  <a:lstStyle/>
                  <a:p>
                    <a:pPr algn="ctr">
                      <a:lnSpc>
                        <a:spcPct val="90000"/>
                      </a:lnSpc>
                    </a:pPr>
                    <a:r>
                      <a:rPr lang="zh-CN" altLang="en-US" sz="2400" b="1">
                        <a:solidFill>
                          <a:schemeClr val="bg1"/>
                        </a:solidFill>
                        <a:latin typeface="微软雅黑" panose="020B0503020204020204" charset="-122"/>
                        <a:ea typeface="微软雅黑" panose="020B0503020204020204" charset="-122"/>
                      </a:rPr>
                      <a:t>文化权利</a:t>
                    </a:r>
                    <a:endParaRPr lang="zh-CN" altLang="en-US" sz="2400" b="1">
                      <a:solidFill>
                        <a:schemeClr val="bg1"/>
                      </a:solidFill>
                      <a:latin typeface="微软雅黑" panose="020B0503020204020204" charset="-122"/>
                      <a:ea typeface="微软雅黑" panose="020B0503020204020204" charset="-122"/>
                    </a:endParaRPr>
                  </a:p>
                </p:txBody>
              </p:sp>
              <p:sp>
                <p:nvSpPr>
                  <p:cNvPr id="33" name="Oval 16"/>
                  <p:cNvSpPr/>
                  <p:nvPr>
                    <p:custDataLst>
                      <p:tags r:id="rId27"/>
                    </p:custDataLst>
                  </p:nvPr>
                </p:nvSpPr>
                <p:spPr>
                  <a:xfrm>
                    <a:off x="3256" y="6195"/>
                    <a:ext cx="3357" cy="3212"/>
                  </a:xfrm>
                  <a:prstGeom prst="ellipse">
                    <a:avLst/>
                  </a:prstGeom>
                  <a:solidFill>
                    <a:schemeClr val="accent2"/>
                  </a:solidFill>
                  <a:ln w="9525">
                    <a:noFill/>
                  </a:ln>
                </p:spPr>
                <p:txBody>
                  <a:bodyPr lIns="89985" tIns="46792" rIns="89985" bIns="46792" anchor="t"/>
                  <a:lstStyle/>
                  <a:p>
                    <a:endParaRPr lang="en-US" altLang="zh-CN" sz="1400">
                      <a:latin typeface="Calibri" panose="020F0502020204030204"/>
                      <a:ea typeface="微软雅黑" panose="020B0503020204020204" charset="-122"/>
                    </a:endParaRPr>
                  </a:p>
                </p:txBody>
              </p:sp>
              <p:sp>
                <p:nvSpPr>
                  <p:cNvPr id="34" name="Oval 8"/>
                  <p:cNvSpPr/>
                  <p:nvPr>
                    <p:custDataLst>
                      <p:tags r:id="rId28"/>
                    </p:custDataLst>
                  </p:nvPr>
                </p:nvSpPr>
                <p:spPr>
                  <a:xfrm>
                    <a:off x="6020" y="5555"/>
                    <a:ext cx="592" cy="590"/>
                  </a:xfrm>
                  <a:prstGeom prst="ellipse">
                    <a:avLst/>
                  </a:prstGeom>
                  <a:gradFill>
                    <a:gsLst>
                      <a:gs pos="0">
                        <a:srgbClr val="9EE256"/>
                      </a:gs>
                      <a:gs pos="100000">
                        <a:srgbClr val="52762D"/>
                      </a:gs>
                    </a:gsLst>
                    <a:lin ang="5400000" scaled="0"/>
                  </a:gradFill>
                  <a:ln w="9525">
                    <a:noFill/>
                  </a:ln>
                </p:spPr>
                <p:txBody>
                  <a:bodyPr lIns="89985" tIns="46792" rIns="89985" bIns="46792" anchor="t"/>
                  <a:lstStyle/>
                  <a:p>
                    <a:endParaRPr lang="en-US" altLang="zh-CN" sz="1400">
                      <a:latin typeface="Calibri" panose="020F0502020204030204"/>
                      <a:ea typeface="微软雅黑" panose="020B0503020204020204" charset="-122"/>
                    </a:endParaRPr>
                  </a:p>
                </p:txBody>
              </p:sp>
              <p:sp>
                <p:nvSpPr>
                  <p:cNvPr id="35" name="Oval 8"/>
                  <p:cNvSpPr/>
                  <p:nvPr>
                    <p:custDataLst>
                      <p:tags r:id="rId29"/>
                    </p:custDataLst>
                  </p:nvPr>
                </p:nvSpPr>
                <p:spPr>
                  <a:xfrm>
                    <a:off x="8611" y="5505"/>
                    <a:ext cx="590" cy="592"/>
                  </a:xfrm>
                  <a:prstGeom prst="ellipse">
                    <a:avLst/>
                  </a:prstGeom>
                  <a:gradFill>
                    <a:gsLst>
                      <a:gs pos="0">
                        <a:srgbClr val="9EE256"/>
                      </a:gs>
                      <a:gs pos="100000">
                        <a:srgbClr val="52762D"/>
                      </a:gs>
                    </a:gsLst>
                    <a:lin ang="5400000" scaled="0"/>
                  </a:gradFill>
                  <a:ln w="9525">
                    <a:noFill/>
                  </a:ln>
                </p:spPr>
                <p:txBody>
                  <a:bodyPr lIns="89985" tIns="46792" rIns="89985" bIns="46792" anchor="t"/>
                  <a:lstStyle/>
                  <a:p>
                    <a:endParaRPr lang="en-US" altLang="zh-CN" sz="1400">
                      <a:latin typeface="Calibri" panose="020F0502020204030204"/>
                      <a:ea typeface="微软雅黑" panose="020B0503020204020204" charset="-122"/>
                    </a:endParaRPr>
                  </a:p>
                </p:txBody>
              </p:sp>
              <p:sp>
                <p:nvSpPr>
                  <p:cNvPr id="36" name="文本框 26"/>
                  <p:cNvSpPr txBox="1"/>
                  <p:nvPr>
                    <p:custDataLst>
                      <p:tags r:id="rId30"/>
                    </p:custDataLst>
                  </p:nvPr>
                </p:nvSpPr>
                <p:spPr>
                  <a:xfrm>
                    <a:off x="8628" y="1133"/>
                    <a:ext cx="1655" cy="1516"/>
                  </a:xfrm>
                  <a:prstGeom prst="rect">
                    <a:avLst/>
                  </a:prstGeom>
                  <a:noFill/>
                  <a:ln w="9525">
                    <a:noFill/>
                  </a:ln>
                </p:spPr>
                <p:txBody>
                  <a:bodyPr wrap="none" lIns="89985" tIns="46792" rIns="89985" bIns="46792" anchor="t"/>
                  <a:lstStyle/>
                  <a:p>
                    <a:pPr algn="ctr">
                      <a:lnSpc>
                        <a:spcPct val="80000"/>
                      </a:lnSpc>
                      <a:spcBef>
                        <a:spcPts val="600"/>
                      </a:spcBef>
                    </a:pPr>
                    <a:r>
                      <a:rPr lang="zh-CN" altLang="en-US" sz="2000" b="1">
                        <a:latin typeface="微软雅黑" panose="020B0503020204020204" charset="-122"/>
                        <a:ea typeface="微软雅黑" panose="020B0503020204020204" charset="-122"/>
                      </a:rPr>
                      <a:t>人身自由</a:t>
                    </a:r>
                    <a:endParaRPr lang="zh-CN" altLang="en-US" sz="2000" b="1">
                      <a:latin typeface="微软雅黑" panose="020B0503020204020204" charset="-122"/>
                      <a:ea typeface="微软雅黑" panose="020B0503020204020204" charset="-122"/>
                    </a:endParaRPr>
                  </a:p>
                  <a:p>
                    <a:pPr algn="ctr">
                      <a:lnSpc>
                        <a:spcPct val="80000"/>
                      </a:lnSpc>
                      <a:spcBef>
                        <a:spcPts val="600"/>
                      </a:spcBef>
                    </a:pPr>
                    <a:r>
                      <a:rPr lang="zh-CN" altLang="en-US" sz="2000" b="1">
                        <a:latin typeface="微软雅黑" panose="020B0503020204020204" charset="-122"/>
                        <a:ea typeface="微软雅黑" panose="020B0503020204020204" charset="-122"/>
                      </a:rPr>
                      <a:t>不受侵犯</a:t>
                    </a:r>
                    <a:endParaRPr lang="zh-CN" altLang="en-US" sz="2000" b="1">
                      <a:latin typeface="微软雅黑" panose="020B0503020204020204" charset="-122"/>
                      <a:ea typeface="微软雅黑" panose="020B0503020204020204" charset="-122"/>
                    </a:endParaRPr>
                  </a:p>
                </p:txBody>
              </p:sp>
              <p:sp>
                <p:nvSpPr>
                  <p:cNvPr id="37" name="文本框 26"/>
                  <p:cNvSpPr txBox="1"/>
                  <p:nvPr>
                    <p:custDataLst>
                      <p:tags r:id="rId31"/>
                    </p:custDataLst>
                  </p:nvPr>
                </p:nvSpPr>
                <p:spPr>
                  <a:xfrm>
                    <a:off x="10675" y="2598"/>
                    <a:ext cx="2229" cy="1339"/>
                  </a:xfrm>
                  <a:prstGeom prst="rect">
                    <a:avLst/>
                  </a:prstGeom>
                  <a:noFill/>
                  <a:ln w="9525">
                    <a:noFill/>
                  </a:ln>
                </p:spPr>
                <p:txBody>
                  <a:bodyPr wrap="none" lIns="89985" tIns="46792" rIns="89985" bIns="46792" anchor="t"/>
                  <a:lstStyle/>
                  <a:p>
                    <a:pPr>
                      <a:spcBef>
                        <a:spcPts val="1000"/>
                      </a:spcBef>
                    </a:pPr>
                    <a:endParaRPr lang="zh-CN" altLang="en-US" sz="2400" b="1">
                      <a:latin typeface="微软雅黑" panose="020B0503020204020204" charset="-122"/>
                      <a:ea typeface="微软雅黑" panose="020B0503020204020204" charset="-122"/>
                    </a:endParaRPr>
                  </a:p>
                </p:txBody>
              </p:sp>
              <p:sp>
                <p:nvSpPr>
                  <p:cNvPr id="38" name="文本框 26"/>
                  <p:cNvSpPr txBox="1"/>
                  <p:nvPr>
                    <p:custDataLst>
                      <p:tags r:id="rId32"/>
                    </p:custDataLst>
                  </p:nvPr>
                </p:nvSpPr>
                <p:spPr>
                  <a:xfrm>
                    <a:off x="14988" y="4805"/>
                    <a:ext cx="1640" cy="1252"/>
                  </a:xfrm>
                  <a:prstGeom prst="rect">
                    <a:avLst/>
                  </a:prstGeom>
                  <a:noFill/>
                  <a:ln w="9525">
                    <a:noFill/>
                  </a:ln>
                </p:spPr>
                <p:txBody>
                  <a:bodyPr wrap="none" lIns="89985" tIns="46792" rIns="89985" bIns="46792" anchor="t"/>
                  <a:lstStyle/>
                  <a:p>
                    <a:r>
                      <a:rPr lang="zh-CN" altLang="en-US" sz="2400" b="1">
                        <a:solidFill>
                          <a:schemeClr val="bg1"/>
                        </a:solidFill>
                        <a:latin typeface="微软雅黑" panose="020B0503020204020204" charset="-122"/>
                        <a:ea typeface="微软雅黑" panose="020B0503020204020204" charset="-122"/>
                      </a:rPr>
                      <a:t>受教育</a:t>
                    </a:r>
                    <a:endParaRPr lang="zh-CN" altLang="en-US" sz="2400" b="1">
                      <a:solidFill>
                        <a:schemeClr val="bg1"/>
                      </a:solidFill>
                      <a:latin typeface="微软雅黑" panose="020B0503020204020204" charset="-122"/>
                      <a:ea typeface="微软雅黑" panose="020B0503020204020204" charset="-122"/>
                    </a:endParaRPr>
                  </a:p>
                  <a:p>
                    <a:r>
                      <a:rPr lang="zh-CN" altLang="en-US" sz="2400" b="1">
                        <a:solidFill>
                          <a:schemeClr val="bg1"/>
                        </a:solidFill>
                        <a:latin typeface="微软雅黑" panose="020B0503020204020204" charset="-122"/>
                        <a:ea typeface="微软雅黑" panose="020B0503020204020204" charset="-122"/>
                      </a:rPr>
                      <a:t>权</a:t>
                    </a:r>
                    <a:endParaRPr lang="zh-CN" altLang="en-US" sz="2400" b="1">
                      <a:solidFill>
                        <a:schemeClr val="bg1"/>
                      </a:solidFill>
                      <a:latin typeface="微软雅黑" panose="020B0503020204020204" charset="-122"/>
                      <a:ea typeface="微软雅黑" panose="020B0503020204020204" charset="-122"/>
                    </a:endParaRPr>
                  </a:p>
                </p:txBody>
              </p:sp>
              <p:sp>
                <p:nvSpPr>
                  <p:cNvPr id="40" name="文本框 25"/>
                  <p:cNvSpPr txBox="1"/>
                  <p:nvPr>
                    <p:custDataLst>
                      <p:tags r:id="rId33"/>
                    </p:custDataLst>
                  </p:nvPr>
                </p:nvSpPr>
                <p:spPr>
                  <a:xfrm>
                    <a:off x="3651" y="6983"/>
                    <a:ext cx="2569" cy="1939"/>
                  </a:xfrm>
                  <a:prstGeom prst="rect">
                    <a:avLst/>
                  </a:prstGeom>
                  <a:noFill/>
                  <a:ln w="9525">
                    <a:noFill/>
                  </a:ln>
                </p:spPr>
                <p:txBody>
                  <a:bodyPr wrap="none" lIns="89985" tIns="46792" rIns="89985" bIns="46792" anchor="t"/>
                  <a:lstStyle/>
                  <a:p>
                    <a:r>
                      <a:rPr lang="zh-CN" altLang="en-US" sz="2400" b="1">
                        <a:solidFill>
                          <a:schemeClr val="bg1"/>
                        </a:solidFill>
                        <a:latin typeface="微软雅黑" panose="020B0503020204020204" charset="-122"/>
                        <a:ea typeface="微软雅黑" panose="020B0503020204020204" charset="-122"/>
                      </a:rPr>
                      <a:t>选举权和</a:t>
                    </a:r>
                    <a:endParaRPr lang="zh-CN" altLang="en-US" sz="2400" b="1">
                      <a:solidFill>
                        <a:schemeClr val="bg1"/>
                      </a:solidFill>
                      <a:latin typeface="微软雅黑" panose="020B0503020204020204" charset="-122"/>
                      <a:ea typeface="微软雅黑" panose="020B0503020204020204" charset="-122"/>
                    </a:endParaRPr>
                  </a:p>
                  <a:p>
                    <a:r>
                      <a:rPr lang="zh-CN" altLang="en-US" sz="2400" b="1">
                        <a:solidFill>
                          <a:schemeClr val="bg1"/>
                        </a:solidFill>
                        <a:latin typeface="微软雅黑" panose="020B0503020204020204" charset="-122"/>
                        <a:ea typeface="微软雅黑" panose="020B0503020204020204" charset="-122"/>
                      </a:rPr>
                      <a:t>被选举权</a:t>
                    </a:r>
                    <a:endParaRPr lang="zh-CN" altLang="en-US" sz="2400" b="1">
                      <a:solidFill>
                        <a:schemeClr val="bg1"/>
                      </a:solidFill>
                      <a:latin typeface="微软雅黑" panose="020B0503020204020204" charset="-122"/>
                      <a:ea typeface="微软雅黑" panose="020B0503020204020204" charset="-122"/>
                    </a:endParaRPr>
                  </a:p>
                </p:txBody>
              </p:sp>
              <p:sp>
                <p:nvSpPr>
                  <p:cNvPr id="41" name="Text Box 7"/>
                  <p:cNvSpPr txBox="1"/>
                  <p:nvPr>
                    <p:custDataLst>
                      <p:tags r:id="rId34"/>
                    </p:custDataLst>
                  </p:nvPr>
                </p:nvSpPr>
                <p:spPr>
                  <a:xfrm>
                    <a:off x="6423" y="9483"/>
                    <a:ext cx="5844" cy="898"/>
                  </a:xfrm>
                  <a:prstGeom prst="rect">
                    <a:avLst/>
                  </a:prstGeom>
                  <a:solidFill>
                    <a:schemeClr val="tx1">
                      <a:lumMod val="85000"/>
                      <a:lumOff val="15000"/>
                    </a:schemeClr>
                  </a:solidFill>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wrap="square" lIns="96740" tIns="48368" rIns="96740" bIns="48368">
                    <a:spAutoFit/>
                  </a:bodyPr>
                  <a:lstStyle/>
                  <a:p>
                    <a:pPr algn="ctr"/>
                    <a:r>
                      <a:rPr lang="zh-CN" altLang="en-US" sz="2800" b="1" noProof="1">
                        <a:latin typeface="微软雅黑" panose="020B0503020204020204" charset="-122"/>
                        <a:ea typeface="微软雅黑" panose="020B0503020204020204" charset="-122"/>
                        <a:cs typeface="Times New Roman" panose="02020603050405020304" pitchFamily="18" charset="0"/>
                      </a:rPr>
                      <a:t>公民基本权利</a:t>
                    </a:r>
                    <a:endParaRPr lang="zh-CN" altLang="en-US" sz="2800" b="1" noProof="1">
                      <a:latin typeface="微软雅黑" panose="020B0503020204020204" charset="-122"/>
                      <a:ea typeface="微软雅黑" panose="020B0503020204020204" charset="-122"/>
                      <a:cs typeface="Times New Roman" panose="02020603050405020304" pitchFamily="18" charset="0"/>
                    </a:endParaRPr>
                  </a:p>
                </p:txBody>
              </p:sp>
              <p:sp>
                <p:nvSpPr>
                  <p:cNvPr id="9" name="Oval 16"/>
                  <p:cNvSpPr/>
                  <p:nvPr>
                    <p:custDataLst>
                      <p:tags r:id="rId35"/>
                    </p:custDataLst>
                  </p:nvPr>
                </p:nvSpPr>
                <p:spPr>
                  <a:xfrm>
                    <a:off x="6747" y="3480"/>
                    <a:ext cx="2880" cy="1899"/>
                  </a:xfrm>
                  <a:prstGeom prst="ellipse">
                    <a:avLst/>
                  </a:prstGeom>
                  <a:solidFill>
                    <a:schemeClr val="accent4"/>
                  </a:solidFill>
                  <a:ln w="9525">
                    <a:noFill/>
                  </a:ln>
                </p:spPr>
                <p:txBody>
                  <a:bodyPr lIns="89985" tIns="46792" rIns="89985" bIns="46792" anchor="t"/>
                  <a:lstStyle/>
                  <a:p>
                    <a:endParaRPr lang="zh-CN" altLang="en-US" sz="2400" b="1">
                      <a:latin typeface="微软雅黑" panose="020B0503020204020204" charset="-122"/>
                      <a:ea typeface="微软雅黑" panose="020B0503020204020204" charset="-122"/>
                    </a:endParaRPr>
                  </a:p>
                </p:txBody>
              </p:sp>
              <p:sp>
                <p:nvSpPr>
                  <p:cNvPr id="7" name="Oval 16"/>
                  <p:cNvSpPr/>
                  <p:nvPr>
                    <p:custDataLst>
                      <p:tags r:id="rId36"/>
                    </p:custDataLst>
                  </p:nvPr>
                </p:nvSpPr>
                <p:spPr>
                  <a:xfrm>
                    <a:off x="9695" y="3608"/>
                    <a:ext cx="2571" cy="2403"/>
                  </a:xfrm>
                  <a:prstGeom prst="ellipse">
                    <a:avLst/>
                  </a:prstGeom>
                  <a:solidFill>
                    <a:schemeClr val="accent4"/>
                  </a:solidFill>
                  <a:ln w="9525">
                    <a:noFill/>
                  </a:ln>
                </p:spPr>
                <p:txBody>
                  <a:bodyPr lIns="89985" tIns="46792" rIns="89985" bIns="46792" anchor="t"/>
                  <a:lstStyle/>
                  <a:p>
                    <a:endParaRPr lang="en-US" altLang="zh-CN" sz="1400">
                      <a:latin typeface="Calibri" panose="020F0502020204030204"/>
                      <a:ea typeface="微软雅黑" panose="020B0503020204020204" charset="-122"/>
                    </a:endParaRPr>
                  </a:p>
                </p:txBody>
              </p:sp>
            </p:grpSp>
            <p:sp>
              <p:nvSpPr>
                <p:cNvPr id="46" name="文本框 45"/>
                <p:cNvSpPr txBox="1"/>
                <p:nvPr>
                  <p:custDataLst>
                    <p:tags r:id="rId37"/>
                  </p:custDataLst>
                </p:nvPr>
              </p:nvSpPr>
              <p:spPr>
                <a:xfrm>
                  <a:off x="10961" y="3938"/>
                  <a:ext cx="1719" cy="1454"/>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b="1">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rPr>
                    <a:t>人格尊严不受侵犯</a:t>
                  </a:r>
                  <a:endParaRPr lang="zh-CN" altLang="en-US" b="1">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47" name="文本框 46"/>
                <p:cNvSpPr txBox="1"/>
                <p:nvPr>
                  <p:custDataLst>
                    <p:tags r:id="rId38"/>
                  </p:custDataLst>
                </p:nvPr>
              </p:nvSpPr>
              <p:spPr>
                <a:xfrm>
                  <a:off x="14258" y="2307"/>
                  <a:ext cx="1594" cy="1115"/>
                </a:xfrm>
                <a:prstGeom prst="rect">
                  <a:avLst/>
                </a:prstGeom>
                <a:noFill/>
              </p:spPr>
              <p:txBody>
                <a:bodyPr wrap="square" rtlCol="0">
                  <a:spAutoFit/>
                </a:bodyPr>
                <a:lstStyle/>
                <a:p>
                  <a:pPr algn="l"/>
                  <a:r>
                    <a:rPr lang="zh-CN" altLang="en-US" sz="2000" b="1">
                      <a:latin typeface="微软雅黑" panose="020B0503020204020204" charset="-122"/>
                      <a:ea typeface="微软雅黑" panose="020B0503020204020204" charset="-122"/>
                      <a:sym typeface="+mn-ea"/>
                    </a:rPr>
                    <a:t>住宅不受侵犯</a:t>
                  </a:r>
                  <a:endParaRPr lang="zh-CN" altLang="en-US" sz="2000" b="1">
                    <a:latin typeface="微软雅黑" panose="020B0503020204020204" charset="-122"/>
                    <a:ea typeface="微软雅黑" panose="020B0503020204020204" charset="-122"/>
                    <a:sym typeface="+mn-ea"/>
                  </a:endParaRPr>
                </a:p>
              </p:txBody>
            </p:sp>
            <p:sp>
              <p:nvSpPr>
                <p:cNvPr id="48" name="文本框 47"/>
                <p:cNvSpPr txBox="1"/>
                <p:nvPr>
                  <p:custDataLst>
                    <p:tags r:id="rId39"/>
                  </p:custDataLst>
                </p:nvPr>
              </p:nvSpPr>
              <p:spPr>
                <a:xfrm>
                  <a:off x="13130" y="4321"/>
                  <a:ext cx="2134" cy="1454"/>
                </a:xfrm>
                <a:prstGeom prst="rect">
                  <a:avLst/>
                </a:prstGeom>
                <a:noFill/>
              </p:spPr>
              <p:txBody>
                <a:bodyPr wrap="square" rtlCol="0">
                  <a:spAutoFit/>
                </a:bodyPr>
                <a:lstStyle/>
                <a:p>
                  <a:pPr algn="l"/>
                  <a:r>
                    <a:rPr lang="zh-CN" altLang="en-US" b="1">
                      <a:latin typeface="微软雅黑" panose="020B0503020204020204" charset="-122"/>
                      <a:ea typeface="微软雅黑" panose="020B0503020204020204" charset="-122"/>
                      <a:sym typeface="+mn-ea"/>
                    </a:rPr>
                    <a:t>通信自由和通信秘密受法律保护</a:t>
                  </a:r>
                  <a:endParaRPr lang="zh-CN" altLang="en-US" b="1">
                    <a:latin typeface="微软雅黑" panose="020B0503020204020204" charset="-122"/>
                    <a:ea typeface="微软雅黑" panose="020B0503020204020204" charset="-122"/>
                    <a:sym typeface="+mn-ea"/>
                  </a:endParaRPr>
                </a:p>
              </p:txBody>
            </p:sp>
            <p:sp>
              <p:nvSpPr>
                <p:cNvPr id="52" name="文本框 51"/>
                <p:cNvSpPr txBox="1"/>
                <p:nvPr>
                  <p:custDataLst>
                    <p:tags r:id="rId40"/>
                  </p:custDataLst>
                </p:nvPr>
              </p:nvSpPr>
              <p:spPr>
                <a:xfrm>
                  <a:off x="15569" y="3626"/>
                  <a:ext cx="1873" cy="1115"/>
                </a:xfrm>
                <a:prstGeom prst="rect">
                  <a:avLst/>
                </a:prstGeom>
                <a:noFill/>
              </p:spPr>
              <p:txBody>
                <a:bodyPr wrap="square" rtlCol="0">
                  <a:spAutoFit/>
                </a:bodyPr>
                <a:lstStyle/>
                <a:p>
                  <a:pPr algn="l"/>
                  <a:r>
                    <a:rPr lang="zh-CN" altLang="en-US" sz="2000" b="1">
                      <a:solidFill>
                        <a:schemeClr val="bg1"/>
                      </a:solidFill>
                      <a:latin typeface="微软雅黑" panose="020B0503020204020204" charset="-122"/>
                      <a:ea typeface="微软雅黑" panose="020B0503020204020204" charset="-122"/>
                      <a:sym typeface="+mn-ea"/>
                    </a:rPr>
                    <a:t>物质帮助权</a:t>
                  </a:r>
                  <a:endParaRPr lang="zh-CN" altLang="en-US" sz="2000" b="1">
                    <a:solidFill>
                      <a:schemeClr val="bg1"/>
                    </a:solidFill>
                    <a:latin typeface="微软雅黑" panose="020B0503020204020204" charset="-122"/>
                    <a:ea typeface="微软雅黑" panose="020B0503020204020204" charset="-122"/>
                    <a:sym typeface="+mn-ea"/>
                  </a:endParaRPr>
                </a:p>
              </p:txBody>
            </p:sp>
          </p:grpSp>
        </p:grpSp>
        <p:sp>
          <p:nvSpPr>
            <p:cNvPr id="43" name="文本框 27"/>
            <p:cNvSpPr txBox="1"/>
            <p:nvPr>
              <p:custDataLst>
                <p:tags r:id="rId41"/>
              </p:custDataLst>
            </p:nvPr>
          </p:nvSpPr>
          <p:spPr>
            <a:xfrm>
              <a:off x="13617" y="7475"/>
              <a:ext cx="2177" cy="763"/>
            </a:xfrm>
            <a:prstGeom prst="rect">
              <a:avLst/>
            </a:prstGeom>
            <a:noFill/>
            <a:ln w="9525">
              <a:noFill/>
            </a:ln>
          </p:spPr>
          <p:txBody>
            <a:bodyPr wrap="none" lIns="89985" tIns="46792" rIns="89985" bIns="46792" anchor="t"/>
            <a:lstStyle/>
            <a:p>
              <a:pPr algn="ctr">
                <a:lnSpc>
                  <a:spcPct val="90000"/>
                </a:lnSpc>
              </a:pPr>
              <a:r>
                <a:rPr lang="zh-CN" altLang="en-US" sz="2400" b="1">
                  <a:solidFill>
                    <a:schemeClr val="bg1"/>
                  </a:solidFill>
                  <a:latin typeface="微软雅黑" panose="020B0503020204020204" charset="-122"/>
                  <a:ea typeface="微软雅黑" panose="020B0503020204020204" charset="-122"/>
                </a:rPr>
                <a:t>财产权</a:t>
              </a:r>
              <a:endParaRPr lang="zh-CN" altLang="en-US" sz="2400" b="1">
                <a:solidFill>
                  <a:schemeClr val="bg1"/>
                </a:solidFill>
                <a:latin typeface="微软雅黑" panose="020B0503020204020204" charset="-122"/>
                <a:ea typeface="微软雅黑" panose="020B0503020204020204" charset="-122"/>
              </a:endParaRPr>
            </a:p>
          </p:txBody>
        </p:sp>
        <p:sp>
          <p:nvSpPr>
            <p:cNvPr id="44" name="文本框 27"/>
            <p:cNvSpPr txBox="1"/>
            <p:nvPr>
              <p:custDataLst>
                <p:tags r:id="rId42"/>
              </p:custDataLst>
            </p:nvPr>
          </p:nvSpPr>
          <p:spPr>
            <a:xfrm>
              <a:off x="14737" y="5942"/>
              <a:ext cx="2177" cy="763"/>
            </a:xfrm>
            <a:prstGeom prst="rect">
              <a:avLst/>
            </a:prstGeom>
            <a:noFill/>
            <a:ln w="9525">
              <a:noFill/>
            </a:ln>
          </p:spPr>
          <p:txBody>
            <a:bodyPr wrap="none" lIns="89985" tIns="46792" rIns="89985" bIns="46792" anchor="t"/>
            <a:lstStyle/>
            <a:p>
              <a:pPr algn="ctr">
                <a:lnSpc>
                  <a:spcPct val="90000"/>
                </a:lnSpc>
              </a:pPr>
              <a:r>
                <a:rPr lang="zh-CN" altLang="en-US" sz="2400" b="1">
                  <a:solidFill>
                    <a:schemeClr val="bg1"/>
                  </a:solidFill>
                  <a:latin typeface="微软雅黑" panose="020B0503020204020204" charset="-122"/>
                  <a:ea typeface="微软雅黑" panose="020B0503020204020204" charset="-122"/>
                </a:rPr>
                <a:t>劳动权</a:t>
              </a:r>
              <a:endParaRPr lang="zh-CN" altLang="en-US" sz="2400" b="1">
                <a:solidFill>
                  <a:schemeClr val="bg1"/>
                </a:solidFill>
                <a:latin typeface="微软雅黑" panose="020B0503020204020204" charset="-122"/>
                <a:ea typeface="微软雅黑" panose="020B0503020204020204" charset="-122"/>
              </a:endParaRPr>
            </a:p>
          </p:txBody>
        </p:sp>
      </p:grpSp>
      <p:sp>
        <p:nvSpPr>
          <p:cNvPr id="42" name="矩形 41">
            <a:hlinkClick r:id="rId43" action="ppaction://hlinkfile"/>
          </p:cNvPr>
          <p:cNvSpPr/>
          <p:nvPr>
            <p:custDataLst>
              <p:tags r:id="rId44"/>
            </p:custDataLst>
          </p:nvPr>
        </p:nvSpPr>
        <p:spPr>
          <a:xfrm>
            <a:off x="234951" y="512446"/>
            <a:ext cx="5400040" cy="812530"/>
          </a:xfrm>
          <a:prstGeom prst="rect">
            <a:avLst/>
          </a:prstGeom>
          <a:gradFill>
            <a:gsLst>
              <a:gs pos="0">
                <a:srgbClr val="E30000"/>
              </a:gs>
              <a:gs pos="100000">
                <a:srgbClr val="760303"/>
              </a:gs>
            </a:gsLst>
            <a:lin ang="5400000" scaled="0"/>
          </a:gradFill>
          <a:effectLst>
            <a:glow rad="228600">
              <a:schemeClr val="accent4">
                <a:satMod val="175000"/>
                <a:alpha val="40000"/>
              </a:schemeClr>
            </a:glow>
          </a:effectLst>
        </p:spPr>
        <p:txBody>
          <a:bodyPr wrap="square" lIns="91440" tIns="45720" rIns="91440" bIns="45720">
            <a:spAutoFit/>
            <a:scene3d>
              <a:camera prst="orthographicFront"/>
              <a:lightRig rig="threePt" dir="t"/>
            </a:scene3d>
          </a:bodyPr>
          <a:lstStyle/>
          <a:p>
            <a:pPr algn="ctr">
              <a:lnSpc>
                <a:spcPct val="130000"/>
              </a:lnSpc>
              <a:spcBef>
                <a:spcPct val="0"/>
              </a:spcBef>
              <a:spcAft>
                <a:spcPct val="0"/>
              </a:spcAft>
            </a:pPr>
            <a:r>
              <a:rPr lang="en-US" sz="3600" b="1" dirty="0">
                <a:solidFill>
                  <a:schemeClr val="bg1"/>
                </a:solidFill>
                <a:effectLst/>
                <a:latin typeface="微软雅黑" panose="020B0503020204020204" charset="-122"/>
                <a:ea typeface="微软雅黑" panose="020B0503020204020204" charset="-122"/>
                <a:cs typeface="微软雅黑" panose="020B0503020204020204" charset="-122"/>
                <a:sym typeface="+mn-ea"/>
              </a:rPr>
              <a:t>1.</a:t>
            </a:r>
            <a:r>
              <a:rPr sz="3600" b="1" dirty="0">
                <a:solidFill>
                  <a:schemeClr val="bg1"/>
                </a:solidFill>
                <a:effectLst/>
                <a:latin typeface="微软雅黑" panose="020B0503020204020204" charset="-122"/>
                <a:ea typeface="微软雅黑" panose="020B0503020204020204" charset="-122"/>
                <a:cs typeface="微软雅黑" panose="020B0503020204020204" charset="-122"/>
                <a:sym typeface="+mn-ea"/>
              </a:rPr>
              <a:t>如何做到珍视自由？</a:t>
            </a:r>
            <a:endParaRPr sz="3600" b="1" dirty="0">
              <a:solidFill>
                <a:schemeClr val="bg1"/>
              </a:solidFill>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1000" fill="hold"/>
                                        <p:tgtEl>
                                          <p:spTgt spid="53"/>
                                        </p:tgtEl>
                                        <p:attrNameLst>
                                          <p:attrName>ppt_w</p:attrName>
                                        </p:attrNameLst>
                                      </p:cBhvr>
                                      <p:tavLst>
                                        <p:tav tm="0">
                                          <p:val>
                                            <p:strVal val="#ppt_w*0.70"/>
                                          </p:val>
                                        </p:tav>
                                        <p:tav tm="100000">
                                          <p:val>
                                            <p:strVal val="#ppt_w"/>
                                          </p:val>
                                        </p:tav>
                                      </p:tavLst>
                                    </p:anim>
                                    <p:anim calcmode="lin" valueType="num">
                                      <p:cBhvr>
                                        <p:cTn id="14" dur="1000" fill="hold"/>
                                        <p:tgtEl>
                                          <p:spTgt spid="53"/>
                                        </p:tgtEl>
                                        <p:attrNameLst>
                                          <p:attrName>ppt_h</p:attrName>
                                        </p:attrNameLst>
                                      </p:cBhvr>
                                      <p:tavLst>
                                        <p:tav tm="0">
                                          <p:val>
                                            <p:strVal val="#ppt_h"/>
                                          </p:val>
                                        </p:tav>
                                        <p:tav tm="100000">
                                          <p:val>
                                            <p:strVal val="#ppt_h"/>
                                          </p:val>
                                        </p:tav>
                                      </p:tavLst>
                                    </p:anim>
                                    <p:animEffect transition="in" filter="fade">
                                      <p:cBhvr>
                                        <p:cTn id="15"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1"/>
          <p:nvPr>
            <p:custDataLst>
              <p:tags r:id="rId1"/>
            </p:custDataLst>
          </p:nvPr>
        </p:nvSpPr>
        <p:spPr>
          <a:xfrm>
            <a:off x="914401" y="198438"/>
            <a:ext cx="1500188" cy="415498"/>
          </a:xfrm>
          <a:prstGeom prst="rect">
            <a:avLst/>
          </a:prstGeom>
          <a:noFill/>
          <a:ln w="9525">
            <a:noFill/>
          </a:ln>
        </p:spPr>
        <p:txBody>
          <a:bodyPr>
            <a:spAutoFit/>
          </a:bodyPr>
          <a:lstStyle/>
          <a:p>
            <a:pPr eaLnBrk="1" hangingPunct="1"/>
            <a:r>
              <a:rPr lang="zh-CN" altLang="en-US" sz="2100" b="1">
                <a:solidFill>
                  <a:schemeClr val="bg1"/>
                </a:solidFill>
                <a:latin typeface="微软雅黑" panose="020B0503020204020204" charset="-122"/>
                <a:ea typeface="微软雅黑" panose="020B0503020204020204" charset="-122"/>
              </a:rPr>
              <a:t>新知讲解</a:t>
            </a:r>
            <a:endParaRPr lang="zh-CN" altLang="en-US" sz="2100" b="1">
              <a:solidFill>
                <a:schemeClr val="bg1"/>
              </a:solidFill>
              <a:latin typeface="微软雅黑" panose="020B0503020204020204" charset="-122"/>
              <a:ea typeface="微软雅黑" panose="020B0503020204020204" charset="-122"/>
            </a:endParaRPr>
          </a:p>
        </p:txBody>
      </p:sp>
      <p:sp>
        <p:nvSpPr>
          <p:cNvPr id="21506" name="Rectangle 2"/>
          <p:cNvSpPr>
            <a:spLocks noChangeArrowheads="1"/>
          </p:cNvSpPr>
          <p:nvPr>
            <p:custDataLst>
              <p:tags r:id="rId2"/>
            </p:custDataLst>
          </p:nvPr>
        </p:nvSpPr>
        <p:spPr bwMode="auto">
          <a:xfrm>
            <a:off x="715645" y="1365319"/>
            <a:ext cx="10760075" cy="267765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    唐某在微博上发表一首七律，网友关某读后提出意见，称唐某的七律“格律不对”，招致唐某不满。唐某回帖辱骂关某，称其“驴唇不对马嘴”，并虚构了关某行为不检的诸多事例。该回复在网上被大量转发，关某以遭受精神损害为由向法院提起诉讼。法院判决唐某向关某公开道歉，并赔偿精神损害抚慰金。</a:t>
            </a:r>
            <a:endParaRPr kumimoji="0" lang="en-US" altLang="zh-CN" sz="28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众多网友跟帖评论唐某“微博骂人”事件。 </a:t>
            </a:r>
            <a:endParaRPr kumimoji="0" lang="en-US" altLang="zh-CN" sz="28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p:txBody>
      </p:sp>
      <p:grpSp>
        <p:nvGrpSpPr>
          <p:cNvPr id="17" name="组合 16"/>
          <p:cNvGrpSpPr/>
          <p:nvPr>
            <p:custDataLst>
              <p:tags r:id="rId3"/>
            </p:custDataLst>
          </p:nvPr>
        </p:nvGrpSpPr>
        <p:grpSpPr>
          <a:xfrm>
            <a:off x="1299211" y="708660"/>
            <a:ext cx="2258694" cy="561975"/>
            <a:chOff x="6646" y="2580"/>
            <a:chExt cx="3557" cy="885"/>
          </a:xfrm>
        </p:grpSpPr>
        <p:sp>
          <p:nvSpPr>
            <p:cNvPr id="6" name="箭头: 五边形 5"/>
            <p:cNvSpPr/>
            <p:nvPr>
              <p:custDataLst>
                <p:tags r:id="rId4"/>
              </p:custDataLst>
            </p:nvPr>
          </p:nvSpPr>
          <p:spPr>
            <a:xfrm>
              <a:off x="6646" y="2580"/>
              <a:ext cx="3223" cy="885"/>
            </a:xfrm>
            <a:prstGeom prst="homePlate">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7" name="矩形 6"/>
            <p:cNvSpPr/>
            <p:nvPr>
              <p:custDataLst>
                <p:tags r:id="rId5"/>
              </p:custDataLst>
            </p:nvPr>
          </p:nvSpPr>
          <p:spPr>
            <a:xfrm>
              <a:off x="6824" y="2686"/>
              <a:ext cx="2714" cy="727"/>
            </a:xfrm>
            <a:prstGeom prst="rect">
              <a:avLst/>
            </a:prstGeom>
          </p:spPr>
          <p:txBody>
            <a:bodyPr wrap="none">
              <a:spAutoFit/>
            </a:bodyPr>
            <a:lstStyle/>
            <a:p>
              <a:pPr algn="ctr"/>
              <a:r>
                <a:rPr lang="zh-CN" altLang="en-US" sz="2400" b="1">
                  <a:solidFill>
                    <a:schemeClr val="bg1"/>
                  </a:solidFill>
                  <a:latin typeface="微软雅黑" panose="020B0503020204020204" charset="-122"/>
                  <a:ea typeface="微软雅黑" panose="020B0503020204020204" charset="-122"/>
                  <a:cs typeface="阿里巴巴普惠体 H" panose="00020600040101010101" pitchFamily="18" charset="-122"/>
                </a:rPr>
                <a:t>探究与分享</a:t>
              </a:r>
              <a:endParaRPr lang="zh-CN" altLang="en-US" sz="2400" b="1">
                <a:solidFill>
                  <a:schemeClr val="bg1"/>
                </a:solidFill>
                <a:latin typeface="微软雅黑" panose="020B0503020204020204" charset="-122"/>
                <a:ea typeface="微软雅黑" panose="020B0503020204020204" charset="-122"/>
                <a:cs typeface="阿里巴巴普惠体 H" panose="00020600040101010101" pitchFamily="18" charset="-122"/>
              </a:endParaRPr>
            </a:p>
          </p:txBody>
        </p:sp>
        <p:sp>
          <p:nvSpPr>
            <p:cNvPr id="8" name="任意多边形: 形状 7"/>
            <p:cNvSpPr/>
            <p:nvPr>
              <p:custDataLst>
                <p:tags r:id="rId6"/>
              </p:custDataLst>
            </p:nvPr>
          </p:nvSpPr>
          <p:spPr>
            <a:xfrm>
              <a:off x="9534" y="2580"/>
              <a:ext cx="669" cy="885"/>
            </a:xfrm>
            <a:custGeom>
              <a:avLst/>
              <a:gdLst>
                <a:gd name="connsiteX0" fmla="*/ 0 w 424583"/>
                <a:gd name="connsiteY0" fmla="*/ 0 h 561951"/>
                <a:gd name="connsiteX1" fmla="*/ 143608 w 424583"/>
                <a:gd name="connsiteY1" fmla="*/ 0 h 561951"/>
                <a:gd name="connsiteX2" fmla="*/ 424583 w 424583"/>
                <a:gd name="connsiteY2" fmla="*/ 280976 h 561951"/>
                <a:gd name="connsiteX3" fmla="*/ 143608 w 424583"/>
                <a:gd name="connsiteY3" fmla="*/ 561951 h 561951"/>
                <a:gd name="connsiteX4" fmla="*/ 0 w 424583"/>
                <a:gd name="connsiteY4" fmla="*/ 561951 h 561951"/>
                <a:gd name="connsiteX5" fmla="*/ 280975 w 424583"/>
                <a:gd name="connsiteY5" fmla="*/ 280976 h 56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583" h="561951">
                  <a:moveTo>
                    <a:pt x="0" y="0"/>
                  </a:moveTo>
                  <a:lnTo>
                    <a:pt x="143608" y="0"/>
                  </a:lnTo>
                  <a:lnTo>
                    <a:pt x="424583" y="280976"/>
                  </a:lnTo>
                  <a:lnTo>
                    <a:pt x="143608" y="561951"/>
                  </a:lnTo>
                  <a:lnTo>
                    <a:pt x="0" y="561951"/>
                  </a:lnTo>
                  <a:lnTo>
                    <a:pt x="280975" y="280976"/>
                  </a:lnTo>
                  <a:close/>
                </a:path>
              </a:pathLst>
            </a:cu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
        <p:nvSpPr>
          <p:cNvPr id="2" name="矩形 1"/>
          <p:cNvSpPr/>
          <p:nvPr>
            <p:custDataLst>
              <p:tags r:id="rId7"/>
            </p:custDataLst>
          </p:nvPr>
        </p:nvSpPr>
        <p:spPr>
          <a:xfrm>
            <a:off x="808915" y="4032706"/>
            <a:ext cx="3331361" cy="461665"/>
          </a:xfrm>
          <a:prstGeom prst="rect">
            <a:avLst/>
          </a:prstGeom>
          <a:solidFill>
            <a:srgbClr val="FFFF00"/>
          </a:solidFill>
        </p:spPr>
        <p:txBody>
          <a:bodyPr wrap="none">
            <a:spAutoFit/>
          </a:bodyPr>
          <a:lstStyle/>
          <a:p>
            <a:r>
              <a:rPr lang="zh-CN" altLang="zh-CN" sz="2400" b="1" dirty="0" smtClean="0">
                <a:solidFill>
                  <a:srgbClr val="FF0000"/>
                </a:solidFill>
              </a:rPr>
              <a:t>请你评论唐某的言行。 </a:t>
            </a:r>
            <a:endParaRPr lang="zh-CN" altLang="zh-CN" sz="2400" b="1" dirty="0" smtClean="0">
              <a:solidFill>
                <a:srgbClr val="FF0000"/>
              </a:solidFill>
            </a:endParaRPr>
          </a:p>
        </p:txBody>
      </p:sp>
      <p:sp>
        <p:nvSpPr>
          <p:cNvPr id="21507" name="Rectangle 3"/>
          <p:cNvSpPr>
            <a:spLocks noChangeArrowheads="1"/>
          </p:cNvSpPr>
          <p:nvPr>
            <p:custDataLst>
              <p:tags r:id="rId8"/>
            </p:custDataLst>
          </p:nvPr>
        </p:nvSpPr>
        <p:spPr bwMode="auto">
          <a:xfrm>
            <a:off x="808992" y="4641185"/>
            <a:ext cx="11035665" cy="400110"/>
          </a:xfrm>
          <a:prstGeom prst="rect">
            <a:avLst/>
          </a:prstGeom>
          <a:solidFill>
            <a:srgbClr val="0070C0"/>
          </a:solid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000" b="1" i="0" u="none" strike="noStrike" cap="none" normalizeH="0" baseline="0" smtClean="0">
                <a:ln>
                  <a:noFill/>
                </a:ln>
                <a:solidFill>
                  <a:schemeClr val="bg1"/>
                </a:solidFill>
                <a:effectLst/>
                <a:latin typeface="微软雅黑" panose="020B0503020204020204" charset="-122"/>
                <a:ea typeface="微软雅黑" panose="020B0503020204020204" charset="-122"/>
                <a:cs typeface="Calibri" panose="020F0502020204030204" charset="0"/>
              </a:rPr>
              <a:t>唐某的言行侵害了关某的人格尊严权，没有做到自觉守法，没有正确行使自己的权利。 </a:t>
            </a:r>
            <a:endParaRPr kumimoji="0" lang="zh-CN" sz="2000" b="1" i="0" u="none" strike="noStrike" cap="none" normalizeH="0" baseline="0" smtClean="0">
              <a:ln>
                <a:noFill/>
              </a:ln>
              <a:solidFill>
                <a:schemeClr val="bg1"/>
              </a:solidFill>
              <a:effectLst/>
              <a:latin typeface="微软雅黑" panose="020B0503020204020204" charset="-122"/>
              <a:ea typeface="微软雅黑" panose="020B0503020204020204" charset="-122"/>
              <a:cs typeface="Calibri" panose="020F0502020204030204" charset="0"/>
            </a:endParaRPr>
          </a:p>
        </p:txBody>
      </p:sp>
      <p:sp>
        <p:nvSpPr>
          <p:cNvPr id="10" name="矩形 9"/>
          <p:cNvSpPr/>
          <p:nvPr>
            <p:custDataLst>
              <p:tags r:id="rId9"/>
            </p:custDataLst>
          </p:nvPr>
        </p:nvSpPr>
        <p:spPr>
          <a:xfrm>
            <a:off x="809021" y="5226432"/>
            <a:ext cx="5485797" cy="461665"/>
          </a:xfrm>
          <a:prstGeom prst="rect">
            <a:avLst/>
          </a:prstGeom>
          <a:solidFill>
            <a:srgbClr val="FFFF00"/>
          </a:solidFill>
        </p:spPr>
        <p:txBody>
          <a:bodyPr wrap="none">
            <a:spAutoFit/>
          </a:bodyPr>
          <a:lstStyle/>
          <a:p>
            <a:r>
              <a:rPr lang="zh-CN" altLang="zh-CN" sz="2400" b="1" smtClean="0">
                <a:solidFill>
                  <a:srgbClr val="FF0000"/>
                </a:solidFill>
              </a:rPr>
              <a:t>如果你是关某，面对此事你会怎么做？ </a:t>
            </a:r>
            <a:endParaRPr lang="zh-CN" altLang="zh-CN" sz="2400" b="1" smtClean="0">
              <a:solidFill>
                <a:srgbClr val="FF0000"/>
              </a:solidFill>
            </a:endParaRPr>
          </a:p>
        </p:txBody>
      </p:sp>
      <p:sp>
        <p:nvSpPr>
          <p:cNvPr id="21508" name="Rectangle 4"/>
          <p:cNvSpPr>
            <a:spLocks noChangeArrowheads="1"/>
          </p:cNvSpPr>
          <p:nvPr>
            <p:custDataLst>
              <p:tags r:id="rId10"/>
            </p:custDataLst>
          </p:nvPr>
        </p:nvSpPr>
        <p:spPr bwMode="auto">
          <a:xfrm>
            <a:off x="882651" y="5874355"/>
            <a:ext cx="10962005" cy="400110"/>
          </a:xfrm>
          <a:prstGeom prst="rect">
            <a:avLst/>
          </a:prstGeom>
          <a:solidFill>
            <a:srgbClr val="0070C0"/>
          </a:solid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000" b="1" i="0" u="none" strike="noStrike" cap="none" normalizeH="0" baseline="0" smtClean="0">
                <a:ln>
                  <a:noFill/>
                </a:ln>
                <a:solidFill>
                  <a:schemeClr val="bg1"/>
                </a:solidFill>
                <a:effectLst/>
                <a:latin typeface="微软雅黑" panose="020B0503020204020204" charset="-122"/>
                <a:ea typeface="微软雅黑" panose="020B0503020204020204" charset="-122"/>
                <a:cs typeface="Calibri" panose="020F0502020204030204" charset="0"/>
              </a:rPr>
              <a:t>向公安机关报案，或者向人民法院提起诉讼，积极行使和维护自己的正当权利。</a:t>
            </a:r>
            <a:endParaRPr kumimoji="0" lang="zh-CN" sz="2000" b="1" i="0" u="none" strike="noStrike" cap="none" normalizeH="0" baseline="0" smtClean="0">
              <a:ln>
                <a:noFill/>
              </a:ln>
              <a:solidFill>
                <a:schemeClr val="bg1"/>
              </a:solidFill>
              <a:effectLst/>
              <a:latin typeface="微软雅黑" panose="020B0503020204020204" charset="-122"/>
              <a:ea typeface="微软雅黑" panose="020B0503020204020204" charset="-122"/>
              <a:cs typeface="Calibri" panose="020F05020202040302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gtEl>
                                        <p:attrNameLst>
                                          <p:attrName>style.visibility</p:attrName>
                                        </p:attrNameLst>
                                      </p:cBhvr>
                                      <p:to>
                                        <p:strVal val="visible"/>
                                      </p:to>
                                    </p:set>
                                    <p:anim calcmode="lin" valueType="num">
                                      <p:cBhvr additive="base">
                                        <p:cTn id="13" dur="500" fill="hold"/>
                                        <p:tgtEl>
                                          <p:spTgt spid="21507"/>
                                        </p:tgtEl>
                                        <p:attrNameLst>
                                          <p:attrName>ppt_x</p:attrName>
                                        </p:attrNameLst>
                                      </p:cBhvr>
                                      <p:tavLst>
                                        <p:tav tm="0">
                                          <p:val>
                                            <p:strVal val="#ppt_x"/>
                                          </p:val>
                                        </p:tav>
                                        <p:tav tm="100000">
                                          <p:val>
                                            <p:strVal val="#ppt_x"/>
                                          </p:val>
                                        </p:tav>
                                      </p:tavLst>
                                    </p:anim>
                                    <p:anim calcmode="lin" valueType="num">
                                      <p:cBhvr additive="base">
                                        <p:cTn id="14"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8"/>
                                        </p:tgtEl>
                                        <p:attrNameLst>
                                          <p:attrName>style.visibility</p:attrName>
                                        </p:attrNameLst>
                                      </p:cBhvr>
                                      <p:to>
                                        <p:strVal val="visible"/>
                                      </p:to>
                                    </p:set>
                                    <p:anim calcmode="lin" valueType="num">
                                      <p:cBhvr additive="base">
                                        <p:cTn id="25" dur="500" fill="hold"/>
                                        <p:tgtEl>
                                          <p:spTgt spid="21508"/>
                                        </p:tgtEl>
                                        <p:attrNameLst>
                                          <p:attrName>ppt_x</p:attrName>
                                        </p:attrNameLst>
                                      </p:cBhvr>
                                      <p:tavLst>
                                        <p:tav tm="0">
                                          <p:val>
                                            <p:strVal val="#ppt_x"/>
                                          </p:val>
                                        </p:tav>
                                        <p:tav tm="100000">
                                          <p:val>
                                            <p:strVal val="#ppt_x"/>
                                          </p:val>
                                        </p:tav>
                                      </p:tavLst>
                                    </p:anim>
                                    <p:anim calcmode="lin" valueType="num">
                                      <p:cBhvr additive="base">
                                        <p:cTn id="26"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507" grpId="0" animBg="1"/>
      <p:bldP spid="10" grpId="0" animBg="1"/>
      <p:bldP spid="2150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1"/>
          <p:nvPr>
            <p:custDataLst>
              <p:tags r:id="rId1"/>
            </p:custDataLst>
          </p:nvPr>
        </p:nvSpPr>
        <p:spPr>
          <a:xfrm>
            <a:off x="914401" y="198438"/>
            <a:ext cx="1500188" cy="415498"/>
          </a:xfrm>
          <a:prstGeom prst="rect">
            <a:avLst/>
          </a:prstGeom>
          <a:noFill/>
          <a:ln w="9525">
            <a:noFill/>
          </a:ln>
        </p:spPr>
        <p:txBody>
          <a:bodyPr>
            <a:spAutoFit/>
          </a:bodyPr>
          <a:lstStyle/>
          <a:p>
            <a:pPr eaLnBrk="1" hangingPunct="1"/>
            <a:r>
              <a:rPr lang="zh-CN" altLang="en-US" sz="2100" b="1">
                <a:solidFill>
                  <a:schemeClr val="bg1"/>
                </a:solidFill>
                <a:latin typeface="微软雅黑" panose="020B0503020204020204" charset="-122"/>
                <a:ea typeface="微软雅黑" panose="020B0503020204020204" charset="-122"/>
              </a:rPr>
              <a:t>新知讲解</a:t>
            </a:r>
            <a:endParaRPr lang="zh-CN" altLang="en-US" sz="2100" b="1">
              <a:solidFill>
                <a:schemeClr val="bg1"/>
              </a:solidFill>
              <a:latin typeface="微软雅黑" panose="020B0503020204020204" charset="-122"/>
              <a:ea typeface="微软雅黑" panose="020B0503020204020204" charset="-122"/>
            </a:endParaRPr>
          </a:p>
        </p:txBody>
      </p:sp>
      <p:sp>
        <p:nvSpPr>
          <p:cNvPr id="2" name="Rectangle 1"/>
          <p:cNvSpPr>
            <a:spLocks noChangeArrowheads="1"/>
          </p:cNvSpPr>
          <p:nvPr>
            <p:custDataLst>
              <p:tags r:id="rId2"/>
            </p:custDataLst>
          </p:nvPr>
        </p:nvSpPr>
        <p:spPr bwMode="auto">
          <a:xfrm>
            <a:off x="706120" y="1068080"/>
            <a:ext cx="5570756"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ea typeface="微软雅黑" panose="020B0503020204020204" charset="-122"/>
                <a:cs typeface="Calibri" panose="020F0502020204030204" charset="0"/>
              </a:rPr>
              <a:t>②</a:t>
            </a:r>
            <a:r>
              <a:rPr kumimoji="0" lang="en-US" altLang="zh-CN" sz="2800" b="1" i="0" u="none" strike="noStrike" cap="none" normalizeH="0" baseline="0" dirty="0" err="1" smtClean="0">
                <a:ln>
                  <a:noFill/>
                </a:ln>
                <a:solidFill>
                  <a:schemeClr val="tx1"/>
                </a:solidFill>
                <a:effectLst/>
                <a:latin typeface="微软雅黑" panose="020B0503020204020204" charset="-122"/>
                <a:ea typeface="微软雅黑" panose="020B0503020204020204" charset="-122"/>
                <a:cs typeface="Calibri" panose="020F0502020204030204" charset="0"/>
              </a:rPr>
              <a:t>珍视自由，必须依法行使权利</a:t>
            </a:r>
            <a:r>
              <a:rPr kumimoji="0" lang="en-US" altLang="zh-CN" sz="2800" b="1"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Calibri" panose="020F0502020204030204" charset="0"/>
              </a:rPr>
              <a:t>。</a:t>
            </a:r>
            <a:endParaRPr kumimoji="0" lang="en-US" altLang="zh-CN" sz="2800" b="1"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Calibri" panose="020F0502020204030204" charset="0"/>
            </a:endParaRPr>
          </a:p>
        </p:txBody>
      </p:sp>
      <p:sp>
        <p:nvSpPr>
          <p:cNvPr id="4" name="矩形 3"/>
          <p:cNvSpPr/>
          <p:nvPr>
            <p:custDataLst>
              <p:tags r:id="rId3"/>
            </p:custDataLst>
          </p:nvPr>
        </p:nvSpPr>
        <p:spPr>
          <a:xfrm>
            <a:off x="914401" y="1787525"/>
            <a:ext cx="10283191" cy="944880"/>
          </a:xfrm>
          <a:prstGeom prst="rect">
            <a:avLst/>
          </a:prstGeom>
        </p:spPr>
        <p:txBody>
          <a:bodyPr wrap="square">
            <a:spAutoFit/>
          </a:bodyPr>
          <a:lstStyle/>
          <a:p>
            <a:r>
              <a:rPr lang="en-US" altLang="zh-CN" sz="2800" b="1" dirty="0" smtClean="0">
                <a:solidFill>
                  <a:srgbClr val="7030A0"/>
                </a:solidFill>
                <a:latin typeface="微软雅黑" panose="020B0503020204020204" charset="-122"/>
                <a:ea typeface="微软雅黑" panose="020B0503020204020204" charset="-122"/>
              </a:rPr>
              <a:t>    </a:t>
            </a:r>
            <a:r>
              <a:rPr lang="en-US" altLang="zh-CN" sz="2800" b="1" dirty="0" err="1" smtClean="0">
                <a:solidFill>
                  <a:srgbClr val="7030A0"/>
                </a:solidFill>
                <a:latin typeface="微软雅黑" panose="020B0503020204020204" charset="-122"/>
                <a:ea typeface="微软雅黑" panose="020B0503020204020204" charset="-122"/>
              </a:rPr>
              <a:t>作为公民，应自觉守法、遇事找法、解决问题靠法，树立守法光荣、违法可耻的法治意识</a:t>
            </a:r>
            <a:r>
              <a:rPr lang="en-US" altLang="zh-CN" sz="2800" b="1" dirty="0" smtClean="0">
                <a:solidFill>
                  <a:srgbClr val="7030A0"/>
                </a:solidFill>
                <a:latin typeface="微软雅黑" panose="020B0503020204020204" charset="-122"/>
                <a:ea typeface="微软雅黑" panose="020B0503020204020204" charset="-122"/>
              </a:rPr>
              <a:t>。</a:t>
            </a:r>
            <a:endParaRPr lang="en-US" altLang="zh-CN" sz="2800" b="1" dirty="0" smtClean="0">
              <a:solidFill>
                <a:srgbClr val="7030A0"/>
              </a:solidFill>
              <a:latin typeface="微软雅黑" panose="020B0503020204020204" charset="-122"/>
              <a:ea typeface="微软雅黑" panose="020B0503020204020204" charset="-122"/>
            </a:endParaRPr>
          </a:p>
        </p:txBody>
      </p:sp>
      <p:sp>
        <p:nvSpPr>
          <p:cNvPr id="101381" name="矩形 17"/>
          <p:cNvSpPr>
            <a:spLocks noChangeArrowheads="1"/>
          </p:cNvSpPr>
          <p:nvPr>
            <p:custDataLst>
              <p:tags r:id="rId4"/>
            </p:custDataLst>
          </p:nvPr>
        </p:nvSpPr>
        <p:spPr bwMode="auto">
          <a:xfrm>
            <a:off x="476886" y="3243582"/>
            <a:ext cx="8216265" cy="3046988"/>
          </a:xfrm>
          <a:prstGeom prst="rect">
            <a:avLst/>
          </a:prstGeom>
          <a:noFill/>
          <a:ln w="31750" cmpd="sng">
            <a:solidFill>
              <a:schemeClr val="accent3">
                <a:lumMod val="50000"/>
              </a:schemeClr>
            </a:solidFill>
            <a:prstDash val="solid"/>
            <a:miter lim="800000"/>
          </a:ln>
        </p:spPr>
        <p:txBody>
          <a:bodyPr wrap="square">
            <a:spAutoFit/>
          </a:bodyPr>
          <a:lstStyle/>
          <a:p>
            <a:pPr>
              <a:lnSpc>
                <a:spcPct val="120000"/>
              </a:lnSpc>
            </a:pPr>
            <a:r>
              <a:rPr lang="zh-CN" altLang="en-US" sz="4000" b="1" dirty="0">
                <a:solidFill>
                  <a:srgbClr val="000000"/>
                </a:solidFill>
                <a:latin typeface="微软雅黑" panose="020B0503020204020204" charset="-122"/>
                <a:ea typeface="微软雅黑" panose="020B0503020204020204" charset="-122"/>
              </a:rPr>
              <a:t>第五十一条：中华人民共和国公民在行使自由和权利的时候，不得损害国家的、社会的、集体的利益和其他公民的合法的自由和权利。</a:t>
            </a:r>
            <a:endParaRPr lang="zh-CN" altLang="en-US" sz="4000" b="1" dirty="0">
              <a:solidFill>
                <a:srgbClr val="000000"/>
              </a:solidFill>
              <a:latin typeface="微软雅黑" panose="020B0503020204020204" charset="-122"/>
              <a:ea typeface="微软雅黑" panose="020B0503020204020204" charset="-122"/>
            </a:endParaRPr>
          </a:p>
        </p:txBody>
      </p:sp>
      <p:sp>
        <p:nvSpPr>
          <p:cNvPr id="17" name="矩形 16"/>
          <p:cNvSpPr/>
          <p:nvPr>
            <p:custDataLst>
              <p:tags r:id="rId5"/>
            </p:custDataLst>
          </p:nvPr>
        </p:nvSpPr>
        <p:spPr>
          <a:xfrm>
            <a:off x="6557009" y="4167505"/>
            <a:ext cx="1883411" cy="51562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微软雅黑" panose="020B0503020204020204" charset="-122"/>
              <a:ea typeface="微软雅黑" panose="020B0503020204020204" charset="-122"/>
            </a:endParaRPr>
          </a:p>
        </p:txBody>
      </p:sp>
      <p:sp>
        <p:nvSpPr>
          <p:cNvPr id="3" name="矩形 2"/>
          <p:cNvSpPr/>
          <p:nvPr>
            <p:custDataLst>
              <p:tags r:id="rId6"/>
            </p:custDataLst>
          </p:nvPr>
        </p:nvSpPr>
        <p:spPr>
          <a:xfrm>
            <a:off x="568961" y="4893310"/>
            <a:ext cx="7870825" cy="51562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微软雅黑" panose="020B0503020204020204" charset="-122"/>
              <a:ea typeface="微软雅黑" panose="020B0503020204020204" charset="-122"/>
            </a:endParaRPr>
          </a:p>
        </p:txBody>
      </p:sp>
      <p:sp>
        <p:nvSpPr>
          <p:cNvPr id="13" name="矩形 12"/>
          <p:cNvSpPr/>
          <p:nvPr>
            <p:custDataLst>
              <p:tags r:id="rId7"/>
            </p:custDataLst>
          </p:nvPr>
        </p:nvSpPr>
        <p:spPr>
          <a:xfrm>
            <a:off x="568960" y="5619115"/>
            <a:ext cx="6929120" cy="51562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微软雅黑" panose="020B0503020204020204" charset="-122"/>
              <a:ea typeface="微软雅黑" panose="020B0503020204020204" charset="-122"/>
            </a:endParaRPr>
          </a:p>
        </p:txBody>
      </p:sp>
      <p:pic>
        <p:nvPicPr>
          <p:cNvPr id="14" name="图片 13"/>
          <p:cNvPicPr>
            <a:picLocks noChangeAspect="1"/>
          </p:cNvPicPr>
          <p:nvPr>
            <p:custDataLst>
              <p:tags r:id="rId8"/>
            </p:custDataLst>
          </p:nvPr>
        </p:nvPicPr>
        <p:blipFill>
          <a:blip r:embed="rId9" cstate="email"/>
          <a:stretch>
            <a:fillRect/>
          </a:stretch>
        </p:blipFill>
        <p:spPr>
          <a:xfrm>
            <a:off x="8786497" y="3387725"/>
            <a:ext cx="3405505" cy="223139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3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01381" grpId="0" animBg="1"/>
      <p:bldP spid="17" grpId="0" animBg="1"/>
      <p:bldP spid="3" grpId="0" animBg="1"/>
      <p:bldP spid="13" grpId="0" animBg="1"/>
    </p:bldLst>
  </p:timing>
</p:sld>
</file>

<file path=ppt/tags/tag1.xml><?xml version="1.0" encoding="utf-8"?>
<p:tagLst xmlns:p="http://schemas.openxmlformats.org/presentationml/2006/main">
  <p:tag name="AS_UNIQUEID" val="12049"/>
</p:tagLst>
</file>

<file path=ppt/tags/tag10.xml><?xml version="1.0" encoding="utf-8"?>
<p:tagLst xmlns:p="http://schemas.openxmlformats.org/presentationml/2006/main">
  <p:tag name="AS_UNIQUEID" val="12059"/>
</p:tagLst>
</file>

<file path=ppt/tags/tag100.xml><?xml version="1.0" encoding="utf-8"?>
<p:tagLst xmlns:p="http://schemas.openxmlformats.org/presentationml/2006/main">
  <p:tag name="AS_UNIQUEID" val="249"/>
</p:tagLst>
</file>

<file path=ppt/tags/tag101.xml><?xml version="1.0" encoding="utf-8"?>
<p:tagLst xmlns:p="http://schemas.openxmlformats.org/presentationml/2006/main">
  <p:tag name="AS_UNIQUEID" val="10049"/>
</p:tagLst>
</file>

<file path=ppt/tags/tag102.xml><?xml version="1.0" encoding="utf-8"?>
<p:tagLst xmlns:p="http://schemas.openxmlformats.org/presentationml/2006/main">
  <p:tag name="AS_UNIQUEID" val="10050"/>
</p:tagLst>
</file>

<file path=ppt/tags/tag103.xml><?xml version="1.0" encoding="utf-8"?>
<p:tagLst xmlns:p="http://schemas.openxmlformats.org/presentationml/2006/main">
  <p:tag name="AS_UNIQUEID" val="237"/>
</p:tagLst>
</file>

<file path=ppt/tags/tag104.xml><?xml version="1.0" encoding="utf-8"?>
<p:tagLst xmlns:p="http://schemas.openxmlformats.org/presentationml/2006/main">
  <p:tag name="AS_UNIQUEID" val="238"/>
</p:tagLst>
</file>

<file path=ppt/tags/tag105.xml><?xml version="1.0" encoding="utf-8"?>
<p:tagLst xmlns:p="http://schemas.openxmlformats.org/presentationml/2006/main">
  <p:tag name="AS_UNIQUEID" val="239"/>
</p:tagLst>
</file>

<file path=ppt/tags/tag106.xml><?xml version="1.0" encoding="utf-8"?>
<p:tagLst xmlns:p="http://schemas.openxmlformats.org/presentationml/2006/main">
  <p:tag name="AS_UNIQUEID" val="240"/>
</p:tagLst>
</file>

<file path=ppt/tags/tag107.xml><?xml version="1.0" encoding="utf-8"?>
<p:tagLst xmlns:p="http://schemas.openxmlformats.org/presentationml/2006/main">
  <p:tag name="AS_UNIQUEID" val="241"/>
</p:tagLst>
</file>

<file path=ppt/tags/tag108.xml><?xml version="1.0" encoding="utf-8"?>
<p:tagLst xmlns:p="http://schemas.openxmlformats.org/presentationml/2006/main">
  <p:tag name="AS_UNIQUEID" val="244"/>
</p:tagLst>
</file>

<file path=ppt/tags/tag109.xml><?xml version="1.0" encoding="utf-8"?>
<p:tagLst xmlns:p="http://schemas.openxmlformats.org/presentationml/2006/main">
  <p:tag name="AS_UNIQUEID" val="245"/>
</p:tagLst>
</file>

<file path=ppt/tags/tag11.xml><?xml version="1.0" encoding="utf-8"?>
<p:tagLst xmlns:p="http://schemas.openxmlformats.org/presentationml/2006/main">
  <p:tag name="AS_UNIQUEID" val="12061"/>
</p:tagLst>
</file>

<file path=ppt/tags/tag110.xml><?xml version="1.0" encoding="utf-8"?>
<p:tagLst xmlns:p="http://schemas.openxmlformats.org/presentationml/2006/main">
  <p:tag name="AS_UNIQUEID" val="246"/>
</p:tagLst>
</file>

<file path=ppt/tags/tag111.xml><?xml version="1.0" encoding="utf-8"?>
<p:tagLst xmlns:p="http://schemas.openxmlformats.org/presentationml/2006/main">
  <p:tag name="AS_UNIQUEID" val="247"/>
</p:tagLst>
</file>

<file path=ppt/tags/tag112.xml><?xml version="1.0" encoding="utf-8"?>
<p:tagLst xmlns:p="http://schemas.openxmlformats.org/presentationml/2006/main">
  <p:tag name="AS_UNIQUEID" val="248"/>
</p:tagLst>
</file>

<file path=ppt/tags/tag113.xml><?xml version="1.0" encoding="utf-8"?>
<p:tagLst xmlns:p="http://schemas.openxmlformats.org/presentationml/2006/main">
  <p:tag name="AS_UNIQUEID" val="249"/>
</p:tagLst>
</file>

<file path=ppt/tags/tag114.xml><?xml version="1.0" encoding="utf-8"?>
<p:tagLst xmlns:p="http://schemas.openxmlformats.org/presentationml/2006/main">
  <p:tag name="AS_UNIQUEID" val="250"/>
</p:tagLst>
</file>

<file path=ppt/tags/tag115.xml><?xml version="1.0" encoding="utf-8"?>
<p:tagLst xmlns:p="http://schemas.openxmlformats.org/presentationml/2006/main">
  <p:tag name="AS_UNIQUEID" val="251"/>
</p:tagLst>
</file>

<file path=ppt/tags/tag116.xml><?xml version="1.0" encoding="utf-8"?>
<p:tagLst xmlns:p="http://schemas.openxmlformats.org/presentationml/2006/main">
  <p:tag name="AS_UNIQUEID" val="252"/>
</p:tagLst>
</file>

<file path=ppt/tags/tag117.xml><?xml version="1.0" encoding="utf-8"?>
<p:tagLst xmlns:p="http://schemas.openxmlformats.org/presentationml/2006/main">
  <p:tag name="AS_UNIQUEID" val="253"/>
</p:tagLst>
</file>

<file path=ppt/tags/tag118.xml><?xml version="1.0" encoding="utf-8"?>
<p:tagLst xmlns:p="http://schemas.openxmlformats.org/presentationml/2006/main">
  <p:tag name="AS_UNIQUEID" val="254"/>
</p:tagLst>
</file>

<file path=ppt/tags/tag119.xml><?xml version="1.0" encoding="utf-8"?>
<p:tagLst xmlns:p="http://schemas.openxmlformats.org/presentationml/2006/main">
  <p:tag name="AS_UNIQUEID" val="255"/>
</p:tagLst>
</file>

<file path=ppt/tags/tag12.xml><?xml version="1.0" encoding="utf-8"?>
<p:tagLst xmlns:p="http://schemas.openxmlformats.org/presentationml/2006/main">
  <p:tag name="AS_UNIQUEID" val="12062"/>
</p:tagLst>
</file>

<file path=ppt/tags/tag120.xml><?xml version="1.0" encoding="utf-8"?>
<p:tagLst xmlns:p="http://schemas.openxmlformats.org/presentationml/2006/main">
  <p:tag name="AS_UNIQUEID" val="256"/>
</p:tagLst>
</file>

<file path=ppt/tags/tag121.xml><?xml version="1.0" encoding="utf-8"?>
<p:tagLst xmlns:p="http://schemas.openxmlformats.org/presentationml/2006/main">
  <p:tag name="AS_UNIQUEID" val="257"/>
</p:tagLst>
</file>

<file path=ppt/tags/tag122.xml><?xml version="1.0" encoding="utf-8"?>
<p:tagLst xmlns:p="http://schemas.openxmlformats.org/presentationml/2006/main">
  <p:tag name="AS_UNIQUEID" val="258"/>
</p:tagLst>
</file>

<file path=ppt/tags/tag123.xml><?xml version="1.0" encoding="utf-8"?>
<p:tagLst xmlns:p="http://schemas.openxmlformats.org/presentationml/2006/main">
  <p:tag name="AS_UNIQUEID" val="259"/>
</p:tagLst>
</file>

<file path=ppt/tags/tag124.xml><?xml version="1.0" encoding="utf-8"?>
<p:tagLst xmlns:p="http://schemas.openxmlformats.org/presentationml/2006/main">
  <p:tag name="AS_UNIQUEID" val="260"/>
</p:tagLst>
</file>

<file path=ppt/tags/tag125.xml><?xml version="1.0" encoding="utf-8"?>
<p:tagLst xmlns:p="http://schemas.openxmlformats.org/presentationml/2006/main">
  <p:tag name="AS_UNIQUEID" val="261"/>
</p:tagLst>
</file>

<file path=ppt/tags/tag126.xml><?xml version="1.0" encoding="utf-8"?>
<p:tagLst xmlns:p="http://schemas.openxmlformats.org/presentationml/2006/main">
  <p:tag name="AS_UNIQUEID" val="263"/>
</p:tagLst>
</file>

<file path=ppt/tags/tag127.xml><?xml version="1.0" encoding="utf-8"?>
<p:tagLst xmlns:p="http://schemas.openxmlformats.org/presentationml/2006/main">
  <p:tag name="AS_UNIQUEID" val="264"/>
</p:tagLst>
</file>

<file path=ppt/tags/tag128.xml><?xml version="1.0" encoding="utf-8"?>
<p:tagLst xmlns:p="http://schemas.openxmlformats.org/presentationml/2006/main">
  <p:tag name="AS_UNIQUEID" val="243"/>
</p:tagLst>
</file>

<file path=ppt/tags/tag129.xml><?xml version="1.0" encoding="utf-8"?>
<p:tagLst xmlns:p="http://schemas.openxmlformats.org/presentationml/2006/main">
  <p:tag name="AS_UNIQUEID" val="242"/>
</p:tagLst>
</file>

<file path=ppt/tags/tag13.xml><?xml version="1.0" encoding="utf-8"?>
<p:tagLst xmlns:p="http://schemas.openxmlformats.org/presentationml/2006/main">
  <p:tag name="AS_UNIQUEID" val="12063"/>
</p:tagLst>
</file>

<file path=ppt/tags/tag130.xml><?xml version="1.0" encoding="utf-8"?>
<p:tagLst xmlns:p="http://schemas.openxmlformats.org/presentationml/2006/main">
  <p:tag name="AS_UNIQUEID" val="10051"/>
</p:tagLst>
</file>

<file path=ppt/tags/tag131.xml><?xml version="1.0" encoding="utf-8"?>
<p:tagLst xmlns:p="http://schemas.openxmlformats.org/presentationml/2006/main">
  <p:tag name="AS_UNIQUEID" val="10052"/>
</p:tagLst>
</file>

<file path=ppt/tags/tag132.xml><?xml version="1.0" encoding="utf-8"?>
<p:tagLst xmlns:p="http://schemas.openxmlformats.org/presentationml/2006/main">
  <p:tag name="AS_UNIQUEID" val="10053"/>
</p:tagLst>
</file>

<file path=ppt/tags/tag133.xml><?xml version="1.0" encoding="utf-8"?>
<p:tagLst xmlns:p="http://schemas.openxmlformats.org/presentationml/2006/main">
  <p:tag name="AS_UNIQUEID" val="10054"/>
</p:tagLst>
</file>

<file path=ppt/tags/tag134.xml><?xml version="1.0" encoding="utf-8"?>
<p:tagLst xmlns:p="http://schemas.openxmlformats.org/presentationml/2006/main">
  <p:tag name="AS_UNIQUEID" val="255"/>
</p:tagLst>
</file>

<file path=ppt/tags/tag135.xml><?xml version="1.0" encoding="utf-8"?>
<p:tagLst xmlns:p="http://schemas.openxmlformats.org/presentationml/2006/main">
  <p:tag name="AS_UNIQUEID" val="255"/>
</p:tagLst>
</file>

<file path=ppt/tags/tag136.xml><?xml version="1.0" encoding="utf-8"?>
<p:tagLst xmlns:p="http://schemas.openxmlformats.org/presentationml/2006/main">
  <p:tag name="AS_UNIQUEID" val="484"/>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137.xml><?xml version="1.0" encoding="utf-8"?>
<p:tagLst xmlns:p="http://schemas.openxmlformats.org/presentationml/2006/main">
  <p:tag name="AS_UNIQUEID" val="6296"/>
</p:tagLst>
</file>

<file path=ppt/tags/tag138.xml><?xml version="1.0" encoding="utf-8"?>
<p:tagLst xmlns:p="http://schemas.openxmlformats.org/presentationml/2006/main">
  <p:tag name="AS_UNIQUEID" val="5944"/>
</p:tagLst>
</file>

<file path=ppt/tags/tag139.xml><?xml version="1.0" encoding="utf-8"?>
<p:tagLst xmlns:p="http://schemas.openxmlformats.org/presentationml/2006/main">
  <p:tag name="AS_UNIQUEID" val="6297"/>
</p:tagLst>
</file>

<file path=ppt/tags/tag14.xml><?xml version="1.0" encoding="utf-8"?>
<p:tagLst xmlns:p="http://schemas.openxmlformats.org/presentationml/2006/main">
  <p:tag name="AS_UNIQUEID" val="12064"/>
</p:tagLst>
</file>

<file path=ppt/tags/tag140.xml><?xml version="1.0" encoding="utf-8"?>
<p:tagLst xmlns:p="http://schemas.openxmlformats.org/presentationml/2006/main">
  <p:tag name="AS_UNIQUEID" val="6298"/>
</p:tagLst>
</file>

<file path=ppt/tags/tag141.xml><?xml version="1.0" encoding="utf-8"?>
<p:tagLst xmlns:p="http://schemas.openxmlformats.org/presentationml/2006/main">
  <p:tag name="AS_UNIQUEID" val="6299"/>
</p:tagLst>
</file>

<file path=ppt/tags/tag142.xml><?xml version="1.0" encoding="utf-8"?>
<p:tagLst xmlns:p="http://schemas.openxmlformats.org/presentationml/2006/main">
  <p:tag name="AS_UNIQUEID" val="6300"/>
</p:tagLst>
</file>

<file path=ppt/tags/tag143.xml><?xml version="1.0" encoding="utf-8"?>
<p:tagLst xmlns:p="http://schemas.openxmlformats.org/presentationml/2006/main">
  <p:tag name="AS_UNIQUEID" val="5946"/>
</p:tagLst>
</file>

<file path=ppt/tags/tag144.xml><?xml version="1.0" encoding="utf-8"?>
<p:tagLst xmlns:p="http://schemas.openxmlformats.org/presentationml/2006/main">
  <p:tag name="AS_UNIQUEID" val="5947"/>
</p:tagLst>
</file>

<file path=ppt/tags/tag145.xml><?xml version="1.0" encoding="utf-8"?>
<p:tagLst xmlns:p="http://schemas.openxmlformats.org/presentationml/2006/main">
  <p:tag name="AS_UNIQUEID" val="5948"/>
</p:tagLst>
</file>

<file path=ppt/tags/tag146.xml><?xml version="1.0" encoding="utf-8"?>
<p:tagLst xmlns:p="http://schemas.openxmlformats.org/presentationml/2006/main">
  <p:tag name="AS_UNIQUEID" val="5949"/>
</p:tagLst>
</file>

<file path=ppt/tags/tag147.xml><?xml version="1.0" encoding="utf-8"?>
<p:tagLst xmlns:p="http://schemas.openxmlformats.org/presentationml/2006/main">
  <p:tag name="AS_UNIQUEID" val="6302"/>
</p:tagLst>
</file>

<file path=ppt/tags/tag148.xml><?xml version="1.0" encoding="utf-8"?>
<p:tagLst xmlns:p="http://schemas.openxmlformats.org/presentationml/2006/main">
  <p:tag name="AS_UNIQUEID" val="5954"/>
</p:tagLst>
</file>

<file path=ppt/tags/tag149.xml><?xml version="1.0" encoding="utf-8"?>
<p:tagLst xmlns:p="http://schemas.openxmlformats.org/presentationml/2006/main">
  <p:tag name="AS_UNIQUEID" val="5953"/>
</p:tagLst>
</file>

<file path=ppt/tags/tag15.xml><?xml version="1.0" encoding="utf-8"?>
<p:tagLst xmlns:p="http://schemas.openxmlformats.org/presentationml/2006/main">
  <p:tag name="AS_UNIQUEID" val="12065"/>
</p:tagLst>
</file>

<file path=ppt/tags/tag150.xml><?xml version="1.0" encoding="utf-8"?>
<p:tagLst xmlns:p="http://schemas.openxmlformats.org/presentationml/2006/main">
  <p:tag name="AS_UNIQUEID" val="39"/>
</p:tagLst>
</file>

<file path=ppt/tags/tag151.xml><?xml version="1.0" encoding="utf-8"?>
<p:tagLst xmlns:p="http://schemas.openxmlformats.org/presentationml/2006/main">
  <p:tag name="AS_UNIQUEID" val="5313"/>
</p:tagLst>
</file>

<file path=ppt/tags/tag152.xml><?xml version="1.0" encoding="utf-8"?>
<p:tagLst xmlns:p="http://schemas.openxmlformats.org/presentationml/2006/main">
  <p:tag name="AS_UNIQUEID" val="5313"/>
</p:tagLst>
</file>

<file path=ppt/tags/tag153.xml><?xml version="1.0" encoding="utf-8"?>
<p:tagLst xmlns:p="http://schemas.openxmlformats.org/presentationml/2006/main">
  <p:tag name="AS_UNIQUEID" val="5313"/>
</p:tagLst>
</file>

<file path=ppt/tags/tag154.xml><?xml version="1.0" encoding="utf-8"?>
<p:tagLst xmlns:p="http://schemas.openxmlformats.org/presentationml/2006/main">
  <p:tag name="AS_UNIQUEID" val="6312"/>
</p:tagLst>
</file>

<file path=ppt/tags/tag155.xml><?xml version="1.0" encoding="utf-8"?>
<p:tagLst xmlns:p="http://schemas.openxmlformats.org/presentationml/2006/main">
  <p:tag name="AS_UNIQUEID" val="657"/>
</p:tagLst>
</file>

<file path=ppt/tags/tag156.xml><?xml version="1.0" encoding="utf-8"?>
<p:tagLst xmlns:p="http://schemas.openxmlformats.org/presentationml/2006/main">
  <p:tag name="AS_UNIQUEID" val="658"/>
</p:tagLst>
</file>

<file path=ppt/tags/tag157.xml><?xml version="1.0" encoding="utf-8"?>
<p:tagLst xmlns:p="http://schemas.openxmlformats.org/presentationml/2006/main">
  <p:tag name="AS_UNIQUEID" val="659"/>
</p:tagLst>
</file>

<file path=ppt/tags/tag158.xml><?xml version="1.0" encoding="utf-8"?>
<p:tagLst xmlns:p="http://schemas.openxmlformats.org/presentationml/2006/main">
  <p:tag name="AS_UNIQUEID" val="6469"/>
</p:tagLst>
</file>

<file path=ppt/tags/tag159.xml><?xml version="1.0" encoding="utf-8"?>
<p:tagLst xmlns:p="http://schemas.openxmlformats.org/presentationml/2006/main">
  <p:tag name="AS_UNIQUEID" val="6470"/>
</p:tagLst>
</file>

<file path=ppt/tags/tag16.xml><?xml version="1.0" encoding="utf-8"?>
<p:tagLst xmlns:p="http://schemas.openxmlformats.org/presentationml/2006/main">
  <p:tag name="AS_UNIQUEID" val="12067"/>
</p:tagLst>
</file>

<file path=ppt/tags/tag160.xml><?xml version="1.0" encoding="utf-8"?>
<p:tagLst xmlns:p="http://schemas.openxmlformats.org/presentationml/2006/main">
  <p:tag name="AS_UNIQUEID" val="6471"/>
</p:tagLst>
</file>

<file path=ppt/tags/tag161.xml><?xml version="1.0" encoding="utf-8"?>
<p:tagLst xmlns:p="http://schemas.openxmlformats.org/presentationml/2006/main">
  <p:tag name="AS_UNIQUEID" val="6473"/>
</p:tagLst>
</file>

<file path=ppt/tags/tag162.xml><?xml version="1.0" encoding="utf-8"?>
<p:tagLst xmlns:p="http://schemas.openxmlformats.org/presentationml/2006/main">
  <p:tag name="AS_UNIQUEID" val="721"/>
</p:tagLst>
</file>

<file path=ppt/tags/tag163.xml><?xml version="1.0" encoding="utf-8"?>
<p:tagLst xmlns:p="http://schemas.openxmlformats.org/presentationml/2006/main">
  <p:tag name="AS_UNIQUEID" val="722"/>
</p:tagLst>
</file>

<file path=ppt/tags/tag164.xml><?xml version="1.0" encoding="utf-8"?>
<p:tagLst xmlns:p="http://schemas.openxmlformats.org/presentationml/2006/main">
  <p:tag name="AS_UNIQUEID" val="723"/>
</p:tagLst>
</file>

<file path=ppt/tags/tag165.xml><?xml version="1.0" encoding="utf-8"?>
<p:tagLst xmlns:p="http://schemas.openxmlformats.org/presentationml/2006/main">
  <p:tag name="AS_UNIQUEID" val="724"/>
</p:tagLst>
</file>

<file path=ppt/tags/tag166.xml><?xml version="1.0" encoding="utf-8"?>
<p:tagLst xmlns:p="http://schemas.openxmlformats.org/presentationml/2006/main">
  <p:tag name="AS_UNIQUEID" val="725"/>
</p:tagLst>
</file>

<file path=ppt/tags/tag167.xml><?xml version="1.0" encoding="utf-8"?>
<p:tagLst xmlns:p="http://schemas.openxmlformats.org/presentationml/2006/main">
  <p:tag name="AS_UNIQUEID" val="726"/>
</p:tagLst>
</file>

<file path=ppt/tags/tag168.xml><?xml version="1.0" encoding="utf-8"?>
<p:tagLst xmlns:p="http://schemas.openxmlformats.org/presentationml/2006/main">
  <p:tag name="AS_UNIQUEID" val="727"/>
</p:tagLst>
</file>

<file path=ppt/tags/tag169.xml><?xml version="1.0" encoding="utf-8"?>
<p:tagLst xmlns:p="http://schemas.openxmlformats.org/presentationml/2006/main">
  <p:tag name="AS_UNIQUEID" val="728"/>
</p:tagLst>
</file>

<file path=ppt/tags/tag17.xml><?xml version="1.0" encoding="utf-8"?>
<p:tagLst xmlns:p="http://schemas.openxmlformats.org/presentationml/2006/main">
  <p:tag name="AS_UNIQUEID" val="12068"/>
</p:tagLst>
</file>

<file path=ppt/tags/tag170.xml><?xml version="1.0" encoding="utf-8"?>
<p:tagLst xmlns:p="http://schemas.openxmlformats.org/presentationml/2006/main">
  <p:tag name="AS_UNIQUEID" val="12165"/>
</p:tagLst>
</file>

<file path=ppt/tags/tag171.xml><?xml version="1.0" encoding="utf-8"?>
<p:tagLst xmlns:p="http://schemas.openxmlformats.org/presentationml/2006/main">
  <p:tag name="AS_UNIQUEID" val="730"/>
  <p:tag name="KSO_WM_UNIT_TABLE_BEAUTIFY" val="smartTable{9f79d533-bd42-48cb-a61f-a7951e47acd7}"/>
</p:tagLst>
</file>

<file path=ppt/tags/tag172.xml><?xml version="1.0" encoding="utf-8"?>
<p:tagLst xmlns:p="http://schemas.openxmlformats.org/presentationml/2006/main">
  <p:tag name="AS_UNIQUEID" val="731"/>
</p:tagLst>
</file>

<file path=ppt/tags/tag173.xml><?xml version="1.0" encoding="utf-8"?>
<p:tagLst xmlns:p="http://schemas.openxmlformats.org/presentationml/2006/main">
  <p:tag name="AS_UNIQUEID" val="732"/>
</p:tagLst>
</file>

<file path=ppt/tags/tag174.xml><?xml version="1.0" encoding="utf-8"?>
<p:tagLst xmlns:p="http://schemas.openxmlformats.org/presentationml/2006/main">
  <p:tag name="AS_UNIQUEID" val="733"/>
</p:tagLst>
</file>

<file path=ppt/tags/tag175.xml><?xml version="1.0" encoding="utf-8"?>
<p:tagLst xmlns:p="http://schemas.openxmlformats.org/presentationml/2006/main">
  <p:tag name="AS_UNIQUEID" val="734"/>
</p:tagLst>
</file>

<file path=ppt/tags/tag176.xml><?xml version="1.0" encoding="utf-8"?>
<p:tagLst xmlns:p="http://schemas.openxmlformats.org/presentationml/2006/main">
  <p:tag name="AS_UNIQUEID" val="735"/>
  <p:tag name="KSO_WM_UNIT_TABLE_BEAUTIFY" val="{164aebc3-ae99-47b1-84c4-5c4eb603d393}"/>
</p:tagLst>
</file>

<file path=ppt/tags/tag177.xml><?xml version="1.0" encoding="utf-8"?>
<p:tagLst xmlns:p="http://schemas.openxmlformats.org/presentationml/2006/main">
  <p:tag name="AS_UNIQUEID" val="736"/>
</p:tagLst>
</file>

<file path=ppt/tags/tag178.xml><?xml version="1.0" encoding="utf-8"?>
<p:tagLst xmlns:p="http://schemas.openxmlformats.org/presentationml/2006/main">
  <p:tag name="AS_UNIQUEID" val="737"/>
</p:tagLst>
</file>

<file path=ppt/tags/tag179.xml><?xml version="1.0" encoding="utf-8"?>
<p:tagLst xmlns:p="http://schemas.openxmlformats.org/presentationml/2006/main">
  <p:tag name="AS_UNIQUEID" val="183"/>
</p:tagLst>
</file>

<file path=ppt/tags/tag18.xml><?xml version="1.0" encoding="utf-8"?>
<p:tagLst xmlns:p="http://schemas.openxmlformats.org/presentationml/2006/main">
  <p:tag name="AS_UNIQUEID" val="12069"/>
</p:tagLst>
</file>

<file path=ppt/tags/tag180.xml><?xml version="1.0" encoding="utf-8"?>
<p:tagLst xmlns:p="http://schemas.openxmlformats.org/presentationml/2006/main">
  <p:tag name="AS_UNIQUEID" val="6996"/>
</p:tagLst>
</file>

<file path=ppt/tags/tag181.xml><?xml version="1.0" encoding="utf-8"?>
<p:tagLst xmlns:p="http://schemas.openxmlformats.org/presentationml/2006/main">
  <p:tag name="AS_UNIQUEID" val="7257"/>
</p:tagLst>
</file>

<file path=ppt/tags/tag182.xml><?xml version="1.0" encoding="utf-8"?>
<p:tagLst xmlns:p="http://schemas.openxmlformats.org/presentationml/2006/main">
  <p:tag name="AS_UNIQUEID" val="13"/>
</p:tagLst>
</file>

<file path=ppt/tags/tag183.xml><?xml version="1.0" encoding="utf-8"?>
<p:tagLst xmlns:p="http://schemas.openxmlformats.org/presentationml/2006/main">
  <p:tag name="AS_UNIQUEID" val="794"/>
</p:tagLst>
</file>

<file path=ppt/tags/tag184.xml><?xml version="1.0" encoding="utf-8"?>
<p:tagLst xmlns:p="http://schemas.openxmlformats.org/presentationml/2006/main">
  <p:tag name="AS_UNIQUEID" val="7258"/>
</p:tagLst>
</file>

<file path=ppt/tags/tag185.xml><?xml version="1.0" encoding="utf-8"?>
<p:tagLst xmlns:p="http://schemas.openxmlformats.org/presentationml/2006/main">
  <p:tag name="AS_UNIQUEID" val="7259"/>
</p:tagLst>
</file>

<file path=ppt/tags/tag186.xml><?xml version="1.0" encoding="utf-8"?>
<p:tagLst xmlns:p="http://schemas.openxmlformats.org/presentationml/2006/main">
  <p:tag name="AS_UNIQUEID" val="7260"/>
</p:tagLst>
</file>

<file path=ppt/tags/tag187.xml><?xml version="1.0" encoding="utf-8"?>
<p:tagLst xmlns:p="http://schemas.openxmlformats.org/presentationml/2006/main">
  <p:tag name="AS_UNIQUEID" val="7261"/>
</p:tagLst>
</file>

<file path=ppt/tags/tag188.xml><?xml version="1.0" encoding="utf-8"?>
<p:tagLst xmlns:p="http://schemas.openxmlformats.org/presentationml/2006/main">
  <p:tag name="AS_UNIQUEID" val="2205"/>
</p:tagLst>
</file>

<file path=ppt/tags/tag189.xml><?xml version="1.0" encoding="utf-8"?>
<p:tagLst xmlns:p="http://schemas.openxmlformats.org/presentationml/2006/main">
  <p:tag name="AS_UNIQUEID" val="2213"/>
</p:tagLst>
</file>

<file path=ppt/tags/tag19.xml><?xml version="1.0" encoding="utf-8"?>
<p:tagLst xmlns:p="http://schemas.openxmlformats.org/presentationml/2006/main">
  <p:tag name="AS_UNIQUEID" val="12070"/>
</p:tagLst>
</file>

<file path=ppt/tags/tag190.xml><?xml version="1.0" encoding="utf-8"?>
<p:tagLst xmlns:p="http://schemas.openxmlformats.org/presentationml/2006/main">
  <p:tag name="AS_UNIQUEID" val="9"/>
</p:tagLst>
</file>

<file path=ppt/tags/tag191.xml><?xml version="1.0" encoding="utf-8"?>
<p:tagLst xmlns:p="http://schemas.openxmlformats.org/presentationml/2006/main">
  <p:tag name="AS_UNIQUEID" val="13"/>
</p:tagLst>
</file>

<file path=ppt/tags/tag192.xml><?xml version="1.0" encoding="utf-8"?>
<p:tagLst xmlns:p="http://schemas.openxmlformats.org/presentationml/2006/main">
  <p:tag name="AS_UNIQUEID" val="12"/>
</p:tagLst>
</file>

<file path=ppt/tags/tag193.xml><?xml version="1.0" encoding="utf-8"?>
<p:tagLst xmlns:p="http://schemas.openxmlformats.org/presentationml/2006/main">
  <p:tag name="AS_UNIQUEID" val="20"/>
</p:tagLst>
</file>

<file path=ppt/tags/tag194.xml><?xml version="1.0" encoding="utf-8"?>
<p:tagLst xmlns:p="http://schemas.openxmlformats.org/presentationml/2006/main">
  <p:tag name="AS_UNIQUEID" val="1131"/>
</p:tagLst>
</file>

<file path=ppt/tags/tag195.xml><?xml version="1.0" encoding="utf-8"?>
<p:tagLst xmlns:p="http://schemas.openxmlformats.org/presentationml/2006/main">
  <p:tag name="AS_UNIQUEID" val="9956"/>
</p:tagLst>
</file>

<file path=ppt/tags/tag196.xml><?xml version="1.0" encoding="utf-8"?>
<p:tagLst xmlns:p="http://schemas.openxmlformats.org/presentationml/2006/main">
  <p:tag name="AS_UNIQUEID" val="1182"/>
</p:tagLst>
</file>

<file path=ppt/tags/tag197.xml><?xml version="1.0" encoding="utf-8"?>
<p:tagLst xmlns:p="http://schemas.openxmlformats.org/presentationml/2006/main">
  <p:tag name="AS_UNIQUEID" val="4657"/>
  <p:tag name="KSO_WM_FULL_TEXT_BEAUTIFY_COPY_ID" val="25"/>
</p:tagLst>
</file>

<file path=ppt/tags/tag198.xml><?xml version="1.0" encoding="utf-8"?>
<p:tagLst xmlns:p="http://schemas.openxmlformats.org/presentationml/2006/main">
  <p:tag name="AS_UNIQUEID" val="4658"/>
  <p:tag name="KSO_WM_FULL_TEXT_BEAUTIFY_COPY_ID" val="2"/>
</p:tagLst>
</file>

<file path=ppt/tags/tag199.xml><?xml version="1.0" encoding="utf-8"?>
<p:tagLst xmlns:p="http://schemas.openxmlformats.org/presentationml/2006/main">
  <p:tag name="KSO_WM_FULL_TEXT_BEAUTIFY_COPY_ID" val="150995553"/>
</p:tagLst>
</file>

<file path=ppt/tags/tag2.xml><?xml version="1.0" encoding="utf-8"?>
<p:tagLst xmlns:p="http://schemas.openxmlformats.org/presentationml/2006/main">
  <p:tag name="AS_UNIQUEID" val="12050"/>
</p:tagLst>
</file>

<file path=ppt/tags/tag20.xml><?xml version="1.0" encoding="utf-8"?>
<p:tagLst xmlns:p="http://schemas.openxmlformats.org/presentationml/2006/main">
  <p:tag name="AS_UNIQUEID" val="12071"/>
</p:tagLst>
</file>

<file path=ppt/tags/tag200.xml><?xml version="1.0" encoding="utf-8"?>
<p:tagLst xmlns:p="http://schemas.openxmlformats.org/presentationml/2006/main">
  <p:tag name="AS_UNIQUEID" val="4653"/>
</p:tagLst>
</file>

<file path=ppt/tags/tag201.xml><?xml version="1.0" encoding="utf-8"?>
<p:tagLst xmlns:p="http://schemas.openxmlformats.org/presentationml/2006/main">
  <p:tag name="AS_UNIQUEID" val="4654"/>
</p:tagLst>
</file>

<file path=ppt/tags/tag202.xml><?xml version="1.0" encoding="utf-8"?>
<p:tagLst xmlns:p="http://schemas.openxmlformats.org/presentationml/2006/main">
  <p:tag name="AS_UNIQUEID" val="4655"/>
</p:tagLst>
</file>

<file path=ppt/tags/tag203.xml><?xml version="1.0" encoding="utf-8"?>
<p:tagLst xmlns:p="http://schemas.openxmlformats.org/presentationml/2006/main">
  <p:tag name="AS_UNIQUEID" val="7267"/>
</p:tagLst>
</file>

<file path=ppt/tags/tag204.xml><?xml version="1.0" encoding="utf-8"?>
<p:tagLst xmlns:p="http://schemas.openxmlformats.org/presentationml/2006/main">
  <p:tag name="AS_UNIQUEID" val="7271"/>
</p:tagLst>
</file>

<file path=ppt/tags/tag205.xml><?xml version="1.0" encoding="utf-8"?>
<p:tagLst xmlns:p="http://schemas.openxmlformats.org/presentationml/2006/main">
  <p:tag name="AS_UNIQUEID" val="7272"/>
</p:tagLst>
</file>

<file path=ppt/tags/tag206.xml><?xml version="1.0" encoding="utf-8"?>
<p:tagLst xmlns:p="http://schemas.openxmlformats.org/presentationml/2006/main">
  <p:tag name="AS_UNIQUEID" val="7273"/>
</p:tagLst>
</file>

<file path=ppt/tags/tag207.xml><?xml version="1.0" encoding="utf-8"?>
<p:tagLst xmlns:p="http://schemas.openxmlformats.org/presentationml/2006/main">
  <p:tag name="AS_UNIQUEID" val="358"/>
  <p:tag name="KSO_WM_BEAUTIFY_FLAG" val="#wm#"/>
  <p:tag name="KSO_WM_CHIP_GROUPID" val="5efd9ea781ee359a788b1dff"/>
  <p:tag name="KSO_WM_CHIP_XID" val="5efd9ea781ee359a788b1e00"/>
  <p:tag name="KSO_WM_TAG_VERSION" val="1.0"/>
  <p:tag name="KSO_WM_TEMPLATE_ASSEMBLE_GROUPID" val="60656e954054ed1e2fb7fc0f"/>
  <p:tag name="KSO_WM_TEMPLATE_ASSEMBLE_XID" val="60656e954054ed1e2fb7fc0f"/>
  <p:tag name="KSO_WM_TEMPLATE_CATEGORY" val="diagram"/>
  <p:tag name="KSO_WM_TEMPLATE_INDEX" val="20214438"/>
  <p:tag name="KSO_WM_UNIT_BLOCK" val="0"/>
  <p:tag name="KSO_WM_UNIT_COMPATIBLE" val="0"/>
  <p:tag name="KSO_WM_UNIT_DEC_AREA_ID" val="597b382ae9ee4c8891a2fa23d7a316b6"/>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UNIT_DIAGRAM_ISNUMVISUAL" val="0"/>
  <p:tag name="KSO_WM_UNIT_DIAGRAM_ISREFERUNIT" val="0"/>
  <p:tag name="KSO_WM_UNIT_HIGHLIGHT" val="0"/>
  <p:tag name="KSO_WM_UNIT_ID" val="diagram20214438_1*i*1"/>
  <p:tag name="KSO_WM_UNIT_INDEX" val="1"/>
  <p:tag name="KSO_WM_UNIT_LAYERLEVEL" val="1"/>
  <p:tag name="KSO_WM_UNIT_LINE_FILL_TYPE" val="2"/>
  <p:tag name="KSO_WM_UNIT_LINE_FORE_SCHEMECOLOR_INDEX" val="5"/>
  <p:tag name="KSO_WM_UNIT_LINE_FORE_SCHEMECOLOR_INDEX_BRIGHTNESS" val="0"/>
  <p:tag name="KSO_WM_UNIT_SM_LIMIT_TYPE" val="2"/>
  <p:tag name="KSO_WM_UNIT_TEXT_FILL_FORE_SCHEMECOLOR_INDEX" val="14"/>
  <p:tag name="KSO_WM_UNIT_TEXT_FILL_FORE_SCHEMECOLOR_INDEX_BRIGHTNESS" val="0"/>
  <p:tag name="KSO_WM_UNIT_TEXT_FILL_TYPE" val="1"/>
  <p:tag name="KSO_WM_UNIT_TYPE" val="i"/>
  <p:tag name="KSO_WM_UNIT_VALUE" val="1344"/>
</p:tagLst>
</file>

<file path=ppt/tags/tag208.xml><?xml version="1.0" encoding="utf-8"?>
<p:tagLst xmlns:p="http://schemas.openxmlformats.org/presentationml/2006/main">
  <p:tag name="AS_UNIQUEID" val="359"/>
  <p:tag name="KSO_WM_BEAUTIFY_FLAG" val="#wm#"/>
  <p:tag name="KSO_WM_CHIP_GROUPID" val="5efd9ea781ee359a788b1dff"/>
  <p:tag name="KSO_WM_CHIP_XID" val="5efd9ea781ee359a788b1e00"/>
  <p:tag name="KSO_WM_TAG_VERSION" val="1.0"/>
  <p:tag name="KSO_WM_TEMPLATE_ASSEMBLE_GROUPID" val="60656e954054ed1e2fb7fc0f"/>
  <p:tag name="KSO_WM_TEMPLATE_ASSEMBLE_XID" val="60656e954054ed1e2fb7fc0f"/>
  <p:tag name="KSO_WM_TEMPLATE_CATEGORY" val="diagram"/>
  <p:tag name="KSO_WM_TEMPLATE_INDEX" val="20214438"/>
  <p:tag name="KSO_WM_UNIT_BLOCK" val="0"/>
  <p:tag name="KSO_WM_UNIT_COMPATIBLE" val="0"/>
  <p:tag name="KSO_WM_UNIT_DEC_AREA_ID" val="f97cdf7b8b4e46a7bfbfd771fe57543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14438_1*i*2"/>
  <p:tag name="KSO_WM_UNIT_INDEX" val="2"/>
  <p:tag name="KSO_WM_UNIT_LAYERLEVEL" val="1"/>
  <p:tag name="KSO_WM_UNIT_LINE_FILL_TYPE" val="2"/>
  <p:tag name="KSO_WM_UNIT_LINE_FORE_SCHEMECOLOR_INDEX" val="5"/>
  <p:tag name="KSO_WM_UNIT_LINE_FORE_SCHEMECOLOR_INDEX_BRIGHTNESS" val="0"/>
  <p:tag name="KSO_WM_UNIT_SM_LIMIT_TYPE" val="2"/>
  <p:tag name="KSO_WM_UNIT_TEXT_FILL_FORE_SCHEMECOLOR_INDEX" val="14"/>
  <p:tag name="KSO_WM_UNIT_TEXT_FILL_FORE_SCHEMECOLOR_INDEX_BRIGHTNESS" val="0"/>
  <p:tag name="KSO_WM_UNIT_TEXT_FILL_TYPE" val="1"/>
  <p:tag name="KSO_WM_UNIT_TYPE" val="i"/>
  <p:tag name="KSO_WM_UNIT_VALUE" val="1344"/>
</p:tagLst>
</file>

<file path=ppt/tags/tag209.xml><?xml version="1.0" encoding="utf-8"?>
<p:tagLst xmlns:p="http://schemas.openxmlformats.org/presentationml/2006/main">
  <p:tag name="AS_UNIQUEID" val="360"/>
  <p:tag name="KSO_WM_BEAUTIFY_FLAG" val="#wm#"/>
  <p:tag name="KSO_WM_CHIP_GROUPID" val="5efd9ea781ee359a788b1dff"/>
  <p:tag name="KSO_WM_CHIP_XID" val="5efd9ea781ee359a788b1e00"/>
  <p:tag name="KSO_WM_TAG_VERSION" val="1.0"/>
  <p:tag name="KSO_WM_TEMPLATE_ASSEMBLE_GROUPID" val="60656e954054ed1e2fb7fc0f"/>
  <p:tag name="KSO_WM_TEMPLATE_ASSEMBLE_XID" val="60656e954054ed1e2fb7fc0f"/>
  <p:tag name="KSO_WM_TEMPLATE_CATEGORY" val="diagram"/>
  <p:tag name="KSO_WM_TEMPLATE_INDEX" val="20214438"/>
  <p:tag name="KSO_WM_UNIT_BLOCK" val="0"/>
  <p:tag name="KSO_WM_UNIT_COMPATIBLE" val="0"/>
  <p:tag name="KSO_WM_UNIT_DEC_AREA_ID" val="89283480f9e64afaa42da716c97a02b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14438_1*i*3"/>
  <p:tag name="KSO_WM_UNIT_INDEX" val="3"/>
  <p:tag name="KSO_WM_UNIT_LAYERLEVEL" val="1"/>
  <p:tag name="KSO_WM_UNIT_LINE_FILL_TYPE" val="2"/>
  <p:tag name="KSO_WM_UNIT_LINE_FORE_SCHEMECOLOR_INDEX" val="5"/>
  <p:tag name="KSO_WM_UNIT_LINE_FORE_SCHEMECOLOR_INDEX_BRIGHTNESS" val="0"/>
  <p:tag name="KSO_WM_UNIT_SM_LIMIT_TYPE" val="1"/>
  <p:tag name="KSO_WM_UNIT_TEXT_FILL_FORE_SCHEMECOLOR_INDEX" val="14"/>
  <p:tag name="KSO_WM_UNIT_TEXT_FILL_FORE_SCHEMECOLOR_INDEX_BRIGHTNESS" val="0"/>
  <p:tag name="KSO_WM_UNIT_TEXT_FILL_TYPE" val="1"/>
  <p:tag name="KSO_WM_UNIT_TYPE" val="i"/>
  <p:tag name="KSO_WM_UNIT_VALUE" val="1344"/>
</p:tagLst>
</file>

<file path=ppt/tags/tag21.xml><?xml version="1.0" encoding="utf-8"?>
<p:tagLst xmlns:p="http://schemas.openxmlformats.org/presentationml/2006/main">
  <p:tag name="AS_UNIQUEID" val="12072"/>
</p:tagLst>
</file>

<file path=ppt/tags/tag210.xml><?xml version="1.0" encoding="utf-8"?>
<p:tagLst xmlns:p="http://schemas.openxmlformats.org/presentationml/2006/main">
  <p:tag name="AS_UNIQUEID" val="361"/>
  <p:tag name="KSO_WM_BEAUTIFY_FLAG" val="#wm#"/>
  <p:tag name="KSO_WM_CHIP_GROUPID" val="5efd9ea781ee359a788b1dff"/>
  <p:tag name="KSO_WM_CHIP_XID" val="5efd9ea781ee359a788b1e00"/>
  <p:tag name="KSO_WM_TAG_VERSION" val="1.0"/>
  <p:tag name="KSO_WM_TEMPLATE_ASSEMBLE_GROUPID" val="60656e954054ed1e2fb7fc0f"/>
  <p:tag name="KSO_WM_TEMPLATE_ASSEMBLE_XID" val="60656e954054ed1e2fb7fc0f"/>
  <p:tag name="KSO_WM_TEMPLATE_CATEGORY" val="diagram"/>
  <p:tag name="KSO_WM_TEMPLATE_INDEX" val="20214438"/>
  <p:tag name="KSO_WM_UNIT_BLOCK" val="0"/>
  <p:tag name="KSO_WM_UNIT_COMPATIBLE" val="0"/>
  <p:tag name="KSO_WM_UNIT_DEC_AREA_ID" val="4ba5ea3486464446b5d7878ceb4ad4e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UNIT_DIAGRAM_ISNUMVISUAL" val="0"/>
  <p:tag name="KSO_WM_UNIT_DIAGRAM_ISREFERUNIT" val="0"/>
  <p:tag name="KSO_WM_UNIT_HIGHLIGHT" val="0"/>
  <p:tag name="KSO_WM_UNIT_ID" val="diagram20214438_1*i*4"/>
  <p:tag name="KSO_WM_UNIT_INDEX" val="4"/>
  <p:tag name="KSO_WM_UNIT_LAYERLEVEL" val="1"/>
  <p:tag name="KSO_WM_UNIT_SM_LIMIT_TYPE" val="2"/>
  <p:tag name="KSO_WM_UNIT_TYPE" val="i"/>
</p:tagLst>
</file>

<file path=ppt/tags/tag211.xml><?xml version="1.0" encoding="utf-8"?>
<p:tagLst xmlns:p="http://schemas.openxmlformats.org/presentationml/2006/main">
  <p:tag name="AS_UNIQUEID" val="362"/>
  <p:tag name="KSO_WM_BEAUTIFY_FLAG" val="#wm#"/>
  <p:tag name="KSO_WM_CHIP_GROUPID" val="5efd9ea781ee359a788b1dff"/>
  <p:tag name="KSO_WM_CHIP_XID" val="5efd9ea781ee359a788b1e00"/>
  <p:tag name="KSO_WM_TAG_VERSION" val="1.0"/>
  <p:tag name="KSO_WM_TEMPLATE_ASSEMBLE_GROUPID" val="60656e954054ed1e2fb7fc0f"/>
  <p:tag name="KSO_WM_TEMPLATE_ASSEMBLE_XID" val="60656e954054ed1e2fb7fc0f"/>
  <p:tag name="KSO_WM_TEMPLATE_CATEGORY" val="diagram"/>
  <p:tag name="KSO_WM_TEMPLATE_INDEX" val="20214438"/>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4438_1*i*5"/>
  <p:tag name="KSO_WM_UNIT_INDEX" val="5"/>
  <p:tag name="KSO_WM_UNIT_LAYERLEVEL" val="1"/>
  <p:tag name="KSO_WM_UNIT_SM_LIMIT_TYPE" val="2"/>
  <p:tag name="KSO_WM_UNIT_TEXT_FILL_FORE_SCHEMECOLOR_INDEX" val="2"/>
  <p:tag name="KSO_WM_UNIT_TEXT_FILL_FORE_SCHEMECOLOR_INDEX_BRIGHTNESS" val="0"/>
  <p:tag name="KSO_WM_UNIT_TEXT_FILL_TYPE" val="1"/>
  <p:tag name="KSO_WM_UNIT_TYPE" val="i"/>
  <p:tag name="KSO_WM_UNIT_VALUE" val="2"/>
</p:tagLst>
</file>

<file path=ppt/tags/tag212.xml><?xml version="1.0" encoding="utf-8"?>
<p:tagLst xmlns:p="http://schemas.openxmlformats.org/presentationml/2006/main">
  <p:tag name="AS_UNIQUEID" val="363"/>
  <p:tag name="KSO_WM_BEAUTIFY_FLAG" val="#wm#"/>
  <p:tag name="KSO_WM_CHIP_GROUPID" val="5efd9ea781ee359a788b1dff"/>
  <p:tag name="KSO_WM_CHIP_XID" val="5efd9ea781ee359a788b1e00"/>
  <p:tag name="KSO_WM_TAG_VERSION" val="1.0"/>
  <p:tag name="KSO_WM_TEMPLATE_ASSEMBLE_GROUPID" val="60656e954054ed1e2fb7fc0f"/>
  <p:tag name="KSO_WM_TEMPLATE_ASSEMBLE_XID" val="60656e954054ed1e2fb7fc0f"/>
  <p:tag name="KSO_WM_TEMPLATE_CATEGORY" val="diagram"/>
  <p:tag name="KSO_WM_TEMPLATE_INDEX" val="20214438"/>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4438_1*i*6"/>
  <p:tag name="KSO_WM_UNIT_INDEX" val="6"/>
  <p:tag name="KSO_WM_UNIT_LAYERLEVEL" val="1"/>
  <p:tag name="KSO_WM_UNIT_SM_LIMIT_TYPE" val="2"/>
  <p:tag name="KSO_WM_UNIT_TEXT_FILL_FORE_SCHEMECOLOR_INDEX" val="2"/>
  <p:tag name="KSO_WM_UNIT_TEXT_FILL_FORE_SCHEMECOLOR_INDEX_BRIGHTNESS" val="0"/>
  <p:tag name="KSO_WM_UNIT_TEXT_FILL_TYPE" val="1"/>
  <p:tag name="KSO_WM_UNIT_TYPE" val="i"/>
  <p:tag name="KSO_WM_UNIT_VALUE" val="2"/>
</p:tagLst>
</file>

<file path=ppt/tags/tag213.xml><?xml version="1.0" encoding="utf-8"?>
<p:tagLst xmlns:p="http://schemas.openxmlformats.org/presentationml/2006/main">
  <p:tag name="AS_UNIQUEID" val="364"/>
  <p:tag name="KSO_WM_BEAUTIFY_FLAG" val="#wm#"/>
  <p:tag name="KSO_WM_CHIP_GROUPID" val="5efd9ea781ee359a788b1dff"/>
  <p:tag name="KSO_WM_CHIP_XID" val="5efd9ea781ee359a788b1e00"/>
  <p:tag name="KSO_WM_TAG_VERSION" val="1.0"/>
  <p:tag name="KSO_WM_TEMPLATE_ASSEMBLE_GROUPID" val="60656e954054ed1e2fb7fc0f"/>
  <p:tag name="KSO_WM_TEMPLATE_ASSEMBLE_XID" val="60656e954054ed1e2fb7fc0f"/>
  <p:tag name="KSO_WM_TEMPLATE_CATEGORY" val="diagram"/>
  <p:tag name="KSO_WM_TEMPLATE_INDEX" val="20214438"/>
  <p:tag name="KSO_WM_UNIT_BLOCK" val="0"/>
  <p:tag name="KSO_WM_UNIT_COMPATIBLE" val="0"/>
  <p:tag name="KSO_WM_UNIT_DEC_AREA_ID" val="96fce08095504b739f50c3127ecec35a"/>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UNIT_DIAGRAM_ISNUMVISUAL" val="0"/>
  <p:tag name="KSO_WM_UNIT_DIAGRAM_ISREFERUNIT" val="0"/>
  <p:tag name="KSO_WM_UNIT_HIGHLIGHT" val="0"/>
  <p:tag name="KSO_WM_UNIT_ID" val="diagram20214438_1*i*7"/>
  <p:tag name="KSO_WM_UNIT_INDEX" val="7"/>
  <p:tag name="KSO_WM_UNIT_LAYERLEVEL" val="1"/>
  <p:tag name="KSO_WM_UNIT_SM_LIMIT_TYPE" val="2"/>
  <p:tag name="KSO_WM_UNIT_TYPE" val="i"/>
</p:tagLst>
</file>

<file path=ppt/tags/tag214.xml><?xml version="1.0" encoding="utf-8"?>
<p:tagLst xmlns:p="http://schemas.openxmlformats.org/presentationml/2006/main">
  <p:tag name="AS_UNIQUEID" val="365"/>
  <p:tag name="KSO_WM_BEAUTIFY_FLAG" val="#wm#"/>
  <p:tag name="KSO_WM_CHIP_GROUPID" val="5efd9ea781ee359a788b1dff"/>
  <p:tag name="KSO_WM_CHIP_XID" val="5efd9ea781ee359a788b1e00"/>
  <p:tag name="KSO_WM_TAG_VERSION" val="1.0"/>
  <p:tag name="KSO_WM_TEMPLATE_ASSEMBLE_GROUPID" val="60656e954054ed1e2fb7fc0f"/>
  <p:tag name="KSO_WM_TEMPLATE_ASSEMBLE_XID" val="60656e954054ed1e2fb7fc0f"/>
  <p:tag name="KSO_WM_TEMPLATE_CATEGORY" val="diagram"/>
  <p:tag name="KSO_WM_TEMPLATE_INDEX" val="20214438"/>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4438_1*i*8"/>
  <p:tag name="KSO_WM_UNIT_INDEX" val="8"/>
  <p:tag name="KSO_WM_UNIT_LAYERLEVEL" val="1"/>
  <p:tag name="KSO_WM_UNIT_SM_LIMIT_TYPE" val="2"/>
  <p:tag name="KSO_WM_UNIT_TEXT_FILL_FORE_SCHEMECOLOR_INDEX" val="2"/>
  <p:tag name="KSO_WM_UNIT_TEXT_FILL_FORE_SCHEMECOLOR_INDEX_BRIGHTNESS" val="0"/>
  <p:tag name="KSO_WM_UNIT_TEXT_FILL_TYPE" val="1"/>
  <p:tag name="KSO_WM_UNIT_TYPE" val="i"/>
  <p:tag name="KSO_WM_UNIT_VALUE" val="3"/>
</p:tagLst>
</file>

<file path=ppt/tags/tag215.xml><?xml version="1.0" encoding="utf-8"?>
<p:tagLst xmlns:p="http://schemas.openxmlformats.org/presentationml/2006/main">
  <p:tag name="AS_UNIQUEID" val="366"/>
  <p:tag name="KSO_WM_BEAUTIFY_FLAG" val="#wm#"/>
  <p:tag name="KSO_WM_CHIP_GROUPID" val="5efd9ea781ee359a788b1dff"/>
  <p:tag name="KSO_WM_CHIP_XID" val="5efd9ea781ee359a788b1e00"/>
  <p:tag name="KSO_WM_TAG_VERSION" val="1.0"/>
  <p:tag name="KSO_WM_TEMPLATE_ASSEMBLE_GROUPID" val="60656e954054ed1e2fb7fc0f"/>
  <p:tag name="KSO_WM_TEMPLATE_ASSEMBLE_XID" val="60656e954054ed1e2fb7fc0f"/>
  <p:tag name="KSO_WM_TEMPLATE_CATEGORY" val="diagram"/>
  <p:tag name="KSO_WM_TEMPLATE_INDEX" val="20214438"/>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4438_1*i*9"/>
  <p:tag name="KSO_WM_UNIT_INDEX" val="9"/>
  <p:tag name="KSO_WM_UNIT_LAYERLEVEL" val="1"/>
  <p:tag name="KSO_WM_UNIT_SM_LIMIT_TYPE" val="2"/>
  <p:tag name="KSO_WM_UNIT_TEXT_FILL_FORE_SCHEMECOLOR_INDEX" val="2"/>
  <p:tag name="KSO_WM_UNIT_TEXT_FILL_FORE_SCHEMECOLOR_INDEX_BRIGHTNESS" val="0"/>
  <p:tag name="KSO_WM_UNIT_TEXT_FILL_TYPE" val="1"/>
  <p:tag name="KSO_WM_UNIT_TYPE" val="i"/>
  <p:tag name="KSO_WM_UNIT_VALUE" val="3"/>
</p:tagLst>
</file>

<file path=ppt/tags/tag216.xml><?xml version="1.0" encoding="utf-8"?>
<p:tagLst xmlns:p="http://schemas.openxmlformats.org/presentationml/2006/main">
  <p:tag name="AS_UNIQUEID" val="367"/>
  <p:tag name="KSO_WM_BEAUTIFY_FLAG" val="#wm#"/>
  <p:tag name="KSO_WM_CHIP_GROUPID" val="5efd9ea781ee359a788b1dff"/>
  <p:tag name="KSO_WM_CHIP_XID" val="5efd9ea781ee359a788b1e00"/>
  <p:tag name="KSO_WM_TAG_VERSION" val="1.0"/>
  <p:tag name="KSO_WM_TEMPLATE_ASSEMBLE_GROUPID" val="60656e954054ed1e2fb7fc0f"/>
  <p:tag name="KSO_WM_TEMPLATE_ASSEMBLE_XID" val="60656e954054ed1e2fb7fc0f"/>
  <p:tag name="KSO_WM_TEMPLATE_CATEGORY" val="diagram"/>
  <p:tag name="KSO_WM_TEMPLATE_INDEX" val="20214438"/>
  <p:tag name="KSO_WM_UNIT_BLOCK" val="0"/>
  <p:tag name="KSO_WM_UNIT_COMPATIBLE" val="0"/>
  <p:tag name="KSO_WM_UNIT_DEC_AREA_ID" val="0bcea02643c249b9a4c92a013b198b7f"/>
  <p:tag name="KSO_WM_UNIT_DECORATE_INFO" val="{&quot;DecorateInfoH&quot;:{&quot;IsAbs&quot;:true},&quot;DecorateInfoW&quot;:{&quot;IsAbs&quot;:true},&quot;DecorateInfoX&quot;:{&quot;IsAbs&quot;:true,&quot;Pos&quot;:1},&quot;DecorateInfoY&quot;:{&quot;IsAbs&quot;:true,&quot;Pos&quot;:1},&quot;ReferentInfo&quot;:{&quot;Id&quot;:&quot;330bb573f0ac4802a7d04d429fda3e80;6316d39a420642d7be43031d2cef39be&quot;,&quot;X&quot;:{&quot;Pos&quot;:1},&quot;Y&quot;:{&quot;Pos&quot;:2}},&quot;whChangeMode&quot;:0}"/>
  <p:tag name="KSO_WM_UNIT_DIAGRAM_ISNUMVISUAL" val="0"/>
  <p:tag name="KSO_WM_UNIT_DIAGRAM_ISREFERUNIT" val="0"/>
  <p:tag name="KSO_WM_UNIT_HIGHLIGHT" val="0"/>
  <p:tag name="KSO_WM_UNIT_ID" val="diagram20214438_1*i*10"/>
  <p:tag name="KSO_WM_UNIT_INDEX" val="10"/>
  <p:tag name="KSO_WM_UNIT_LAYERLEVEL" val="1"/>
  <p:tag name="KSO_WM_UNIT_LINE_FILL_TYPE" val="2"/>
  <p:tag name="KSO_WM_UNIT_LINE_FORE_SCHEMECOLOR_INDEX" val="14"/>
  <p:tag name="KSO_WM_UNIT_LINE_FORE_SCHEMECOLOR_INDEX_BRIGHTNESS" val="-0.25"/>
  <p:tag name="KSO_WM_UNIT_SM_LIMIT_TYPE" val="0"/>
  <p:tag name="KSO_WM_UNIT_TYPE" val="i"/>
</p:tagLst>
</file>

<file path=ppt/tags/tag217.xml><?xml version="1.0" encoding="utf-8"?>
<p:tagLst xmlns:p="http://schemas.openxmlformats.org/presentationml/2006/main">
  <p:tag name="AS_UNIQUEID" val="368"/>
  <p:tag name="KSO_WM_ASSEMBLE_CHIP_INDEX" val="1ba6834f1e0b466d8afeabb4ada22661"/>
  <p:tag name="KSO_WM_BEAUTIFY_FLAG" val="#wm#"/>
  <p:tag name="KSO_WM_CHIP_FILLAREA_FILL_RULE" val="{&quot;fill_align&quot;:&quot;lm&quot;,&quot;fill_mode&quot;:&quot;full&quot;,&quot;sacle_strategy&quot;:&quot;smart&quot;}"/>
  <p:tag name="KSO_WM_CHIP_GROUPID" val="5f0681562c9c209bb8bb14eb"/>
  <p:tag name="KSO_WM_CHIP_XID" val="5f0681562c9c209bb8bb14ec"/>
  <p:tag name="KSO_WM_TAG_VERSION" val="1.0"/>
  <p:tag name="KSO_WM_TEMPLATE_ASSEMBLE_GROUPID" val="60656e954054ed1e2fb7fc0f"/>
  <p:tag name="KSO_WM_TEMPLATE_ASSEMBLE_XID" val="60656e954054ed1e2fb7fc0f"/>
  <p:tag name="KSO_WM_TEMPLATE_CATEGORY" val="diagram"/>
  <p:tag name="KSO_WM_TEMPLATE_INDEX" val="20214438"/>
  <p:tag name="KSO_WM_UNIT_BLOCK" val="0"/>
  <p:tag name="KSO_WM_UNIT_COMPATIBLE" val="0"/>
  <p:tag name="KSO_WM_UNIT_DEC_AREA_ID" val="330bb573f0ac4802a7d04d429fda3e80"/>
  <p:tag name="KSO_WM_UNIT_DEFAULT_FONT" val="24;44;4"/>
  <p:tag name="KSO_WM_UNIT_DIAGRAM_ISNUMVISUAL" val="0"/>
  <p:tag name="KSO_WM_UNIT_DIAGRAM_ISREFERUNIT" val="0"/>
  <p:tag name="KSO_WM_UNIT_HIGHLIGHT" val="0"/>
  <p:tag name="KSO_WM_UNIT_ID" val="diagram20214438_1*a*1"/>
  <p:tag name="KSO_WM_UNIT_INDEX" val="1"/>
  <p:tag name="KSO_WM_UNIT_ISCONTENTSTITLE" val="0"/>
  <p:tag name="KSO_WM_UNIT_ISNUMDGMTITLE" val="0"/>
  <p:tag name="KSO_WM_UNIT_LAYERLEVEL" val="1"/>
  <p:tag name="KSO_WM_UNIT_NOCLEAR" val="0"/>
  <p:tag name="KSO_WM_UNIT_PRESET_TEXT" val="单击添加大标题"/>
  <p:tag name="KSO_WM_UNIT_SHOW_EDIT_AREA_INDICATION" val="1"/>
  <p:tag name="KSO_WM_UNIT_SUPPORT_BIG_FONT" val="1"/>
  <p:tag name="KSO_WM_UNIT_TEXT_FILL_FORE_SCHEMECOLOR_INDEX" val="13"/>
  <p:tag name="KSO_WM_UNIT_TEXT_FILL_FORE_SCHEMECOLOR_INDEX_BRIGHTNESS" val="0"/>
  <p:tag name="KSO_WM_UNIT_TEXT_FILL_TYPE" val="1"/>
  <p:tag name="KSO_WM_UNIT_TYPE" val="a"/>
  <p:tag name="KSO_WM_UNIT_VALUE" val="15"/>
</p:tagLst>
</file>

<file path=ppt/tags/tag218.xml><?xml version="1.0" encoding="utf-8"?>
<p:tagLst xmlns:p="http://schemas.openxmlformats.org/presentationml/2006/main">
  <p:tag name="AS_UNIQUEID" val="369"/>
  <p:tag name="KSO_WM_ASSEMBLE_CHIP_INDEX" val="210bf442581c44ed98a6bcbbedf82cb1"/>
  <p:tag name="KSO_WM_BEAUTIFY_FLAG" val="#wm#"/>
  <p:tag name="KSO_WM_CHIP_FILLAREA_FILL_RULE" val="{&quot;fill_align&quot;:&quot;lm&quot;,&quot;fill_mode&quot;:&quot;full&quot;,&quot;sacle_strategy&quot;:&quot;smart&quot;}"/>
  <p:tag name="KSO_WM_CHIP_GROUPID" val="5e6b05596848fb12bee65ac8"/>
  <p:tag name="KSO_WM_CHIP_XID" val="5e6b05596848fb12bee65aca"/>
  <p:tag name="KSO_WM_TAG_VERSION" val="1.0"/>
  <p:tag name="KSO_WM_TEMPLATE_ASSEMBLE_GROUPID" val="60656e954054ed1e2fb7fc0f"/>
  <p:tag name="KSO_WM_TEMPLATE_ASSEMBLE_XID" val="60656e954054ed1e2fb7fc0f"/>
  <p:tag name="KSO_WM_TEMPLATE_CATEGORY" val="diagram"/>
  <p:tag name="KSO_WM_TEMPLATE_INDEX" val="20214438"/>
  <p:tag name="KSO_WM_UNIT_BLOCK" val="0"/>
  <p:tag name="KSO_WM_UNIT_COMPATIBLE" val="0"/>
  <p:tag name="KSO_WM_UNIT_DEC_AREA_ID" val="4e4233decb974ee39256e6875b0817f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443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
  <p:tag name="KSO_WM_UNIT_SHOW_EDIT_AREA_INDICATION" val="1"/>
  <p:tag name="KSO_WM_UNIT_SM_LIMIT_TYPE" val="2"/>
  <p:tag name="KSO_WM_UNIT_SUBTYPE" val="a"/>
  <p:tag name="KSO_WM_UNIT_SUPPORT_BIG_FONT" val="1"/>
  <p:tag name="KSO_WM_UNIT_SUPPORT_UNIT_TYPE" val="[&quot;d&quot;]"/>
  <p:tag name="KSO_WM_UNIT_TEXT_FILL_FORE_SCHEMECOLOR_INDEX" val="13"/>
  <p:tag name="KSO_WM_UNIT_TEXT_FILL_FORE_SCHEMECOLOR_INDEX_BRIGHTNESS" val="0.25"/>
  <p:tag name="KSO_WM_UNIT_TEXT_FILL_TYPE" val="1"/>
  <p:tag name="KSO_WM_UNIT_TEXT_SUBTYPE" val="a"/>
  <p:tag name="KSO_WM_UNIT_TYPE" val="f"/>
  <p:tag name="KSO_WM_UNIT_VALUE" val="124"/>
</p:tagLst>
</file>

<file path=ppt/tags/tag219.xml><?xml version="1.0" encoding="utf-8"?>
<p:tagLst xmlns:p="http://schemas.openxmlformats.org/presentationml/2006/main">
  <p:tag name="AS_UNIQUEID" val="374"/>
  <p:tag name="KSO_WM_BEAUTIFY_FLAG" val="#wm#"/>
  <p:tag name="KSO_WM_CHIP_GROUPID" val="5efd8d2c81ee359a788b1dc0"/>
  <p:tag name="KSO_WM_CHIP_XID" val="5efd8d2c81ee359a788b1dc1"/>
  <p:tag name="KSO_WM_TAG_VERSION" val="1.0"/>
  <p:tag name="KSO_WM_TEMPLATE_ASSEMBLE_GROUPID" val="60656f694054ed1e2fb80996"/>
  <p:tag name="KSO_WM_TEMPLATE_ASSEMBLE_XID" val="60656f694054ed1e2fb80996"/>
  <p:tag name="KSO_WM_TEMPLATE_CATEGORY" val="diagram"/>
  <p:tag name="KSO_WM_TEMPLATE_INDEX" val="20213638"/>
  <p:tag name="KSO_WM_UNIT_ADJUSTLAYOUT_ID" val="77"/>
  <p:tag name="KSO_WM_UNIT_BLOCK" val="0"/>
  <p:tag name="KSO_WM_UNIT_COLOR_SCHEME_PARENT_PAGE" val="0_1"/>
  <p:tag name="KSO_WM_UNIT_COLOR_SCHEME_SHAPE_ID" val="77"/>
  <p:tag name="KSO_WM_UNIT_COMPATIBLE" val="0"/>
  <p:tag name="KSO_WM_UNIT_DEC_AREA_ID" val="26f667020e184cfcb5fdc8f0ef51eae4"/>
  <p:tag name="KSO_WM_UNIT_DECORATE_INFO" val="{&quot;ReferentInfo&quot;:{&quot;Id&quot;:&quot;slide&quot;,&quot;X&quot;:{&quot;Pos&quot;:1},&quot;Y&quot;:{&quot;Pos&quot;:0}},&quot;DecorateInfoX&quot;:{&quot;Pos&quot;:0,&quot;IsAbs&quot;:false},&quot;DecorateInfoY&quot;:{&quot;Pos&quot;:0,&quot;IsAbs&quot;:false},&quot;DecorateInfoW&quot;:{&quot;IsAbs&quot;:false},&quot;DecorateInfoH&quot;:{&quot;IsAbs&quot;:false},&quot;whChangeMode&quot;:1}"/>
  <p:tag name="KSO_WM_UNIT_DIAGRAM_ISNUMVISUAL" val="0"/>
  <p:tag name="KSO_WM_UNIT_DIAGRAM_ISREFERUNIT" val="0"/>
  <p:tag name="KSO_WM_UNIT_FILL_BACK_SCHEMECOLOR_INDEX" val="14"/>
  <p:tag name="KSO_WM_UNIT_FILL_BACK_SCHEMECOLOR_INDEX_BRIGHTNESS" val="0"/>
  <p:tag name="KSO_WM_UNIT_FILL_FORE_SCHEMECOLOR_INDEX" val="14"/>
  <p:tag name="KSO_WM_UNIT_FILL_FORE_SCHEMECOLOR_INDEX_BRIGHTNESS" val="-0.05"/>
  <p:tag name="KSO_WM_UNIT_FILL_TYPE" val="2"/>
  <p:tag name="KSO_WM_UNIT_HIGHLIGHT" val="0"/>
  <p:tag name="KSO_WM_UNIT_ID" val="diagram20213638_1*i*1"/>
  <p:tag name="KSO_WM_UNIT_INDEX" val="1"/>
  <p:tag name="KSO_WM_UNIT_LAYERLEVEL" val="1"/>
  <p:tag name="KSO_WM_UNIT_SM_LIMIT_TYPE" val="2"/>
  <p:tag name="KSO_WM_UNIT_TEXT_FILL_FORE_SCHEMECOLOR_INDEX" val="2"/>
  <p:tag name="KSO_WM_UNIT_TEXT_FILL_FORE_SCHEMECOLOR_INDEX_BRIGHTNESS" val="0"/>
  <p:tag name="KSO_WM_UNIT_TEXT_FILL_TYPE" val="1"/>
  <p:tag name="KSO_WM_UNIT_TYPE" val="i"/>
  <p:tag name="KSO_WM_UNIT_VALUE" val="12"/>
</p:tagLst>
</file>

<file path=ppt/tags/tag22.xml><?xml version="1.0" encoding="utf-8"?>
<p:tagLst xmlns:p="http://schemas.openxmlformats.org/presentationml/2006/main">
  <p:tag name="AS_UNIQUEID" val="12074"/>
</p:tagLst>
</file>

<file path=ppt/tags/tag220.xml><?xml version="1.0" encoding="utf-8"?>
<p:tagLst xmlns:p="http://schemas.openxmlformats.org/presentationml/2006/main">
  <p:tag name="AS_UNIQUEID" val="376"/>
  <p:tag name="KSO_WM_BEAUTIFY_FLAG" val="#wm#"/>
  <p:tag name="KSO_WM_CHIP_GROUPID" val="5efd8d2c81ee359a788b1dc0"/>
  <p:tag name="KSO_WM_CHIP_XID" val="5efd8d2c81ee359a788b1dc1"/>
  <p:tag name="KSO_WM_TAG_VERSION" val="1.0"/>
  <p:tag name="KSO_WM_TEMPLATE_ASSEMBLE_GROUPID" val="60656f694054ed1e2fb80996"/>
  <p:tag name="KSO_WM_TEMPLATE_ASSEMBLE_XID" val="60656f694054ed1e2fb80996"/>
  <p:tag name="KSO_WM_TEMPLATE_CATEGORY" val="diagram"/>
  <p:tag name="KSO_WM_TEMPLATE_INDEX" val="20213638"/>
  <p:tag name="KSO_WM_UNIT_ADJUSTLAYOUT_ID" val="64"/>
  <p:tag name="KSO_WM_UNIT_BLOCK" val="0"/>
  <p:tag name="KSO_WM_UNIT_COLOR_SCHEME_PARENT_PAGE" val="0_1"/>
  <p:tag name="KSO_WM_UNIT_COLOR_SCHEME_SHAPE_ID" val="64"/>
  <p:tag name="KSO_WM_UNIT_COMPATIBLE" val="0"/>
  <p:tag name="KSO_WM_UNIT_DEC_AREA_ID" val="60990a4491a046b0998955ad9d9fad09"/>
  <p:tag name="KSO_WM_UNIT_DECOLORIZATION" val="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UNIT_DIAGRAM_ISNUMVISUAL" val="0"/>
  <p:tag name="KSO_WM_UNIT_DIAGRAM_ISREFERUNIT" val="0"/>
  <p:tag name="KSO_WM_UNIT_HIGHLIGHT" val="0"/>
  <p:tag name="KSO_WM_UNIT_ID" val="diagram20213638_1*i*4"/>
  <p:tag name="KSO_WM_UNIT_INDEX" val="4"/>
  <p:tag name="KSO_WM_UNIT_LAYERLEVEL" val="1"/>
  <p:tag name="KSO_WM_UNIT_LINE_FILL_TYPE" val="2"/>
  <p:tag name="KSO_WM_UNIT_LINE_FORE_SCHEMECOLOR_INDEX" val="14"/>
  <p:tag name="KSO_WM_UNIT_LINE_FORE_SCHEMECOLOR_INDEX_BRIGHTNESS" val="-0.15"/>
  <p:tag name="KSO_WM_UNIT_SM_LIMIT_TYPE" val="2"/>
  <p:tag name="KSO_WM_UNIT_TEXT_FILL_FORE_SCHEMECOLOR_INDEX" val="2"/>
  <p:tag name="KSO_WM_UNIT_TEXT_FILL_FORE_SCHEMECOLOR_INDEX_BRIGHTNESS" val="0"/>
  <p:tag name="KSO_WM_UNIT_TEXT_FILL_TYPE" val="1"/>
  <p:tag name="KSO_WM_UNIT_TYPE" val="i"/>
  <p:tag name="KSO_WM_UNIT_VALUE" val="987"/>
</p:tagLst>
</file>

<file path=ppt/tags/tag221.xml><?xml version="1.0" encoding="utf-8"?>
<p:tagLst xmlns:p="http://schemas.openxmlformats.org/presentationml/2006/main">
  <p:tag name="AS_UNIQUEID" val="377"/>
  <p:tag name="KSO_WM_BEAUTIFY_FLAG" val="#wm#"/>
  <p:tag name="KSO_WM_CHIP_GROUPID" val="5efd8d2c81ee359a788b1dc0"/>
  <p:tag name="KSO_WM_CHIP_XID" val="5efd8d2c81ee359a788b1dc1"/>
  <p:tag name="KSO_WM_TAG_VERSION" val="1.0"/>
  <p:tag name="KSO_WM_TEMPLATE_ASSEMBLE_GROUPID" val="60656f694054ed1e2fb80996"/>
  <p:tag name="KSO_WM_TEMPLATE_ASSEMBLE_XID" val="60656f694054ed1e2fb80996"/>
  <p:tag name="KSO_WM_TEMPLATE_CATEGORY" val="diagram"/>
  <p:tag name="KSO_WM_TEMPLATE_INDEX" val="20213638"/>
  <p:tag name="KSO_WM_UNIT_ADJUSTLAYOUT_ID" val="65"/>
  <p:tag name="KSO_WM_UNIT_BLOCK" val="0"/>
  <p:tag name="KSO_WM_UNIT_COLOR_SCHEME_PARENT_PAGE" val="0_1"/>
  <p:tag name="KSO_WM_UNIT_COLOR_SCHEME_SHAPE_ID" val="65"/>
  <p:tag name="KSO_WM_UNIT_COMPATIBLE" val="0"/>
  <p:tag name="KSO_WM_UNIT_DEC_AREA_ID" val="64f98742acdb40a2bf23a4620074bdc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UNIT_DIAGRAM_ISNUMVISUAL" val="0"/>
  <p:tag name="KSO_WM_UNIT_DIAGRAM_ISREFERUNIT" val="0"/>
  <p:tag name="KSO_WM_UNIT_HIGHLIGHT" val="0"/>
  <p:tag name="KSO_WM_UNIT_ID" val="diagram20213638_1*i*5"/>
  <p:tag name="KSO_WM_UNIT_INDEX" val="5"/>
  <p:tag name="KSO_WM_UNIT_LAYERLEVEL" val="1"/>
  <p:tag name="KSO_WM_UNIT_LINE_FILL_TYPE" val="2"/>
  <p:tag name="KSO_WM_UNIT_LINE_FORE_SCHEMECOLOR_INDEX" val="13"/>
  <p:tag name="KSO_WM_UNIT_LINE_FORE_SCHEMECOLOR_INDEX_BRIGHTNESS" val="0.15"/>
  <p:tag name="KSO_WM_UNIT_SM_LIMIT_TYPE" val="2"/>
  <p:tag name="KSO_WM_UNIT_TEXT_FILL_FORE_SCHEMECOLOR_INDEX" val="2"/>
  <p:tag name="KSO_WM_UNIT_TEXT_FILL_FORE_SCHEMECOLOR_INDEX_BRIGHTNESS" val="0"/>
  <p:tag name="KSO_WM_UNIT_TEXT_FILL_TYPE" val="1"/>
  <p:tag name="KSO_WM_UNIT_TYPE" val="i"/>
  <p:tag name="KSO_WM_UNIT_VALUE" val="987"/>
</p:tagLst>
</file>

<file path=ppt/tags/tag222.xml><?xml version="1.0" encoding="utf-8"?>
<p:tagLst xmlns:p="http://schemas.openxmlformats.org/presentationml/2006/main">
  <p:tag name="AS_UNIQUEID" val="378"/>
  <p:tag name="KSO_WM_BEAUTIFY_FLAG" val="#wm#"/>
  <p:tag name="KSO_WM_CHIP_GROUPID" val="5efd8d2c81ee359a788b1dc0"/>
  <p:tag name="KSO_WM_CHIP_XID" val="5efd8d2c81ee359a788b1dc1"/>
  <p:tag name="KSO_WM_TAG_VERSION" val="1.0"/>
  <p:tag name="KSO_WM_TEMPLATE_ASSEMBLE_GROUPID" val="60656f694054ed1e2fb80996"/>
  <p:tag name="KSO_WM_TEMPLATE_ASSEMBLE_XID" val="60656f694054ed1e2fb80996"/>
  <p:tag name="KSO_WM_TEMPLATE_CATEGORY" val="diagram"/>
  <p:tag name="KSO_WM_TEMPLATE_INDEX" val="20213638"/>
  <p:tag name="KSO_WM_UNIT_ADJUSTLAYOUT_ID" val="68"/>
  <p:tag name="KSO_WM_UNIT_BLOCK" val="0"/>
  <p:tag name="KSO_WM_UNIT_COLOR_SCHEME_PARENT_PAGE" val="0_1"/>
  <p:tag name="KSO_WM_UNIT_COLOR_SCHEME_SHAPE_ID" val="68"/>
  <p:tag name="KSO_WM_UNIT_COMPATIBLE" val="0"/>
  <p:tag name="KSO_WM_UNIT_DEC_AREA_ID" val="094935a61e8a4176ae5df096d2c04d84"/>
  <p:tag name="KSO_WM_UNIT_DECOLORIZATION" val="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UNIT_DIAGRAM_ISNUMVISUAL" val="0"/>
  <p:tag name="KSO_WM_UNIT_DIAGRAM_ISREFERUNIT" val="0"/>
  <p:tag name="KSO_WM_UNIT_HIGHLIGHT" val="0"/>
  <p:tag name="KSO_WM_UNIT_ID" val="diagram20213638_1*i*6"/>
  <p:tag name="KSO_WM_UNIT_INDEX" val="6"/>
  <p:tag name="KSO_WM_UNIT_LAYERLEVEL" val="1"/>
  <p:tag name="KSO_WM_UNIT_LINE_FILL_TYPE" val="2"/>
  <p:tag name="KSO_WM_UNIT_LINE_FORE_SCHEMECOLOR_INDEX" val="14"/>
  <p:tag name="KSO_WM_UNIT_LINE_FORE_SCHEMECOLOR_INDEX_BRIGHTNESS" val="-0.15"/>
  <p:tag name="KSO_WM_UNIT_SM_LIMIT_TYPE" val="2"/>
  <p:tag name="KSO_WM_UNIT_TEXT_FILL_FORE_SCHEMECOLOR_INDEX" val="2"/>
  <p:tag name="KSO_WM_UNIT_TEXT_FILL_FORE_SCHEMECOLOR_INDEX_BRIGHTNESS" val="0"/>
  <p:tag name="KSO_WM_UNIT_TEXT_FILL_TYPE" val="1"/>
  <p:tag name="KSO_WM_UNIT_TYPE" val="i"/>
  <p:tag name="KSO_WM_UNIT_VALUE" val="255"/>
</p:tagLst>
</file>

<file path=ppt/tags/tag223.xml><?xml version="1.0" encoding="utf-8"?>
<p:tagLst xmlns:p="http://schemas.openxmlformats.org/presentationml/2006/main">
  <p:tag name="AS_UNIQUEID" val="379"/>
  <p:tag name="KSO_WM_BEAUTIFY_FLAG" val="#wm#"/>
  <p:tag name="KSO_WM_CHIP_GROUPID" val="5efd8d2c81ee359a788b1dc0"/>
  <p:tag name="KSO_WM_CHIP_XID" val="5efd8d2c81ee359a788b1dc1"/>
  <p:tag name="KSO_WM_TAG_VERSION" val="1.0"/>
  <p:tag name="KSO_WM_TEMPLATE_ASSEMBLE_GROUPID" val="60656f694054ed1e2fb80996"/>
  <p:tag name="KSO_WM_TEMPLATE_ASSEMBLE_XID" val="60656f694054ed1e2fb80996"/>
  <p:tag name="KSO_WM_TEMPLATE_CATEGORY" val="diagram"/>
  <p:tag name="KSO_WM_TEMPLATE_INDEX" val="20213638"/>
  <p:tag name="KSO_WM_UNIT_ADJUSTLAYOUT_ID" val="71"/>
  <p:tag name="KSO_WM_UNIT_BLOCK" val="0"/>
  <p:tag name="KSO_WM_UNIT_COLOR_SCHEME_PARENT_PAGE" val="0_1"/>
  <p:tag name="KSO_WM_UNIT_COLOR_SCHEME_SHAPE_ID" val="71"/>
  <p:tag name="KSO_WM_UNIT_COMPATIBLE" val="0"/>
  <p:tag name="KSO_WM_UNIT_DEC_AREA_ID" val="6f74c30187c54981af0610fc807a3d68"/>
  <p:tag name="KSO_WM_UNIT_DECOLORIZATION" val="1"/>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UNIT_DIAGRAM_ISNUMVISUAL" val="0"/>
  <p:tag name="KSO_WM_UNIT_DIAGRAM_ISREFERUNIT" val="0"/>
  <p:tag name="KSO_WM_UNIT_HIGHLIGHT" val="0"/>
  <p:tag name="KSO_WM_UNIT_ID" val="diagram20213638_1*i*7"/>
  <p:tag name="KSO_WM_UNIT_INDEX" val="7"/>
  <p:tag name="KSO_WM_UNIT_LAYERLEVEL" val="1"/>
  <p:tag name="KSO_WM_UNIT_SM_LIMIT_TYPE" val="2"/>
  <p:tag name="KSO_WM_UNIT_TYPE" val="i"/>
</p:tagLst>
</file>

<file path=ppt/tags/tag224.xml><?xml version="1.0" encoding="utf-8"?>
<p:tagLst xmlns:p="http://schemas.openxmlformats.org/presentationml/2006/main">
  <p:tag name="AS_UNIQUEID" val="380"/>
  <p:tag name="KSO_WM_BEAUTIFY_FLAG" val="#wm#"/>
  <p:tag name="KSO_WM_CHIP_GROUPID" val="5efd8d2c81ee359a788b1dc0"/>
  <p:tag name="KSO_WM_CHIP_XID" val="5efd8d2c81ee359a788b1dc1"/>
  <p:tag name="KSO_WM_TAG_VERSION" val="1.0"/>
  <p:tag name="KSO_WM_TEMPLATE_ASSEMBLE_GROUPID" val="60656f694054ed1e2fb80996"/>
  <p:tag name="KSO_WM_TEMPLATE_ASSEMBLE_XID" val="60656f694054ed1e2fb80996"/>
  <p:tag name="KSO_WM_TEMPLATE_CATEGORY" val="diagram"/>
  <p:tag name="KSO_WM_TEMPLATE_INDEX" val="20213638"/>
  <p:tag name="KSO_WM_UNIT_ADJUSTLAYOUT_ID" val="75"/>
  <p:tag name="KSO_WM_UNIT_COLOR_SCHEME_PARENT_PAGE" val="0_1"/>
  <p:tag name="KSO_WM_UNIT_COLOR_SCHEME_SHAPE_ID" val="75"/>
  <p:tag name="KSO_WM_UNIT_COMPATIBLE" val="0"/>
  <p:tag name="KSO_WM_UNIT_DECOLORIZATION" val="1"/>
  <p:tag name="KSO_WM_UNIT_DIAGRAM_ISNUMVISUAL" val="0"/>
  <p:tag name="KSO_WM_UNIT_DIAGRAM_ISREFERUNIT" val="0"/>
  <p:tag name="KSO_WM_UNIT_FILL_FORE_SCHEMECOLOR_INDEX" val="14"/>
  <p:tag name="KSO_WM_UNIT_FILL_FORE_SCHEMECOLOR_INDEX_BRIGHTNESS" val="-0.05"/>
  <p:tag name="KSO_WM_UNIT_FILL_TYPE" val="1"/>
  <p:tag name="KSO_WM_UNIT_HIGHLIGHT" val="0"/>
  <p:tag name="KSO_WM_UNIT_ID" val="diagram20213638_1*i*8"/>
  <p:tag name="KSO_WM_UNIT_INDEX" val="8"/>
  <p:tag name="KSO_WM_UNIT_LAYERLEVEL" val="1"/>
  <p:tag name="KSO_WM_UNIT_SM_LIMIT_TYPE" val="2"/>
  <p:tag name="KSO_WM_UNIT_TEXT_FILL_FORE_SCHEMECOLOR_INDEX" val="2"/>
  <p:tag name="KSO_WM_UNIT_TEXT_FILL_FORE_SCHEMECOLOR_INDEX_BRIGHTNESS" val="0"/>
  <p:tag name="KSO_WM_UNIT_TEXT_FILL_TYPE" val="1"/>
  <p:tag name="KSO_WM_UNIT_TYPE" val="i"/>
  <p:tag name="KSO_WM_UNIT_VALUE" val="2"/>
</p:tagLst>
</file>

<file path=ppt/tags/tag225.xml><?xml version="1.0" encoding="utf-8"?>
<p:tagLst xmlns:p="http://schemas.openxmlformats.org/presentationml/2006/main">
  <p:tag name="AS_UNIQUEID" val="381"/>
  <p:tag name="KSO_WM_BEAUTIFY_FLAG" val="#wm#"/>
  <p:tag name="KSO_WM_CHIP_GROUPID" val="5efd8d2c81ee359a788b1dc0"/>
  <p:tag name="KSO_WM_CHIP_XID" val="5efd8d2c81ee359a788b1dc1"/>
  <p:tag name="KSO_WM_TAG_VERSION" val="1.0"/>
  <p:tag name="KSO_WM_TEMPLATE_ASSEMBLE_GROUPID" val="60656f694054ed1e2fb80996"/>
  <p:tag name="KSO_WM_TEMPLATE_ASSEMBLE_XID" val="60656f694054ed1e2fb80996"/>
  <p:tag name="KSO_WM_TEMPLATE_CATEGORY" val="diagram"/>
  <p:tag name="KSO_WM_TEMPLATE_INDEX" val="20213638"/>
  <p:tag name="KSO_WM_UNIT_ADJUSTLAYOUT_ID" val="76"/>
  <p:tag name="KSO_WM_UNIT_COLOR_SCHEME_PARENT_PAGE" val="0_1"/>
  <p:tag name="KSO_WM_UNIT_COLOR_SCHEME_SHAPE_ID" val="76"/>
  <p:tag name="KSO_WM_UNIT_COMPATIBLE" val="0"/>
  <p:tag name="KSO_WM_UNIT_DECOLORIZATION" val="1"/>
  <p:tag name="KSO_WM_UNIT_DIAGRAM_ISNUMVISUAL" val="0"/>
  <p:tag name="KSO_WM_UNIT_DIAGRAM_ISREFERUNIT" val="0"/>
  <p:tag name="KSO_WM_UNIT_FILL_FORE_SCHEMECOLOR_INDEX" val="14"/>
  <p:tag name="KSO_WM_UNIT_FILL_FORE_SCHEMECOLOR_INDEX_BRIGHTNESS" val="-0.05"/>
  <p:tag name="KSO_WM_UNIT_FILL_TYPE" val="1"/>
  <p:tag name="KSO_WM_UNIT_HIGHLIGHT" val="0"/>
  <p:tag name="KSO_WM_UNIT_ID" val="diagram20213638_1*i*9"/>
  <p:tag name="KSO_WM_UNIT_INDEX" val="9"/>
  <p:tag name="KSO_WM_UNIT_LAYERLEVEL" val="1"/>
  <p:tag name="KSO_WM_UNIT_SM_LIMIT_TYPE" val="2"/>
  <p:tag name="KSO_WM_UNIT_TEXT_FILL_FORE_SCHEMECOLOR_INDEX" val="2"/>
  <p:tag name="KSO_WM_UNIT_TEXT_FILL_FORE_SCHEMECOLOR_INDEX_BRIGHTNESS" val="0"/>
  <p:tag name="KSO_WM_UNIT_TEXT_FILL_TYPE" val="1"/>
  <p:tag name="KSO_WM_UNIT_TYPE" val="i"/>
  <p:tag name="KSO_WM_UNIT_VALUE" val="2"/>
</p:tagLst>
</file>

<file path=ppt/tags/tag226.xml><?xml version="1.0" encoding="utf-8"?>
<p:tagLst xmlns:p="http://schemas.openxmlformats.org/presentationml/2006/main">
  <p:tag name="AS_UNIQUEID" val="382"/>
  <p:tag name="KSO_WM_BEAUTIFY_FLAG" val="#wm#"/>
  <p:tag name="KSO_WM_CHIP_GROUPID" val="5efd8d2c81ee359a788b1dc0"/>
  <p:tag name="KSO_WM_CHIP_XID" val="5efd8d2c81ee359a788b1dc1"/>
  <p:tag name="KSO_WM_TAG_VERSION" val="1.0"/>
  <p:tag name="KSO_WM_TEMPLATE_ASSEMBLE_GROUPID" val="60656f694054ed1e2fb80996"/>
  <p:tag name="KSO_WM_TEMPLATE_ASSEMBLE_XID" val="60656f694054ed1e2fb80996"/>
  <p:tag name="KSO_WM_TEMPLATE_CATEGORY" val="diagram"/>
  <p:tag name="KSO_WM_TEMPLATE_INDEX" val="20213638"/>
  <p:tag name="KSO_WM_UNIT_ADJUSTLAYOUT_ID" val="72"/>
  <p:tag name="KSO_WM_UNIT_BLOCK" val="0"/>
  <p:tag name="KSO_WM_UNIT_COLOR_SCHEME_PARENT_PAGE" val="0_1"/>
  <p:tag name="KSO_WM_UNIT_COLOR_SCHEME_SHAPE_ID" val="72"/>
  <p:tag name="KSO_WM_UNIT_COMPATIBLE" val="0"/>
  <p:tag name="KSO_WM_UNIT_DEC_AREA_ID" val="e630323a977c44c78b283d41e994cc2a"/>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UNIT_DIAGRAM_ISNUMVISUAL" val="0"/>
  <p:tag name="KSO_WM_UNIT_DIAGRAM_ISREFERUNIT" val="0"/>
  <p:tag name="KSO_WM_UNIT_HIGHLIGHT" val="0"/>
  <p:tag name="KSO_WM_UNIT_ID" val="diagram20213638_1*i*10"/>
  <p:tag name="KSO_WM_UNIT_INDEX" val="10"/>
  <p:tag name="KSO_WM_UNIT_LAYERLEVEL" val="1"/>
  <p:tag name="KSO_WM_UNIT_SM_LIMIT_TYPE" val="2"/>
  <p:tag name="KSO_WM_UNIT_TYPE" val="i"/>
</p:tagLst>
</file>

<file path=ppt/tags/tag227.xml><?xml version="1.0" encoding="utf-8"?>
<p:tagLst xmlns:p="http://schemas.openxmlformats.org/presentationml/2006/main">
  <p:tag name="AS_UNIQUEID" val="383"/>
  <p:tag name="KSO_WM_BEAUTIFY_FLAG" val="#wm#"/>
  <p:tag name="KSO_WM_CHIP_GROUPID" val="5efd8d2c81ee359a788b1dc0"/>
  <p:tag name="KSO_WM_CHIP_XID" val="5efd8d2c81ee359a788b1dc1"/>
  <p:tag name="KSO_WM_TAG_VERSION" val="1.0"/>
  <p:tag name="KSO_WM_TEMPLATE_ASSEMBLE_GROUPID" val="60656f694054ed1e2fb80996"/>
  <p:tag name="KSO_WM_TEMPLATE_ASSEMBLE_XID" val="60656f694054ed1e2fb80996"/>
  <p:tag name="KSO_WM_TEMPLATE_CATEGORY" val="diagram"/>
  <p:tag name="KSO_WM_TEMPLATE_INDEX" val="20213638"/>
  <p:tag name="KSO_WM_UNIT_ADJUSTLAYOUT_ID" val="73"/>
  <p:tag name="KSO_WM_UNIT_COLOR_SCHEME_PARENT_PAGE" val="0_1"/>
  <p:tag name="KSO_WM_UNIT_COLOR_SCHEME_SHAPE_ID" val="73"/>
  <p:tag name="KSO_WM_UNIT_COMPATIBLE" val="0"/>
  <p:tag name="KSO_WM_UNIT_DIAGRAM_ISNUMVISUAL" val="0"/>
  <p:tag name="KSO_WM_UNIT_DIAGRAM_ISREFERUNIT" val="0"/>
  <p:tag name="KSO_WM_UNIT_HIGHLIGHT" val="0"/>
  <p:tag name="KSO_WM_UNIT_ID" val="diagram20213638_1*i*11"/>
  <p:tag name="KSO_WM_UNIT_INDEX" val="11"/>
  <p:tag name="KSO_WM_UNIT_LAYERLEVEL" val="1"/>
  <p:tag name="KSO_WM_UNIT_LINE_FILL_TYPE" val="2"/>
  <p:tag name="KSO_WM_UNIT_LINE_FORE_SCHEMECOLOR_INDEX" val="13"/>
  <p:tag name="KSO_WM_UNIT_LINE_FORE_SCHEMECOLOR_INDEX_BRIGHTNESS" val="0.15"/>
  <p:tag name="KSO_WM_UNIT_SM_LIMIT_TYPE" val="2"/>
  <p:tag name="KSO_WM_UNIT_TEXT_FILL_FORE_SCHEMECOLOR_INDEX" val="2"/>
  <p:tag name="KSO_WM_UNIT_TEXT_FILL_FORE_SCHEMECOLOR_INDEX_BRIGHTNESS" val="0"/>
  <p:tag name="KSO_WM_UNIT_TEXT_FILL_TYPE" val="1"/>
  <p:tag name="KSO_WM_UNIT_TYPE" val="i"/>
  <p:tag name="KSO_WM_UNIT_VALUE" val="2"/>
</p:tagLst>
</file>

<file path=ppt/tags/tag228.xml><?xml version="1.0" encoding="utf-8"?>
<p:tagLst xmlns:p="http://schemas.openxmlformats.org/presentationml/2006/main">
  <p:tag name="AS_UNIQUEID" val="384"/>
  <p:tag name="KSO_WM_BEAUTIFY_FLAG" val="#wm#"/>
  <p:tag name="KSO_WM_CHIP_GROUPID" val="5efd8d2c81ee359a788b1dc0"/>
  <p:tag name="KSO_WM_CHIP_XID" val="5efd8d2c81ee359a788b1dc1"/>
  <p:tag name="KSO_WM_TAG_VERSION" val="1.0"/>
  <p:tag name="KSO_WM_TEMPLATE_ASSEMBLE_GROUPID" val="60656f694054ed1e2fb80996"/>
  <p:tag name="KSO_WM_TEMPLATE_ASSEMBLE_XID" val="60656f694054ed1e2fb80996"/>
  <p:tag name="KSO_WM_TEMPLATE_CATEGORY" val="diagram"/>
  <p:tag name="KSO_WM_TEMPLATE_INDEX" val="20213638"/>
  <p:tag name="KSO_WM_UNIT_ADJUSTLAYOUT_ID" val="74"/>
  <p:tag name="KSO_WM_UNIT_COLOR_SCHEME_PARENT_PAGE" val="0_1"/>
  <p:tag name="KSO_WM_UNIT_COLOR_SCHEME_SHAPE_ID" val="74"/>
  <p:tag name="KSO_WM_UNIT_COMPATIBLE" val="0"/>
  <p:tag name="KSO_WM_UNIT_DIAGRAM_ISNUMVISUAL" val="0"/>
  <p:tag name="KSO_WM_UNIT_DIAGRAM_ISREFERUNIT" val="0"/>
  <p:tag name="KSO_WM_UNIT_HIGHLIGHT" val="0"/>
  <p:tag name="KSO_WM_UNIT_ID" val="diagram20213638_1*i*12"/>
  <p:tag name="KSO_WM_UNIT_INDEX" val="12"/>
  <p:tag name="KSO_WM_UNIT_LAYERLEVEL" val="1"/>
  <p:tag name="KSO_WM_UNIT_LINE_FILL_TYPE" val="2"/>
  <p:tag name="KSO_WM_UNIT_LINE_FORE_SCHEMECOLOR_INDEX" val="13"/>
  <p:tag name="KSO_WM_UNIT_LINE_FORE_SCHEMECOLOR_INDEX_BRIGHTNESS" val="0.15"/>
  <p:tag name="KSO_WM_UNIT_SM_LIMIT_TYPE" val="2"/>
  <p:tag name="KSO_WM_UNIT_TEXT_FILL_FORE_SCHEMECOLOR_INDEX" val="2"/>
  <p:tag name="KSO_WM_UNIT_TEXT_FILL_FORE_SCHEMECOLOR_INDEX_BRIGHTNESS" val="0"/>
  <p:tag name="KSO_WM_UNIT_TEXT_FILL_TYPE" val="1"/>
  <p:tag name="KSO_WM_UNIT_TYPE" val="i"/>
  <p:tag name="KSO_WM_UNIT_VALUE" val="2"/>
</p:tagLst>
</file>

<file path=ppt/tags/tag229.xml><?xml version="1.0" encoding="utf-8"?>
<p:tagLst xmlns:p="http://schemas.openxmlformats.org/presentationml/2006/main">
  <p:tag name="AS_UNIQUEID" val="385"/>
  <p:tag name="KSO_WM_ASSEMBLE_CHIP_INDEX" val="c2736da8824f4a19b276bde915497704"/>
  <p:tag name="KSO_WM_BEAUTIFY_FLAG" val="#wm#"/>
  <p:tag name="KSO_WM_CHIP_FILLAREA_FILL_RULE" val="{&quot;fill_align&quot;:&quot;lm&quot;,&quot;fill_mode&quot;:&quot;full&quot;,&quot;sacle_strategy&quot;:&quot;smart&quot;}"/>
  <p:tag name="KSO_WM_CHIP_GROUPID" val="5e7310da9a230a26b9e88a19"/>
  <p:tag name="KSO_WM_CHIP_XID" val="5e7310da9a230a26b9e88a1a"/>
  <p:tag name="KSO_WM_TAG_VERSION" val="1.0"/>
  <p:tag name="KSO_WM_TEMPLATE_ASSEMBLE_GROUPID" val="60656f694054ed1e2fb80996"/>
  <p:tag name="KSO_WM_TEMPLATE_ASSEMBLE_XID" val="60656f694054ed1e2fb80996"/>
  <p:tag name="KSO_WM_TEMPLATE_CATEGORY" val="diagram"/>
  <p:tag name="KSO_WM_TEMPLATE_INDEX" val="20213638"/>
  <p:tag name="KSO_WM_UNIT_COMPATIBLE" val="1"/>
  <p:tag name="KSO_WM_UNIT_DEC_AREA_ID" val="4ad29c41c0234277b8d6961b02238b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13638_1*d*1"/>
  <p:tag name="KSO_WM_UNIT_INDEX" val="1"/>
  <p:tag name="KSO_WM_UNIT_LAYERLEVEL" val="1"/>
  <p:tag name="KSO_WM_UNIT_PICTURE_CLIP_FLAG" val="0"/>
  <p:tag name="KSO_WM_UNIT_SM_LIMIT_TYPE" val="2"/>
  <p:tag name="KSO_WM_UNIT_TYPE" val="d"/>
  <p:tag name="KSO_WM_UNIT_VALUE" val="1015*1015"/>
</p:tagLst>
</file>

<file path=ppt/tags/tag23.xml><?xml version="1.0" encoding="utf-8"?>
<p:tagLst xmlns:p="http://schemas.openxmlformats.org/presentationml/2006/main">
  <p:tag name="AS_UNIQUEID" val="12075"/>
</p:tagLst>
</file>

<file path=ppt/tags/tag230.xml><?xml version="1.0" encoding="utf-8"?>
<p:tagLst xmlns:p="http://schemas.openxmlformats.org/presentationml/2006/main">
  <p:tag name="AS_UNIQUEID" val="386"/>
  <p:tag name="KSO_WM_ASSEMBLE_CHIP_INDEX" val="bee610319852430da6a8a9acd1943d24"/>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60656f694054ed1e2fb80996"/>
  <p:tag name="KSO_WM_TEMPLATE_ASSEMBLE_XID" val="60656f694054ed1e2fb80996"/>
  <p:tag name="KSO_WM_TEMPLATE_CATEGORY" val="diagram"/>
  <p:tag name="KSO_WM_TEMPLATE_INDEX" val="20213638"/>
  <p:tag name="KSO_WM_UNIT_BLOCK" val="0"/>
  <p:tag name="KSO_WM_UNIT_COMPATIBLE" val="0"/>
  <p:tag name="KSO_WM_UNIT_DEC_AREA_ID" val="58be16859049435abcc0a0a5bddec19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3638_1*f*1"/>
  <p:tag name="KSO_WM_UNIT_INDEX" val="1"/>
  <p:tag name="KSO_WM_UNIT_LAYERLEVEL" val="1"/>
  <p:tag name="KSO_WM_UNIT_NOCLEAR" val="0"/>
  <p:tag name="KSO_WM_UNIT_PRESET_TEXT" val="单击此处添加正文，文字是您思想的提炼，请尽量言简意赅的阐述观点。"/>
  <p:tag name="KSO_WM_UNIT_SHOW_EDIT_AREA_INDICATION" val="1"/>
  <p:tag name="KSO_WM_UNIT_SM_LIMIT_TYPE" val="2"/>
  <p:tag name="KSO_WM_UNIT_SUBTYPE" val="a"/>
  <p:tag name="KSO_WM_UNIT_SUPPORT_BIG_FONT" val="1"/>
  <p:tag name="KSO_WM_UNIT_TEXT_FILL_FORE_SCHEMECOLOR_INDEX" val="13"/>
  <p:tag name="KSO_WM_UNIT_TEXT_FILL_FORE_SCHEMECOLOR_INDEX_BRIGHTNESS" val="0.25"/>
  <p:tag name="KSO_WM_UNIT_TEXT_FILL_TYPE" val="1"/>
  <p:tag name="KSO_WM_UNIT_TEXT_SUBTYPE" val="a"/>
  <p:tag name="KSO_WM_UNIT_TYPE" val="f"/>
  <p:tag name="KSO_WM_UNIT_VALUE" val="44"/>
</p:tagLst>
</file>

<file path=ppt/tags/tag231.xml><?xml version="1.0" encoding="utf-8"?>
<p:tagLst xmlns:p="http://schemas.openxmlformats.org/presentationml/2006/main">
  <p:tag name="AS_UNIQUEID" val="388"/>
  <p:tag name="KSO_WM_BEAUTIFY_FLAG" val="#wm#"/>
  <p:tag name="KSO_WM_DIAGRAM_GROUP_CODE" val="n1-1"/>
  <p:tag name="KSO_WM_TAG_VERSION" val="1.0"/>
  <p:tag name="KSO_WM_TEMPLATE_CATEGORY" val="diagram"/>
  <p:tag name="KSO_WM_TEMPLATE_INDEX" val="160195"/>
  <p:tag name="KSO_WM_UNIT_COMPATIBLE" val="0"/>
  <p:tag name="KSO_WM_UNIT_DIAGRAM_ISNUMVISUAL" val="0"/>
  <p:tag name="KSO_WM_UNIT_DIAGRAM_ISREFERUNIT" val="0"/>
  <p:tag name="KSO_WM_UNIT_HIGHLIGHT" val="0"/>
  <p:tag name="KSO_WM_UNIT_ID" val="diagram160195_3*n_i*1_1"/>
  <p:tag name="KSO_WM_UNIT_INDEX" val="1_1"/>
  <p:tag name="KSO_WM_UNIT_LAYERLEVEL" val="1_1"/>
  <p:tag name="KSO_WM_UNIT_LINE_FILL_TYPE" val="2"/>
  <p:tag name="KSO_WM_UNIT_LINE_FORE_SCHEMECOLOR_INDEX" val="14"/>
  <p:tag name="KSO_WM_UNIT_TEXT_FILL_FORE_SCHEMECOLOR_INDEX" val="2"/>
  <p:tag name="KSO_WM_UNIT_TEXT_FILL_TYPE" val="1"/>
  <p:tag name="KSO_WM_UNIT_TYPE" val="n_i"/>
</p:tagLst>
</file>

<file path=ppt/tags/tag232.xml><?xml version="1.0" encoding="utf-8"?>
<p:tagLst xmlns:p="http://schemas.openxmlformats.org/presentationml/2006/main">
  <p:tag name="AS_UNIQUEID" val="389"/>
  <p:tag name="KSO_WM_BEAUTIFY_FLAG" val="#wm#"/>
  <p:tag name="KSO_WM_DIAGRAM_GROUP_CODE" val="n1-1"/>
  <p:tag name="KSO_WM_TAG_VERSION" val="1.0"/>
  <p:tag name="KSO_WM_TEMPLATE_CATEGORY" val="diagram"/>
  <p:tag name="KSO_WM_TEMPLATE_INDEX" val="160195"/>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195_3*n_h_i*1_2_1"/>
  <p:tag name="KSO_WM_UNIT_INDEX" val="1_2_1"/>
  <p:tag name="KSO_WM_UNIT_LAYERLEVEL" val="1_1_1"/>
  <p:tag name="KSO_WM_UNIT_TEXT_FILL_FORE_SCHEMECOLOR_INDEX" val="2"/>
  <p:tag name="KSO_WM_UNIT_TEXT_FILL_TYPE" val="1"/>
  <p:tag name="KSO_WM_UNIT_TYPE" val="n_h_i"/>
</p:tagLst>
</file>

<file path=ppt/tags/tag233.xml><?xml version="1.0" encoding="utf-8"?>
<p:tagLst xmlns:p="http://schemas.openxmlformats.org/presentationml/2006/main">
  <p:tag name="AS_UNIQUEID" val="390"/>
  <p:tag name="KSO_WM_BEAUTIFY_FLAG" val="#wm#"/>
  <p:tag name="KSO_WM_DIAGRAM_GROUP_CODE" val="n1-1"/>
  <p:tag name="KSO_WM_TAG_VERSION" val="1.0"/>
  <p:tag name="KSO_WM_TEMPLATE_CATEGORY" val="diagram"/>
  <p:tag name="KSO_WM_TEMPLATE_INDEX" val="160195"/>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195_3*n_h_h_i*1_1_1_1"/>
  <p:tag name="KSO_WM_UNIT_INDEX" val="1_1_1_1"/>
  <p:tag name="KSO_WM_UNIT_LAYERLEVEL" val="1_1_1_1"/>
  <p:tag name="KSO_WM_UNIT_TEXT_FILL_FORE_SCHEMECOLOR_INDEX" val="2"/>
  <p:tag name="KSO_WM_UNIT_TEXT_FILL_TYPE" val="1"/>
  <p:tag name="KSO_WM_UNIT_TYPE" val="n_h_h_i"/>
</p:tagLst>
</file>

<file path=ppt/tags/tag234.xml><?xml version="1.0" encoding="utf-8"?>
<p:tagLst xmlns:p="http://schemas.openxmlformats.org/presentationml/2006/main">
  <p:tag name="AS_UNIQUEID" val="391"/>
  <p:tag name="KSO_WM_BEAUTIFY_FLAG" val="#wm#"/>
  <p:tag name="KSO_WM_DIAGRAM_GROUP_CODE" val="n1-1"/>
  <p:tag name="KSO_WM_TAG_VERSION" val="1.0"/>
  <p:tag name="KSO_WM_TEMPLATE_CATEGORY" val="diagram"/>
  <p:tag name="KSO_WM_TEMPLATE_INDEX" val="160195"/>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160195_3*n_h_h_i*1_1_3_1"/>
  <p:tag name="KSO_WM_UNIT_INDEX" val="1_1_3_1"/>
  <p:tag name="KSO_WM_UNIT_LAYERLEVEL" val="1_1_1_1"/>
  <p:tag name="KSO_WM_UNIT_TEXT_FILL_FORE_SCHEMECOLOR_INDEX" val="2"/>
  <p:tag name="KSO_WM_UNIT_TEXT_FILL_TYPE" val="1"/>
  <p:tag name="KSO_WM_UNIT_TYPE" val="n_h_h_i"/>
</p:tagLst>
</file>

<file path=ppt/tags/tag235.xml><?xml version="1.0" encoding="utf-8"?>
<p:tagLst xmlns:p="http://schemas.openxmlformats.org/presentationml/2006/main">
  <p:tag name="AS_UNIQUEID" val="392"/>
  <p:tag name="KSO_WM_BEAUTIFY_FLAG" val="#wm#"/>
  <p:tag name="KSO_WM_DIAGRAM_GROUP_CODE" val="n1-1"/>
  <p:tag name="KSO_WM_TAG_VERSION" val="1.0"/>
  <p:tag name="KSO_WM_TEMPLATE_CATEGORY" val="diagram"/>
  <p:tag name="KSO_WM_TEMPLATE_INDEX" val="160195"/>
  <p:tag name="KSO_WM_UNIT_COMPATIBLE" val="0"/>
  <p:tag name="KSO_WM_UNIT_DIAGRAM_ISNUMVISUAL" val="0"/>
  <p:tag name="KSO_WM_UNIT_DIAGRAM_ISREFERUNIT" val="0"/>
  <p:tag name="KSO_WM_UNIT_HIGHLIGHT" val="0"/>
  <p:tag name="KSO_WM_UNIT_ID" val="diagram160195_3*n_h_h_a*1_1_1_1"/>
  <p:tag name="KSO_WM_UNIT_INDEX" val="1_1_1_1"/>
  <p:tag name="KSO_WM_UNIT_ISCONTENTSTITLE" val="0"/>
  <p:tag name="KSO_WM_UNIT_LAYERLEVEL" val="1_1_1_1"/>
  <p:tag name="KSO_WM_UNIT_NOCLEAR" val="0"/>
  <p:tag name="KSO_WM_UNIT_PRESET_TEXT" val="单击此处添加标题"/>
  <p:tag name="KSO_WM_UNIT_TEXT_FILL_FORE_SCHEMECOLOR_INDEX" val="5"/>
  <p:tag name="KSO_WM_UNIT_TEXT_FILL_TYPE" val="1"/>
  <p:tag name="KSO_WM_UNIT_TYPE" val="n_h_h_a"/>
  <p:tag name="KSO_WM_UNIT_VALUE" val="13"/>
</p:tagLst>
</file>

<file path=ppt/tags/tag236.xml><?xml version="1.0" encoding="utf-8"?>
<p:tagLst xmlns:p="http://schemas.openxmlformats.org/presentationml/2006/main">
  <p:tag name="AS_UNIQUEID" val="393"/>
  <p:tag name="KSO_WM_BEAUTIFY_FLAG" val="#wm#"/>
  <p:tag name="KSO_WM_DIAGRAM_GROUP_CODE" val="n1-1"/>
  <p:tag name="KSO_WM_TAG_VERSION" val="1.0"/>
  <p:tag name="KSO_WM_TEMPLATE_CATEGORY" val="diagram"/>
  <p:tag name="KSO_WM_TEMPLATE_INDEX" val="160195"/>
  <p:tag name="KSO_WM_UNIT_COMPATIBLE" val="0"/>
  <p:tag name="KSO_WM_UNIT_DIAGRAM_ISNUMVISUAL" val="0"/>
  <p:tag name="KSO_WM_UNIT_DIAGRAM_ISREFERUNIT" val="0"/>
  <p:tag name="KSO_WM_UNIT_HIGHLIGHT" val="0"/>
  <p:tag name="KSO_WM_UNIT_ID" val="diagram160195_3*n_h_h_a*1_1_3_1"/>
  <p:tag name="KSO_WM_UNIT_INDEX" val="1_1_3_1"/>
  <p:tag name="KSO_WM_UNIT_ISCONTENTSTITLE" val="0"/>
  <p:tag name="KSO_WM_UNIT_LAYERLEVEL" val="1_1_1_1"/>
  <p:tag name="KSO_WM_UNIT_NOCLEAR" val="0"/>
  <p:tag name="KSO_WM_UNIT_PRESET_TEXT" val="单击此处添加标题"/>
  <p:tag name="KSO_WM_UNIT_TEXT_FILL_FORE_SCHEMECOLOR_INDEX" val="8"/>
  <p:tag name="KSO_WM_UNIT_TEXT_FILL_TYPE" val="1"/>
  <p:tag name="KSO_WM_UNIT_TYPE" val="n_h_h_a"/>
  <p:tag name="KSO_WM_UNIT_VALUE" val="13"/>
</p:tagLst>
</file>

<file path=ppt/tags/tag237.xml><?xml version="1.0" encoding="utf-8"?>
<p:tagLst xmlns:p="http://schemas.openxmlformats.org/presentationml/2006/main">
  <p:tag name="AS_UNIQUEID" val="395"/>
  <p:tag name="KSO_WM_BEAUTIFY_FLAG" val="#wm#"/>
  <p:tag name="KSO_WM_DIAGRAM_GROUP_CODE" val="n1-1"/>
  <p:tag name="KSO_WM_TAG_VERSION" val="1.0"/>
  <p:tag name="KSO_WM_TEMPLATE_CATEGORY" val="diagram"/>
  <p:tag name="KSO_WM_TEMPLATE_INDEX" val="160195"/>
  <p:tag name="KSO_WM_UNIT_COMPATIBLE" val="0"/>
  <p:tag name="KSO_WM_UNIT_DIAGRAM_ISNUMVISUAL" val="0"/>
  <p:tag name="KSO_WM_UNIT_DIAGRAM_ISREFERUNIT" val="0"/>
  <p:tag name="KSO_WM_UNIT_HIGHLIGHT" val="0"/>
  <p:tag name="KSO_WM_UNIT_ID" val="diagram160195_3*n_h_a*1_2_1"/>
  <p:tag name="KSO_WM_UNIT_INDEX" val="1_2_1"/>
  <p:tag name="KSO_WM_UNIT_ISCONTENTSTITLE" val="0"/>
  <p:tag name="KSO_WM_UNIT_LAYERLEVEL" val="1_1_1"/>
  <p:tag name="KSO_WM_UNIT_NOCLEAR" val="0"/>
  <p:tag name="KSO_WM_UNIT_PRESET_TEXT" val="单击此处添加标题"/>
  <p:tag name="KSO_WM_UNIT_TEXT_FILL_FORE_SCHEMECOLOR_INDEX" val="14"/>
  <p:tag name="KSO_WM_UNIT_TEXT_FILL_TYPE" val="1"/>
  <p:tag name="KSO_WM_UNIT_TYPE" val="n_h_a"/>
  <p:tag name="KSO_WM_UNIT_VALUE" val="18"/>
</p:tagLst>
</file>

<file path=ppt/tags/tag238.xml><?xml version="1.0" encoding="utf-8"?>
<p:tagLst xmlns:p="http://schemas.openxmlformats.org/presentationml/2006/main">
  <p:tag name="AS_UNIQUEID" val="396"/>
  <p:tag name="KSO_WM_BEAUTIFY_FLAG" val="#wm#"/>
  <p:tag name="KSO_WM_DIAGRAM_GROUP_CODE" val="n1-1"/>
  <p:tag name="KSO_WM_TAG_VERSION" val="1.0"/>
  <p:tag name="KSO_WM_TEMPLATE_CATEGORY" val="diagram"/>
  <p:tag name="KSO_WM_TEMPLATE_INDEX" val="160195"/>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160195_3*n_h_h_i*1_1_2_1"/>
  <p:tag name="KSO_WM_UNIT_INDEX" val="1_1_2_1"/>
  <p:tag name="KSO_WM_UNIT_LAYERLEVEL" val="1_1_1_1"/>
  <p:tag name="KSO_WM_UNIT_TEXT_FILL_FORE_SCHEMECOLOR_INDEX" val="2"/>
  <p:tag name="KSO_WM_UNIT_TEXT_FILL_TYPE" val="1"/>
  <p:tag name="KSO_WM_UNIT_TYPE" val="n_h_h_i"/>
</p:tagLst>
</file>

<file path=ppt/tags/tag239.xml><?xml version="1.0" encoding="utf-8"?>
<p:tagLst xmlns:p="http://schemas.openxmlformats.org/presentationml/2006/main">
  <p:tag name="AS_UNIQUEID" val="397"/>
  <p:tag name="KSO_WM_BEAUTIFY_FLAG" val="#wm#"/>
  <p:tag name="KSO_WM_DIAGRAM_GROUP_CODE" val="n1-1"/>
  <p:tag name="KSO_WM_TAG_VERSION" val="1.0"/>
  <p:tag name="KSO_WM_TEMPLATE_CATEGORY" val="diagram"/>
  <p:tag name="KSO_WM_TEMPLATE_INDEX" val="160195"/>
  <p:tag name="KSO_WM_UNIT_COMPATIBLE" val="0"/>
  <p:tag name="KSO_WM_UNIT_DIAGRAM_ISNUMVISUAL" val="0"/>
  <p:tag name="KSO_WM_UNIT_DIAGRAM_ISREFERUNIT" val="0"/>
  <p:tag name="KSO_WM_UNIT_HIGHLIGHT" val="0"/>
  <p:tag name="KSO_WM_UNIT_ID" val="diagram160195_3*n_h_h_a*1_1_2_1"/>
  <p:tag name="KSO_WM_UNIT_INDEX" val="1_1_2_1"/>
  <p:tag name="KSO_WM_UNIT_ISCONTENTSTITLE" val="0"/>
  <p:tag name="KSO_WM_UNIT_LAYERLEVEL" val="1_1_1_1"/>
  <p:tag name="KSO_WM_UNIT_NOCLEAR" val="0"/>
  <p:tag name="KSO_WM_UNIT_PRESET_TEXT" val="单击此处添加标题"/>
  <p:tag name="KSO_WM_UNIT_TEXT_FILL_FORE_SCHEMECOLOR_INDEX" val="6"/>
  <p:tag name="KSO_WM_UNIT_TEXT_FILL_TYPE" val="1"/>
  <p:tag name="KSO_WM_UNIT_TYPE" val="n_h_h_a"/>
  <p:tag name="KSO_WM_UNIT_VALUE" val="13"/>
</p:tagLst>
</file>

<file path=ppt/tags/tag24.xml><?xml version="1.0" encoding="utf-8"?>
<p:tagLst xmlns:p="http://schemas.openxmlformats.org/presentationml/2006/main">
  <p:tag name="AS_UNIQUEID" val="12076"/>
</p:tagLst>
</file>

<file path=ppt/tags/tag240.xml><?xml version="1.0" encoding="utf-8"?>
<p:tagLst xmlns:p="http://schemas.openxmlformats.org/presentationml/2006/main">
  <p:tag name="AS_UNIQUEID" val="461"/>
</p:tagLst>
</file>

<file path=ppt/tags/tag241.xml><?xml version="1.0" encoding="utf-8"?>
<p:tagLst xmlns:p="http://schemas.openxmlformats.org/presentationml/2006/main">
  <p:tag name="AS_UNIQUEID" val="825"/>
</p:tagLst>
</file>

<file path=ppt/tags/tag242.xml><?xml version="1.0" encoding="utf-8"?>
<p:tagLst xmlns:p="http://schemas.openxmlformats.org/presentationml/2006/main">
  <p:tag name="AS_UNIQUEID" val="7281"/>
</p:tagLst>
</file>

<file path=ppt/tags/tag243.xml><?xml version="1.0" encoding="utf-8"?>
<p:tagLst xmlns:p="http://schemas.openxmlformats.org/presentationml/2006/main">
  <p:tag name="AS_UNIQUEID" val="7282"/>
</p:tagLst>
</file>

<file path=ppt/tags/tag244.xml><?xml version="1.0" encoding="utf-8"?>
<p:tagLst xmlns:p="http://schemas.openxmlformats.org/presentationml/2006/main">
  <p:tag name="AS_UNIQUEID" val="7283"/>
</p:tagLst>
</file>

<file path=ppt/tags/tag245.xml><?xml version="1.0" encoding="utf-8"?>
<p:tagLst xmlns:p="http://schemas.openxmlformats.org/presentationml/2006/main">
  <p:tag name="AS_UNIQUEID" val="7284"/>
</p:tagLst>
</file>

<file path=ppt/tags/tag246.xml><?xml version="1.0" encoding="utf-8"?>
<p:tagLst xmlns:p="http://schemas.openxmlformats.org/presentationml/2006/main">
  <p:tag name="AS_UNIQUEID" val="428"/>
</p:tagLst>
</file>

<file path=ppt/tags/tag247.xml><?xml version="1.0" encoding="utf-8"?>
<p:tagLst xmlns:p="http://schemas.openxmlformats.org/presentationml/2006/main">
  <p:tag name="AS_UNIQUEID" val="7004"/>
</p:tagLst>
</file>

<file path=ppt/tags/tag248.xml><?xml version="1.0" encoding="utf-8"?>
<p:tagLst xmlns:p="http://schemas.openxmlformats.org/presentationml/2006/main">
  <p:tag name="AS_UNIQUEID" val="7005"/>
</p:tagLst>
</file>

<file path=ppt/tags/tag249.xml><?xml version="1.0" encoding="utf-8"?>
<p:tagLst xmlns:p="http://schemas.openxmlformats.org/presentationml/2006/main">
  <p:tag name="AS_UNIQUEID" val="11238"/>
</p:tagLst>
</file>

<file path=ppt/tags/tag25.xml><?xml version="1.0" encoding="utf-8"?>
<p:tagLst xmlns:p="http://schemas.openxmlformats.org/presentationml/2006/main">
  <p:tag name="AS_UNIQUEID" val="12077"/>
</p:tagLst>
</file>

<file path=ppt/tags/tag250.xml><?xml version="1.0" encoding="utf-8"?>
<p:tagLst xmlns:p="http://schemas.openxmlformats.org/presentationml/2006/main">
  <p:tag name="AS_UNIQUEID" val="11235"/>
</p:tagLst>
</file>

<file path=ppt/tags/tag251.xml><?xml version="1.0" encoding="utf-8"?>
<p:tagLst xmlns:p="http://schemas.openxmlformats.org/presentationml/2006/main">
  <p:tag name="AS_UNIQUEID" val="11236"/>
</p:tagLst>
</file>

<file path=ppt/tags/tag252.xml><?xml version="1.0" encoding="utf-8"?>
<p:tagLst xmlns:p="http://schemas.openxmlformats.org/presentationml/2006/main">
  <p:tag name="AS_UNIQUEID" val="11237"/>
</p:tagLst>
</file>

<file path=ppt/tags/tag253.xml><?xml version="1.0" encoding="utf-8"?>
<p:tagLst xmlns:p="http://schemas.openxmlformats.org/presentationml/2006/main">
  <p:tag name="AS_UNIQUEID" val="11239"/>
</p:tagLst>
</file>

<file path=ppt/tags/tag254.xml><?xml version="1.0" encoding="utf-8"?>
<p:tagLst xmlns:p="http://schemas.openxmlformats.org/presentationml/2006/main">
  <p:tag name="AS_UNIQUEID" val="6066"/>
</p:tagLst>
</file>

<file path=ppt/tags/tag255.xml><?xml version="1.0" encoding="utf-8"?>
<p:tagLst xmlns:p="http://schemas.openxmlformats.org/presentationml/2006/main">
  <p:tag name="AS_UNIQUEID" val="32"/>
</p:tagLst>
</file>

<file path=ppt/tags/tag256.xml><?xml version="1.0" encoding="utf-8"?>
<p:tagLst xmlns:p="http://schemas.openxmlformats.org/presentationml/2006/main">
  <p:tag name="AS_UNIQUEID" val="1374"/>
</p:tagLst>
</file>

<file path=ppt/tags/tag257.xml><?xml version="1.0" encoding="utf-8"?>
<p:tagLst xmlns:p="http://schemas.openxmlformats.org/presentationml/2006/main">
  <p:tag name="AS_UNIQUEID" val="24"/>
</p:tagLst>
</file>

<file path=ppt/tags/tag258.xml><?xml version="1.0" encoding="utf-8"?>
<p:tagLst xmlns:p="http://schemas.openxmlformats.org/presentationml/2006/main">
  <p:tag name="AS_UNIQUEID" val="6837"/>
</p:tagLst>
</file>

<file path=ppt/tags/tag259.xml><?xml version="1.0" encoding="utf-8"?>
<p:tagLst xmlns:p="http://schemas.openxmlformats.org/presentationml/2006/main">
  <p:tag name="KSO_WM_SPECIAL_SOURCE" val="bdnull"/>
</p:tagLst>
</file>

<file path=ppt/tags/tag26.xml><?xml version="1.0" encoding="utf-8"?>
<p:tagLst xmlns:p="http://schemas.openxmlformats.org/presentationml/2006/main">
  <p:tag name="AS_UNIQUEID" val="12078"/>
</p:tagLst>
</file>

<file path=ppt/tags/tag260.xml><?xml version="1.0" encoding="utf-8"?>
<p:tagLst xmlns:p="http://schemas.openxmlformats.org/presentationml/2006/main">
  <p:tag name="AS_UNIQUEID" val="1385"/>
</p:tagLst>
</file>

<file path=ppt/tags/tag261.xml><?xml version="1.0" encoding="utf-8"?>
<p:tagLst xmlns:p="http://schemas.openxmlformats.org/presentationml/2006/main">
  <p:tag name="AS_UNIQUEID" val="1386"/>
</p:tagLst>
</file>

<file path=ppt/tags/tag262.xml><?xml version="1.0" encoding="utf-8"?>
<p:tagLst xmlns:p="http://schemas.openxmlformats.org/presentationml/2006/main">
  <p:tag name="AS_UNIQUEID" val="1387"/>
</p:tagLst>
</file>

<file path=ppt/tags/tag263.xml><?xml version="1.0" encoding="utf-8"?>
<p:tagLst xmlns:p="http://schemas.openxmlformats.org/presentationml/2006/main">
  <p:tag name="AS_UNIQUEID" val="1388"/>
</p:tagLst>
</file>

<file path=ppt/tags/tag264.xml><?xml version="1.0" encoding="utf-8"?>
<p:tagLst xmlns:p="http://schemas.openxmlformats.org/presentationml/2006/main">
  <p:tag name="AS_UNIQUEID" val="1390"/>
</p:tagLst>
</file>

<file path=ppt/tags/tag265.xml><?xml version="1.0" encoding="utf-8"?>
<p:tagLst xmlns:p="http://schemas.openxmlformats.org/presentationml/2006/main">
  <p:tag name="AS_UNIQUEID" val="1391"/>
</p:tagLst>
</file>

<file path=ppt/tags/tag266.xml><?xml version="1.0" encoding="utf-8"?>
<p:tagLst xmlns:p="http://schemas.openxmlformats.org/presentationml/2006/main">
  <p:tag name="AS_UNIQUEID" val="1392"/>
</p:tagLst>
</file>

<file path=ppt/tags/tag267.xml><?xml version="1.0" encoding="utf-8"?>
<p:tagLst xmlns:p="http://schemas.openxmlformats.org/presentationml/2006/main">
  <p:tag name="AS_UNIQUEID" val="1393"/>
</p:tagLst>
</file>

<file path=ppt/tags/tag268.xml><?xml version="1.0" encoding="utf-8"?>
<p:tagLst xmlns:p="http://schemas.openxmlformats.org/presentationml/2006/main">
  <p:tag name="AS_UNIQUEID" val="1394"/>
</p:tagLst>
</file>

<file path=ppt/tags/tag269.xml><?xml version="1.0" encoding="utf-8"?>
<p:tagLst xmlns:p="http://schemas.openxmlformats.org/presentationml/2006/main">
  <p:tag name="AS_UNIQUEID" val="1395"/>
</p:tagLst>
</file>

<file path=ppt/tags/tag27.xml><?xml version="1.0" encoding="utf-8"?>
<p:tagLst xmlns:p="http://schemas.openxmlformats.org/presentationml/2006/main">
  <p:tag name="AS_UNIQUEID" val="12079"/>
</p:tagLst>
</file>

<file path=ppt/tags/tag270.xml><?xml version="1.0" encoding="utf-8"?>
<p:tagLst xmlns:p="http://schemas.openxmlformats.org/presentationml/2006/main">
  <p:tag name="AS_UNIQUEID" val="1396"/>
</p:tagLst>
</file>

<file path=ppt/tags/tag271.xml><?xml version="1.0" encoding="utf-8"?>
<p:tagLst xmlns:p="http://schemas.openxmlformats.org/presentationml/2006/main">
  <p:tag name="AS_UNIQUEID" val="246"/>
</p:tagLst>
</file>

<file path=ppt/tags/tag272.xml><?xml version="1.0" encoding="utf-8"?>
<p:tagLst xmlns:p="http://schemas.openxmlformats.org/presentationml/2006/main">
  <p:tag name="AS_UNIQUEID" val="1394"/>
</p:tagLst>
</file>

<file path=ppt/tags/tag273.xml><?xml version="1.0" encoding="utf-8"?>
<p:tagLst xmlns:p="http://schemas.openxmlformats.org/presentationml/2006/main">
  <p:tag name="AS_UNIQUEID" val="783"/>
</p:tagLst>
</file>

<file path=ppt/tags/tag274.xml><?xml version="1.0" encoding="utf-8"?>
<p:tagLst xmlns:p="http://schemas.openxmlformats.org/presentationml/2006/main">
  <p:tag name="AS_UNIQUEID" val="931"/>
</p:tagLst>
</file>

<file path=ppt/tags/tag275.xml><?xml version="1.0" encoding="utf-8"?>
<p:tagLst xmlns:p="http://schemas.openxmlformats.org/presentationml/2006/main">
  <p:tag name="AS_UNIQUEID" val="6663"/>
</p:tagLst>
</file>

<file path=ppt/tags/tag276.xml><?xml version="1.0" encoding="utf-8"?>
<p:tagLst xmlns:p="http://schemas.openxmlformats.org/presentationml/2006/main">
  <p:tag name="AS_UNIQUEID" val="6129"/>
</p:tagLst>
</file>

<file path=ppt/tags/tag277.xml><?xml version="1.0" encoding="utf-8"?>
<p:tagLst xmlns:p="http://schemas.openxmlformats.org/presentationml/2006/main">
  <p:tag name="AS_UNIQUEID" val="6130"/>
</p:tagLst>
</file>

<file path=ppt/tags/tag278.xml><?xml version="1.0" encoding="utf-8"?>
<p:tagLst xmlns:p="http://schemas.openxmlformats.org/presentationml/2006/main">
  <p:tag name="KSO_WM_BEAUTIFY_FLAG" val="#wm#"/>
  <p:tag name="KSO_WM_TEMPLATE_CATEGORY" val="custom"/>
  <p:tag name="KSO_WM_TEMPLATE_INDEX" val="20202629"/>
</p:tagLst>
</file>

<file path=ppt/tags/tag279.xml><?xml version="1.0" encoding="utf-8"?>
<p:tagLst xmlns:p="http://schemas.openxmlformats.org/presentationml/2006/main">
  <p:tag name="AS_UNIQUEID" val="938"/>
</p:tagLst>
</file>

<file path=ppt/tags/tag28.xml><?xml version="1.0" encoding="utf-8"?>
<p:tagLst xmlns:p="http://schemas.openxmlformats.org/presentationml/2006/main">
  <p:tag name="AS_UNIQUEID" val="12080"/>
</p:tagLst>
</file>

<file path=ppt/tags/tag280.xml><?xml version="1.0" encoding="utf-8"?>
<p:tagLst xmlns:p="http://schemas.openxmlformats.org/presentationml/2006/main">
  <p:tag name="AS_UNIQUEID" val="939"/>
</p:tagLst>
</file>

<file path=ppt/tags/tag281.xml><?xml version="1.0" encoding="utf-8"?>
<p:tagLst xmlns:p="http://schemas.openxmlformats.org/presentationml/2006/main">
  <p:tag name="AS_UNIQUEID" val="176"/>
</p:tagLst>
</file>

<file path=ppt/tags/tag282.xml><?xml version="1.0" encoding="utf-8"?>
<p:tagLst xmlns:p="http://schemas.openxmlformats.org/presentationml/2006/main">
  <p:tag name="AS_UNIQUEID" val="177"/>
</p:tagLst>
</file>

<file path=ppt/tags/tag283.xml><?xml version="1.0" encoding="utf-8"?>
<p:tagLst xmlns:p="http://schemas.openxmlformats.org/presentationml/2006/main">
  <p:tag name="AS_UNIQUEID" val="178"/>
</p:tagLst>
</file>

<file path=ppt/tags/tag284.xml><?xml version="1.0" encoding="utf-8"?>
<p:tagLst xmlns:p="http://schemas.openxmlformats.org/presentationml/2006/main">
  <p:tag name="AS_UNIQUEID" val="10609"/>
</p:tagLst>
</file>

<file path=ppt/tags/tag285.xml><?xml version="1.0" encoding="utf-8"?>
<p:tagLst xmlns:p="http://schemas.openxmlformats.org/presentationml/2006/main">
  <p:tag name="KSO_WM_BEAUTIFY_FLAG" val="#wm#"/>
  <p:tag name="KSO_WM_SLIDE_ID" val="150995208"/>
  <p:tag name="KSO_WM_SLIDE_INDEX" val="1"/>
  <p:tag name="KSO_WM_SLIDE_ITEM_CNT" val="3"/>
  <p:tag name="KSO_WM_SLIDE_LAYOUT" val="a_b_d"/>
  <p:tag name="KSO_WM_SLIDE_LAYOUT_CNT" val="1_1_1"/>
  <p:tag name="KSO_WM_SLIDE_TYPE" val="title"/>
  <p:tag name="KSO_WM_TAG_VERSION" val="1.0"/>
  <p:tag name="KSO_WM_TEMPLATE_CATEGORY" val="preset"/>
  <p:tag name="KSO_WM_TEMPLATE_INDEX" val="1"/>
</p:tagLst>
</file>

<file path=ppt/tags/tag286.xml><?xml version="1.0" encoding="utf-8"?>
<p:tagLst xmlns:p="http://schemas.openxmlformats.org/presentationml/2006/main">
  <p:tag name="AS_UNIQUEID" val="10606"/>
</p:tagLst>
</file>

<file path=ppt/tags/tag287.xml><?xml version="1.0" encoding="utf-8"?>
<p:tagLst xmlns:p="http://schemas.openxmlformats.org/presentationml/2006/main">
  <p:tag name="AS_UNIQUEID" val="10607"/>
</p:tagLst>
</file>

<file path=ppt/tags/tag288.xml><?xml version="1.0" encoding="utf-8"?>
<p:tagLst xmlns:p="http://schemas.openxmlformats.org/presentationml/2006/main">
  <p:tag name="AS_UNIQUEID" val="12126"/>
</p:tagLst>
</file>

<file path=ppt/tags/tag289.xml><?xml version="1.0" encoding="utf-8"?>
<p:tagLst xmlns:p="http://schemas.openxmlformats.org/presentationml/2006/main">
  <p:tag name="AS_UNIQUEID" val="12127"/>
</p:tagLst>
</file>

<file path=ppt/tags/tag29.xml><?xml version="1.0" encoding="utf-8"?>
<p:tagLst xmlns:p="http://schemas.openxmlformats.org/presentationml/2006/main">
  <p:tag name="AS_UNIQUEID" val="12081"/>
</p:tagLst>
</file>

<file path=ppt/tags/tag290.xml><?xml version="1.0" encoding="utf-8"?>
<p:tagLst xmlns:p="http://schemas.openxmlformats.org/presentationml/2006/main">
  <p:tag name="AS_UNIQUEID" val="12128"/>
</p:tagLst>
</file>

<file path=ppt/tags/tag291.xml><?xml version="1.0" encoding="utf-8"?>
<p:tagLst xmlns:p="http://schemas.openxmlformats.org/presentationml/2006/main">
  <p:tag name="AS_UNIQUEID" val="12129"/>
</p:tagLst>
</file>

<file path=ppt/tags/tag292.xml><?xml version="1.0" encoding="utf-8"?>
<p:tagLst xmlns:p="http://schemas.openxmlformats.org/presentationml/2006/main">
  <p:tag name="AS_UNIQUEID" val="12130"/>
</p:tagLst>
</file>

<file path=ppt/tags/tag293.xml><?xml version="1.0" encoding="utf-8"?>
<p:tagLst xmlns:p="http://schemas.openxmlformats.org/presentationml/2006/main">
  <p:tag name="AS_UNIQUEID" val="12131"/>
</p:tagLst>
</file>

<file path=ppt/tags/tag294.xml><?xml version="1.0" encoding="utf-8"?>
<p:tagLst xmlns:p="http://schemas.openxmlformats.org/presentationml/2006/main">
  <p:tag name="AS_OS" val="Unix 3.10 unknown"/>
  <p:tag name="AS_RELEASE_DATE" val="2023.03.31"/>
  <p:tag name="AS_TITLE" val="Aspose.Slides for Java"/>
  <p:tag name="AS_VERSION" val="23.3"/>
  <p:tag name="COMMONDATA" val="eyJoZGlkIjoiNjEyMjU2MjJhZjc1MmI2ZDVkNWMyZmI3OTA3NTZiM2MifQ=="/>
  <p:tag name="commondata" val="eyJoZGlkIjoiMGY3YmJkYWQ1MjJlOGFkMTcwNGI1N2YyMWYxMzUxZWMifQ=="/>
</p:tagLst>
</file>

<file path=ppt/tags/tag3.xml><?xml version="1.0" encoding="utf-8"?>
<p:tagLst xmlns:p="http://schemas.openxmlformats.org/presentationml/2006/main">
  <p:tag name="AS_UNIQUEID" val="12051"/>
</p:tagLst>
</file>

<file path=ppt/tags/tag30.xml><?xml version="1.0" encoding="utf-8"?>
<p:tagLst xmlns:p="http://schemas.openxmlformats.org/presentationml/2006/main">
  <p:tag name="AS_UNIQUEID" val="12083"/>
</p:tagLst>
</file>

<file path=ppt/tags/tag31.xml><?xml version="1.0" encoding="utf-8"?>
<p:tagLst xmlns:p="http://schemas.openxmlformats.org/presentationml/2006/main">
  <p:tag name="AS_UNIQUEID" val="12084"/>
</p:tagLst>
</file>

<file path=ppt/tags/tag32.xml><?xml version="1.0" encoding="utf-8"?>
<p:tagLst xmlns:p="http://schemas.openxmlformats.org/presentationml/2006/main">
  <p:tag name="AS_UNIQUEID" val="12085"/>
</p:tagLst>
</file>

<file path=ppt/tags/tag33.xml><?xml version="1.0" encoding="utf-8"?>
<p:tagLst xmlns:p="http://schemas.openxmlformats.org/presentationml/2006/main">
  <p:tag name="AS_UNIQUEID" val="12086"/>
</p:tagLst>
</file>

<file path=ppt/tags/tag34.xml><?xml version="1.0" encoding="utf-8"?>
<p:tagLst xmlns:p="http://schemas.openxmlformats.org/presentationml/2006/main">
  <p:tag name="AS_UNIQUEID" val="12088"/>
</p:tagLst>
</file>

<file path=ppt/tags/tag35.xml><?xml version="1.0" encoding="utf-8"?>
<p:tagLst xmlns:p="http://schemas.openxmlformats.org/presentationml/2006/main">
  <p:tag name="AS_UNIQUEID" val="12089"/>
</p:tagLst>
</file>

<file path=ppt/tags/tag36.xml><?xml version="1.0" encoding="utf-8"?>
<p:tagLst xmlns:p="http://schemas.openxmlformats.org/presentationml/2006/main">
  <p:tag name="AS_UNIQUEID" val="12090"/>
</p:tagLst>
</file>

<file path=ppt/tags/tag37.xml><?xml version="1.0" encoding="utf-8"?>
<p:tagLst xmlns:p="http://schemas.openxmlformats.org/presentationml/2006/main">
  <p:tag name="AS_UNIQUEID" val="12092"/>
</p:tagLst>
</file>

<file path=ppt/tags/tag38.xml><?xml version="1.0" encoding="utf-8"?>
<p:tagLst xmlns:p="http://schemas.openxmlformats.org/presentationml/2006/main">
  <p:tag name="AS_UNIQUEID" val="12093"/>
</p:tagLst>
</file>

<file path=ppt/tags/tag39.xml><?xml version="1.0" encoding="utf-8"?>
<p:tagLst xmlns:p="http://schemas.openxmlformats.org/presentationml/2006/main">
  <p:tag name="AS_UNIQUEID" val="12094"/>
</p:tagLst>
</file>

<file path=ppt/tags/tag4.xml><?xml version="1.0" encoding="utf-8"?>
<p:tagLst xmlns:p="http://schemas.openxmlformats.org/presentationml/2006/main">
  <p:tag name="AS_UNIQUEID" val="12052"/>
</p:tagLst>
</file>

<file path=ppt/tags/tag40.xml><?xml version="1.0" encoding="utf-8"?>
<p:tagLst xmlns:p="http://schemas.openxmlformats.org/presentationml/2006/main">
  <p:tag name="AS_UNIQUEID" val="12095"/>
</p:tagLst>
</file>

<file path=ppt/tags/tag41.xml><?xml version="1.0" encoding="utf-8"?>
<p:tagLst xmlns:p="http://schemas.openxmlformats.org/presentationml/2006/main">
  <p:tag name="AS_UNIQUEID" val="12096"/>
</p:tagLst>
</file>

<file path=ppt/tags/tag42.xml><?xml version="1.0" encoding="utf-8"?>
<p:tagLst xmlns:p="http://schemas.openxmlformats.org/presentationml/2006/main">
  <p:tag name="AS_UNIQUEID" val="12097"/>
</p:tagLst>
</file>

<file path=ppt/tags/tag43.xml><?xml version="1.0" encoding="utf-8"?>
<p:tagLst xmlns:p="http://schemas.openxmlformats.org/presentationml/2006/main">
  <p:tag name="AS_UNIQUEID" val="12099"/>
</p:tagLst>
</file>

<file path=ppt/tags/tag44.xml><?xml version="1.0" encoding="utf-8"?>
<p:tagLst xmlns:p="http://schemas.openxmlformats.org/presentationml/2006/main">
  <p:tag name="AS_UNIQUEID" val="12100"/>
</p:tagLst>
</file>

<file path=ppt/tags/tag45.xml><?xml version="1.0" encoding="utf-8"?>
<p:tagLst xmlns:p="http://schemas.openxmlformats.org/presentationml/2006/main">
  <p:tag name="AS_UNIQUEID" val="12101"/>
</p:tagLst>
</file>

<file path=ppt/tags/tag46.xml><?xml version="1.0" encoding="utf-8"?>
<p:tagLst xmlns:p="http://schemas.openxmlformats.org/presentationml/2006/main">
  <p:tag name="AS_UNIQUEID" val="12102"/>
</p:tagLst>
</file>

<file path=ppt/tags/tag47.xml><?xml version="1.0" encoding="utf-8"?>
<p:tagLst xmlns:p="http://schemas.openxmlformats.org/presentationml/2006/main">
  <p:tag name="AS_UNIQUEID" val="12103"/>
</p:tagLst>
</file>

<file path=ppt/tags/tag48.xml><?xml version="1.0" encoding="utf-8"?>
<p:tagLst xmlns:p="http://schemas.openxmlformats.org/presentationml/2006/main">
  <p:tag name="AS_UNIQUEID" val="12104"/>
</p:tagLst>
</file>

<file path=ppt/tags/tag49.xml><?xml version="1.0" encoding="utf-8"?>
<p:tagLst xmlns:p="http://schemas.openxmlformats.org/presentationml/2006/main">
  <p:tag name="AS_UNIQUEID" val="12106"/>
</p:tagLst>
</file>

<file path=ppt/tags/tag5.xml><?xml version="1.0" encoding="utf-8"?>
<p:tagLst xmlns:p="http://schemas.openxmlformats.org/presentationml/2006/main">
  <p:tag name="AS_UNIQUEID" val="12053"/>
</p:tagLst>
</file>

<file path=ppt/tags/tag50.xml><?xml version="1.0" encoding="utf-8"?>
<p:tagLst xmlns:p="http://schemas.openxmlformats.org/presentationml/2006/main">
  <p:tag name="AS_UNIQUEID" val="12107"/>
</p:tagLst>
</file>

<file path=ppt/tags/tag51.xml><?xml version="1.0" encoding="utf-8"?>
<p:tagLst xmlns:p="http://schemas.openxmlformats.org/presentationml/2006/main">
  <p:tag name="AS_UNIQUEID" val="12108"/>
</p:tagLst>
</file>

<file path=ppt/tags/tag52.xml><?xml version="1.0" encoding="utf-8"?>
<p:tagLst xmlns:p="http://schemas.openxmlformats.org/presentationml/2006/main">
  <p:tag name="AS_UNIQUEID" val="12109"/>
</p:tagLst>
</file>

<file path=ppt/tags/tag53.xml><?xml version="1.0" encoding="utf-8"?>
<p:tagLst xmlns:p="http://schemas.openxmlformats.org/presentationml/2006/main">
  <p:tag name="AS_UNIQUEID" val="12110"/>
</p:tagLst>
</file>

<file path=ppt/tags/tag54.xml><?xml version="1.0" encoding="utf-8"?>
<p:tagLst xmlns:p="http://schemas.openxmlformats.org/presentationml/2006/main">
  <p:tag name="AS_UNIQUEID" val="12112"/>
</p:tagLst>
</file>

<file path=ppt/tags/tag55.xml><?xml version="1.0" encoding="utf-8"?>
<p:tagLst xmlns:p="http://schemas.openxmlformats.org/presentationml/2006/main">
  <p:tag name="AS_UNIQUEID" val="12113"/>
</p:tagLst>
</file>

<file path=ppt/tags/tag56.xml><?xml version="1.0" encoding="utf-8"?>
<p:tagLst xmlns:p="http://schemas.openxmlformats.org/presentationml/2006/main">
  <p:tag name="AS_UNIQUEID" val="12114"/>
</p:tagLst>
</file>

<file path=ppt/tags/tag57.xml><?xml version="1.0" encoding="utf-8"?>
<p:tagLst xmlns:p="http://schemas.openxmlformats.org/presentationml/2006/main">
  <p:tag name="AS_UNIQUEID" val="12115"/>
</p:tagLst>
</file>

<file path=ppt/tags/tag58.xml><?xml version="1.0" encoding="utf-8"?>
<p:tagLst xmlns:p="http://schemas.openxmlformats.org/presentationml/2006/main">
  <p:tag name="AS_UNIQUEID" val="12116"/>
</p:tagLst>
</file>

<file path=ppt/tags/tag59.xml><?xml version="1.0" encoding="utf-8"?>
<p:tagLst xmlns:p="http://schemas.openxmlformats.org/presentationml/2006/main">
  <p:tag name="AS_UNIQUEID" val="12119"/>
</p:tagLst>
</file>

<file path=ppt/tags/tag6.xml><?xml version="1.0" encoding="utf-8"?>
<p:tagLst xmlns:p="http://schemas.openxmlformats.org/presentationml/2006/main">
  <p:tag name="AS_UNIQUEID" val="12055"/>
</p:tagLst>
</file>

<file path=ppt/tags/tag60.xml><?xml version="1.0" encoding="utf-8"?>
<p:tagLst xmlns:p="http://schemas.openxmlformats.org/presentationml/2006/main">
  <p:tag name="AS_UNIQUEID" val="12120"/>
</p:tagLst>
</file>

<file path=ppt/tags/tag61.xml><?xml version="1.0" encoding="utf-8"?>
<p:tagLst xmlns:p="http://schemas.openxmlformats.org/presentationml/2006/main">
  <p:tag name="AS_UNIQUEID" val="12121"/>
</p:tagLst>
</file>

<file path=ppt/tags/tag62.xml><?xml version="1.0" encoding="utf-8"?>
<p:tagLst xmlns:p="http://schemas.openxmlformats.org/presentationml/2006/main">
  <p:tag name="AS_UNIQUEID" val="12122"/>
</p:tagLst>
</file>

<file path=ppt/tags/tag63.xml><?xml version="1.0" encoding="utf-8"?>
<p:tagLst xmlns:p="http://schemas.openxmlformats.org/presentationml/2006/main">
  <p:tag name="AS_UNIQUEID" val="12123"/>
</p:tagLst>
</file>

<file path=ppt/tags/tag64.xml><?xml version="1.0" encoding="utf-8"?>
<p:tagLst xmlns:p="http://schemas.openxmlformats.org/presentationml/2006/main">
  <p:tag name="AS_UNIQUEID" val="12124"/>
</p:tagLst>
</file>

<file path=ppt/tags/tag65.xml><?xml version="1.0" encoding="utf-8"?>
<p:tagLst xmlns:p="http://schemas.openxmlformats.org/presentationml/2006/main">
  <p:tag name="AS_UNIQUEID" val="12044"/>
</p:tagLst>
</file>

<file path=ppt/tags/tag66.xml><?xml version="1.0" encoding="utf-8"?>
<p:tagLst xmlns:p="http://schemas.openxmlformats.org/presentationml/2006/main">
  <p:tag name="AS_UNIQUEID" val="1397"/>
  <p:tag name="KSO_WM_BEAUTIFY_FLAG" val=""/>
</p:tagLst>
</file>

<file path=ppt/tags/tag67.xml><?xml version="1.0" encoding="utf-8"?>
<p:tagLst xmlns:p="http://schemas.openxmlformats.org/presentationml/2006/main">
  <p:tag name="ISLIDE.PICTURE" val="#747337;#231316;"/>
</p:tagLst>
</file>

<file path=ppt/tags/tag68.xml><?xml version="1.0" encoding="utf-8"?>
<p:tagLst xmlns:p="http://schemas.openxmlformats.org/presentationml/2006/main">
  <p:tag name="AS_UNIQUEID" val="12040"/>
</p:tagLst>
</file>

<file path=ppt/tags/tag69.xml><?xml version="1.0" encoding="utf-8"?>
<p:tagLst xmlns:p="http://schemas.openxmlformats.org/presentationml/2006/main">
  <p:tag name="AS_UNIQUEID" val="12041"/>
</p:tagLst>
</file>

<file path=ppt/tags/tag7.xml><?xml version="1.0" encoding="utf-8"?>
<p:tagLst xmlns:p="http://schemas.openxmlformats.org/presentationml/2006/main">
  <p:tag name="AS_UNIQUEID" val="12056"/>
</p:tagLst>
</file>

<file path=ppt/tags/tag70.xml><?xml version="1.0" encoding="utf-8"?>
<p:tagLst xmlns:p="http://schemas.openxmlformats.org/presentationml/2006/main">
  <p:tag name="AS_UNIQUEID" val="12042"/>
</p:tagLst>
</file>

<file path=ppt/tags/tag71.xml><?xml version="1.0" encoding="utf-8"?>
<p:tagLst xmlns:p="http://schemas.openxmlformats.org/presentationml/2006/main">
  <p:tag name="AS_UNIQUEID" val="1004"/>
</p:tagLst>
</file>

<file path=ppt/tags/tag72.xml><?xml version="1.0" encoding="utf-8"?>
<p:tagLst xmlns:p="http://schemas.openxmlformats.org/presentationml/2006/main">
  <p:tag name="AS_UNIQUEID" val="1005"/>
</p:tagLst>
</file>

<file path=ppt/tags/tag73.xml><?xml version="1.0" encoding="utf-8"?>
<p:tagLst xmlns:p="http://schemas.openxmlformats.org/presentationml/2006/main">
  <p:tag name="AS_UNIQUEID" val="6404"/>
</p:tagLst>
</file>

<file path=ppt/tags/tag74.xml><?xml version="1.0" encoding="utf-8"?>
<p:tagLst xmlns:p="http://schemas.openxmlformats.org/presentationml/2006/main">
  <p:tag name="AS_UNIQUEID" val="6405"/>
</p:tagLst>
</file>

<file path=ppt/tags/tag75.xml><?xml version="1.0" encoding="utf-8"?>
<p:tagLst xmlns:p="http://schemas.openxmlformats.org/presentationml/2006/main">
  <p:tag name="AS_UNIQUEID" val="6406"/>
</p:tagLst>
</file>

<file path=ppt/tags/tag76.xml><?xml version="1.0" encoding="utf-8"?>
<p:tagLst xmlns:p="http://schemas.openxmlformats.org/presentationml/2006/main">
  <p:tag name="AS_UNIQUEID" val="6408"/>
</p:tagLst>
</file>

<file path=ppt/tags/tag77.xml><?xml version="1.0" encoding="utf-8"?>
<p:tagLst xmlns:p="http://schemas.openxmlformats.org/presentationml/2006/main">
  <p:tag name="AS_UNIQUEID" val="1514"/>
</p:tagLst>
</file>

<file path=ppt/tags/tag78.xml><?xml version="1.0" encoding="utf-8"?>
<p:tagLst xmlns:p="http://schemas.openxmlformats.org/presentationml/2006/main">
  <p:tag name="AS_UNIQUEID" val="1515"/>
</p:tagLst>
</file>

<file path=ppt/tags/tag79.xml><?xml version="1.0" encoding="utf-8"?>
<p:tagLst xmlns:p="http://schemas.openxmlformats.org/presentationml/2006/main">
  <p:tag name="AS_UNIQUEID" val="1516"/>
</p:tagLst>
</file>

<file path=ppt/tags/tag8.xml><?xml version="1.0" encoding="utf-8"?>
<p:tagLst xmlns:p="http://schemas.openxmlformats.org/presentationml/2006/main">
  <p:tag name="AS_UNIQUEID" val="12057"/>
</p:tagLst>
</file>

<file path=ppt/tags/tag80.xml><?xml version="1.0" encoding="utf-8"?>
<p:tagLst xmlns:p="http://schemas.openxmlformats.org/presentationml/2006/main">
  <p:tag name="AS_UNIQUEID" val="1836"/>
</p:tagLst>
</file>

<file path=ppt/tags/tag81.xml><?xml version="1.0" encoding="utf-8"?>
<p:tagLst xmlns:p="http://schemas.openxmlformats.org/presentationml/2006/main">
  <p:tag name="AS_UNIQUEID" val="1837"/>
</p:tagLst>
</file>

<file path=ppt/tags/tag82.xml><?xml version="1.0" encoding="utf-8"?>
<p:tagLst xmlns:p="http://schemas.openxmlformats.org/presentationml/2006/main">
  <p:tag name="AS_UNIQUEID" val="1838"/>
</p:tagLst>
</file>

<file path=ppt/tags/tag83.xml><?xml version="1.0" encoding="utf-8"?>
<p:tagLst xmlns:p="http://schemas.openxmlformats.org/presentationml/2006/main">
  <p:tag name="AS_UNIQUEID" val="1839"/>
</p:tagLst>
</file>

<file path=ppt/tags/tag84.xml><?xml version="1.0" encoding="utf-8"?>
<p:tagLst xmlns:p="http://schemas.openxmlformats.org/presentationml/2006/main">
  <p:tag name="AS_UNIQUEID" val="1840"/>
</p:tagLst>
</file>

<file path=ppt/tags/tag85.xml><?xml version="1.0" encoding="utf-8"?>
<p:tagLst xmlns:p="http://schemas.openxmlformats.org/presentationml/2006/main">
  <p:tag name="AS_UNIQUEID" val="10443"/>
</p:tagLst>
</file>

<file path=ppt/tags/tag86.xml><?xml version="1.0" encoding="utf-8"?>
<p:tagLst xmlns:p="http://schemas.openxmlformats.org/presentationml/2006/main">
  <p:tag name="AS_UNIQUEID" val="10444"/>
</p:tagLst>
</file>

<file path=ppt/tags/tag87.xml><?xml version="1.0" encoding="utf-8"?>
<p:tagLst xmlns:p="http://schemas.openxmlformats.org/presentationml/2006/main">
  <p:tag name="AS_UNIQUEID" val="10445"/>
</p:tagLst>
</file>

<file path=ppt/tags/tag88.xml><?xml version="1.0" encoding="utf-8"?>
<p:tagLst xmlns:p="http://schemas.openxmlformats.org/presentationml/2006/main">
  <p:tag name="AS_UNIQUEID" val="10446"/>
</p:tagLst>
</file>

<file path=ppt/tags/tag89.xml><?xml version="1.0" encoding="utf-8"?>
<p:tagLst xmlns:p="http://schemas.openxmlformats.org/presentationml/2006/main">
  <p:tag name="AS_UNIQUEID" val="10447"/>
</p:tagLst>
</file>

<file path=ppt/tags/tag9.xml><?xml version="1.0" encoding="utf-8"?>
<p:tagLst xmlns:p="http://schemas.openxmlformats.org/presentationml/2006/main">
  <p:tag name="AS_UNIQUEID" val="12058"/>
</p:tagLst>
</file>

<file path=ppt/tags/tag90.xml><?xml version="1.0" encoding="utf-8"?>
<p:tagLst xmlns:p="http://schemas.openxmlformats.org/presentationml/2006/main">
  <p:tag name="AS_UNIQUEID" val="10448"/>
</p:tagLst>
</file>

<file path=ppt/tags/tag91.xml><?xml version="1.0" encoding="utf-8"?>
<p:tagLst xmlns:p="http://schemas.openxmlformats.org/presentationml/2006/main">
  <p:tag name="AS_UNIQUEID" val="10449"/>
</p:tagLst>
</file>

<file path=ppt/tags/tag92.xml><?xml version="1.0" encoding="utf-8"?>
<p:tagLst xmlns:p="http://schemas.openxmlformats.org/presentationml/2006/main">
  <p:tag name="AS_UNIQUEID" val="10450"/>
</p:tagLst>
</file>

<file path=ppt/tags/tag93.xml><?xml version="1.0" encoding="utf-8"?>
<p:tagLst xmlns:p="http://schemas.openxmlformats.org/presentationml/2006/main">
  <p:tag name="AS_UNIQUEID" val="1066"/>
</p:tagLst>
</file>

<file path=ppt/tags/tag94.xml><?xml version="1.0" encoding="utf-8"?>
<p:tagLst xmlns:p="http://schemas.openxmlformats.org/presentationml/2006/main">
  <p:tag name="AS_UNIQUEID" val="10046"/>
</p:tagLst>
</file>

<file path=ppt/tags/tag95.xml><?xml version="1.0" encoding="utf-8"?>
<p:tagLst xmlns:p="http://schemas.openxmlformats.org/presentationml/2006/main">
  <p:tag name="AS_UNIQUEID" val="261"/>
</p:tagLst>
</file>

<file path=ppt/tags/tag96.xml><?xml version="1.0" encoding="utf-8"?>
<p:tagLst xmlns:p="http://schemas.openxmlformats.org/presentationml/2006/main">
  <p:tag name="AS_UNIQUEID" val="261"/>
</p:tagLst>
</file>

<file path=ppt/tags/tag97.xml><?xml version="1.0" encoding="utf-8"?>
<p:tagLst xmlns:p="http://schemas.openxmlformats.org/presentationml/2006/main">
  <p:tag name="AS_UNIQUEID" val="261"/>
</p:tagLst>
</file>

<file path=ppt/tags/tag98.xml><?xml version="1.0" encoding="utf-8"?>
<p:tagLst xmlns:p="http://schemas.openxmlformats.org/presentationml/2006/main">
  <p:tag name="AS_UNIQUEID" val="10047"/>
</p:tagLst>
</file>

<file path=ppt/tags/tag99.xml><?xml version="1.0" encoding="utf-8"?>
<p:tagLst xmlns:p="http://schemas.openxmlformats.org/presentationml/2006/main">
  <p:tag name="AS_UNIQUEID" val="10048"/>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微软雅黑"/>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3278</Words>
  <Application>WPS 演示</Application>
  <PresentationFormat>自定义</PresentationFormat>
  <Paragraphs>263</Paragraphs>
  <Slides>29</Slides>
  <Notes>5</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29</vt:i4>
      </vt:variant>
    </vt:vector>
  </HeadingPairs>
  <TitlesOfParts>
    <vt:vector size="51" baseType="lpstr">
      <vt:lpstr>Arial</vt:lpstr>
      <vt:lpstr>宋体</vt:lpstr>
      <vt:lpstr>Wingdings</vt:lpstr>
      <vt:lpstr>微软雅黑</vt:lpstr>
      <vt:lpstr>Arial</vt:lpstr>
      <vt:lpstr>方正兰亭超细黑简体</vt:lpstr>
      <vt:lpstr>黑体</vt:lpstr>
      <vt:lpstr>Calibri</vt:lpstr>
      <vt:lpstr>Times New Roman</vt:lpstr>
      <vt:lpstr>阿里巴巴普惠体 R</vt:lpstr>
      <vt:lpstr>阿里巴巴普惠体 H</vt:lpstr>
      <vt:lpstr>Calibri</vt:lpstr>
      <vt:lpstr>方正兰亭纤黑_GBK</vt:lpstr>
      <vt:lpstr>Arial Unicode MS</vt:lpstr>
      <vt:lpstr>华文琥珀</vt:lpstr>
      <vt:lpstr>楷体</vt:lpstr>
      <vt:lpstr>华文行楷</vt:lpstr>
      <vt:lpstr>Segoe UI</vt:lpstr>
      <vt:lpstr>等线</vt:lpstr>
      <vt:lpstr>Wingdings</vt:lpstr>
      <vt:lpstr>汉仪大黑简</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第一PPT模板网-WWW.1PPT.COM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lastModifiedBy>take me to hell</cp:lastModifiedBy>
  <cp:revision>4</cp:revision>
  <cp:lastPrinted>2023-06-21T20:56:00Z</cp:lastPrinted>
  <dcterms:created xsi:type="dcterms:W3CDTF">2023-06-21T20:56:00Z</dcterms:created>
  <dcterms:modified xsi:type="dcterms:W3CDTF">2024-04-14T06:57:16Z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94DAEBA05FFE429493BDE698655C1A68_12</vt:lpwstr>
  </property>
  <property fmtid="{D5CDD505-2E9C-101B-9397-08002B2CF9AE}" pid="3" name="KSOProductBuildVer">
    <vt:lpwstr>2052-12.1.0.16417</vt:lpwstr>
  </property>
</Properties>
</file>