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4" r:id="rId3"/>
    <p:sldId id="285" r:id="rId4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0" clrIdx="0"/>
  <p:cmAuthor id="2" name="作者" initials="A" lastIdx="0" clrIdx="1"/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8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356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zh-CN" altLang="en-US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0" Type="http://schemas.openxmlformats.org/officeDocument/2006/relationships/tags" Target="../tags/tag19.xml"/><Relationship Id="rId2" Type="http://schemas.openxmlformats.org/officeDocument/2006/relationships/tags" Target="../tags/tag1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2" Type="http://schemas.openxmlformats.org/officeDocument/2006/relationships/tags" Target="../tags/tag126.xml"/><Relationship Id="rId11" Type="http://schemas.openxmlformats.org/officeDocument/2006/relationships/tags" Target="../tags/tag125.xml"/><Relationship Id="rId10" Type="http://schemas.openxmlformats.org/officeDocument/2006/relationships/tags" Target="../tags/tag124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8" Type="http://schemas.openxmlformats.org/officeDocument/2006/relationships/tags" Target="../tags/tag133.xml"/><Relationship Id="rId7" Type="http://schemas.openxmlformats.org/officeDocument/2006/relationships/tags" Target="../tags/tag132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9" Type="http://schemas.openxmlformats.org/officeDocument/2006/relationships/tags" Target="../tags/tag144.xml"/><Relationship Id="rId18" Type="http://schemas.openxmlformats.org/officeDocument/2006/relationships/tags" Target="../tags/tag143.xml"/><Relationship Id="rId17" Type="http://schemas.openxmlformats.org/officeDocument/2006/relationships/tags" Target="../tags/tag142.xml"/><Relationship Id="rId16" Type="http://schemas.openxmlformats.org/officeDocument/2006/relationships/tags" Target="../tags/tag141.xml"/><Relationship Id="rId15" Type="http://schemas.openxmlformats.org/officeDocument/2006/relationships/tags" Target="../tags/tag140.xml"/><Relationship Id="rId14" Type="http://schemas.openxmlformats.org/officeDocument/2006/relationships/tags" Target="../tags/tag139.xml"/><Relationship Id="rId13" Type="http://schemas.openxmlformats.org/officeDocument/2006/relationships/tags" Target="../tags/tag138.xml"/><Relationship Id="rId12" Type="http://schemas.openxmlformats.org/officeDocument/2006/relationships/tags" Target="../tags/tag137.xml"/><Relationship Id="rId11" Type="http://schemas.openxmlformats.org/officeDocument/2006/relationships/tags" Target="../tags/tag136.xml"/><Relationship Id="rId10" Type="http://schemas.openxmlformats.org/officeDocument/2006/relationships/tags" Target="../tags/tag135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152.xml"/><Relationship Id="rId8" Type="http://schemas.openxmlformats.org/officeDocument/2006/relationships/tags" Target="../tags/tag151.xml"/><Relationship Id="rId7" Type="http://schemas.openxmlformats.org/officeDocument/2006/relationships/tags" Target="../tags/tag150.xml"/><Relationship Id="rId6" Type="http://schemas.openxmlformats.org/officeDocument/2006/relationships/tags" Target="../tags/tag149.xml"/><Relationship Id="rId5" Type="http://schemas.openxmlformats.org/officeDocument/2006/relationships/tags" Target="../tags/tag148.xml"/><Relationship Id="rId4" Type="http://schemas.openxmlformats.org/officeDocument/2006/relationships/tags" Target="../tags/tag147.xml"/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0" Type="http://schemas.openxmlformats.org/officeDocument/2006/relationships/tags" Target="../tags/tag153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61.xml"/><Relationship Id="rId8" Type="http://schemas.openxmlformats.org/officeDocument/2006/relationships/tags" Target="../tags/tag160.xml"/><Relationship Id="rId7" Type="http://schemas.openxmlformats.org/officeDocument/2006/relationships/tags" Target="../tags/tag159.xml"/><Relationship Id="rId6" Type="http://schemas.openxmlformats.org/officeDocument/2006/relationships/tags" Target="../tags/tag158.xml"/><Relationship Id="rId5" Type="http://schemas.openxmlformats.org/officeDocument/2006/relationships/tags" Target="../tags/tag157.xml"/><Relationship Id="rId4" Type="http://schemas.openxmlformats.org/officeDocument/2006/relationships/tags" Target="../tags/tag156.xml"/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2" Type="http://schemas.openxmlformats.org/officeDocument/2006/relationships/tags" Target="../tags/tag164.xml"/><Relationship Id="rId11" Type="http://schemas.openxmlformats.org/officeDocument/2006/relationships/tags" Target="../tags/tag163.xml"/><Relationship Id="rId10" Type="http://schemas.openxmlformats.org/officeDocument/2006/relationships/tags" Target="../tags/tag162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72.xml"/><Relationship Id="rId8" Type="http://schemas.openxmlformats.org/officeDocument/2006/relationships/tags" Target="../tags/tag171.xml"/><Relationship Id="rId7" Type="http://schemas.openxmlformats.org/officeDocument/2006/relationships/tags" Target="../tags/tag170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3" Type="http://schemas.openxmlformats.org/officeDocument/2006/relationships/tags" Target="../tags/tag176.xml"/><Relationship Id="rId12" Type="http://schemas.openxmlformats.org/officeDocument/2006/relationships/tags" Target="../tags/tag175.xml"/><Relationship Id="rId11" Type="http://schemas.openxmlformats.org/officeDocument/2006/relationships/tags" Target="../tags/tag174.xml"/><Relationship Id="rId10" Type="http://schemas.openxmlformats.org/officeDocument/2006/relationships/tags" Target="../tags/tag173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84.xml"/><Relationship Id="rId8" Type="http://schemas.openxmlformats.org/officeDocument/2006/relationships/tags" Target="../tags/tag183.xml"/><Relationship Id="rId7" Type="http://schemas.openxmlformats.org/officeDocument/2006/relationships/tags" Target="../tags/tag182.xml"/><Relationship Id="rId6" Type="http://schemas.openxmlformats.org/officeDocument/2006/relationships/tags" Target="../tags/tag181.xml"/><Relationship Id="rId5" Type="http://schemas.openxmlformats.org/officeDocument/2006/relationships/tags" Target="../tags/tag180.xml"/><Relationship Id="rId4" Type="http://schemas.openxmlformats.org/officeDocument/2006/relationships/tags" Target="../tags/tag179.xml"/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3" Type="http://schemas.openxmlformats.org/officeDocument/2006/relationships/tags" Target="../tags/tag188.xml"/><Relationship Id="rId12" Type="http://schemas.openxmlformats.org/officeDocument/2006/relationships/tags" Target="../tags/tag187.xml"/><Relationship Id="rId11" Type="http://schemas.openxmlformats.org/officeDocument/2006/relationships/tags" Target="../tags/tag186.xml"/><Relationship Id="rId10" Type="http://schemas.openxmlformats.org/officeDocument/2006/relationships/tags" Target="../tags/tag185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96.xml"/><Relationship Id="rId8" Type="http://schemas.openxmlformats.org/officeDocument/2006/relationships/tags" Target="../tags/tag195.xml"/><Relationship Id="rId7" Type="http://schemas.openxmlformats.org/officeDocument/2006/relationships/tags" Target="../tags/tag194.xml"/><Relationship Id="rId6" Type="http://schemas.openxmlformats.org/officeDocument/2006/relationships/tags" Target="../tags/tag193.xml"/><Relationship Id="rId5" Type="http://schemas.openxmlformats.org/officeDocument/2006/relationships/tags" Target="../tags/tag192.xml"/><Relationship Id="rId4" Type="http://schemas.openxmlformats.org/officeDocument/2006/relationships/tags" Target="../tags/tag191.xml"/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3" Type="http://schemas.openxmlformats.org/officeDocument/2006/relationships/tags" Target="../tags/tag200.xml"/><Relationship Id="rId12" Type="http://schemas.openxmlformats.org/officeDocument/2006/relationships/tags" Target="../tags/tag199.xml"/><Relationship Id="rId11" Type="http://schemas.openxmlformats.org/officeDocument/2006/relationships/tags" Target="../tags/tag198.xml"/><Relationship Id="rId10" Type="http://schemas.openxmlformats.org/officeDocument/2006/relationships/tags" Target="../tags/tag197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208.xml"/><Relationship Id="rId8" Type="http://schemas.openxmlformats.org/officeDocument/2006/relationships/tags" Target="../tags/tag207.xml"/><Relationship Id="rId7" Type="http://schemas.openxmlformats.org/officeDocument/2006/relationships/tags" Target="../tags/tag206.xml"/><Relationship Id="rId6" Type="http://schemas.openxmlformats.org/officeDocument/2006/relationships/tags" Target="../tags/tag205.xml"/><Relationship Id="rId5" Type="http://schemas.openxmlformats.org/officeDocument/2006/relationships/tags" Target="../tags/tag204.xml"/><Relationship Id="rId4" Type="http://schemas.openxmlformats.org/officeDocument/2006/relationships/tags" Target="../tags/tag203.xml"/><Relationship Id="rId3" Type="http://schemas.openxmlformats.org/officeDocument/2006/relationships/tags" Target="../tags/tag202.xml"/><Relationship Id="rId2" Type="http://schemas.openxmlformats.org/officeDocument/2006/relationships/tags" Target="../tags/tag201.xml"/><Relationship Id="rId14" Type="http://schemas.openxmlformats.org/officeDocument/2006/relationships/tags" Target="../tags/tag213.xml"/><Relationship Id="rId13" Type="http://schemas.openxmlformats.org/officeDocument/2006/relationships/tags" Target="../tags/tag212.xml"/><Relationship Id="rId12" Type="http://schemas.openxmlformats.org/officeDocument/2006/relationships/tags" Target="../tags/tag211.xml"/><Relationship Id="rId11" Type="http://schemas.openxmlformats.org/officeDocument/2006/relationships/tags" Target="../tags/tag210.xml"/><Relationship Id="rId10" Type="http://schemas.openxmlformats.org/officeDocument/2006/relationships/tags" Target="../tags/tag209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221.xml"/><Relationship Id="rId8" Type="http://schemas.openxmlformats.org/officeDocument/2006/relationships/tags" Target="../tags/tag220.xml"/><Relationship Id="rId7" Type="http://schemas.openxmlformats.org/officeDocument/2006/relationships/tags" Target="../tags/tag219.xml"/><Relationship Id="rId6" Type="http://schemas.openxmlformats.org/officeDocument/2006/relationships/tags" Target="../tags/tag218.xml"/><Relationship Id="rId5" Type="http://schemas.openxmlformats.org/officeDocument/2006/relationships/tags" Target="../tags/tag217.xml"/><Relationship Id="rId4" Type="http://schemas.openxmlformats.org/officeDocument/2006/relationships/tags" Target="../tags/tag216.xml"/><Relationship Id="rId3" Type="http://schemas.openxmlformats.org/officeDocument/2006/relationships/tags" Target="../tags/tag215.xml"/><Relationship Id="rId2" Type="http://schemas.openxmlformats.org/officeDocument/2006/relationships/tags" Target="../tags/tag214.xml"/><Relationship Id="rId10" Type="http://schemas.openxmlformats.org/officeDocument/2006/relationships/tags" Target="../tags/tag22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2" Type="http://schemas.openxmlformats.org/officeDocument/2006/relationships/tags" Target="../tags/tag30.xml"/><Relationship Id="rId11" Type="http://schemas.openxmlformats.org/officeDocument/2006/relationships/tags" Target="../tags/tag29.xml"/><Relationship Id="rId10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8" Type="http://schemas.openxmlformats.org/officeDocument/2006/relationships/tags" Target="../tags/tag47.xml"/><Relationship Id="rId17" Type="http://schemas.openxmlformats.org/officeDocument/2006/relationships/tags" Target="../tags/tag46.xml"/><Relationship Id="rId16" Type="http://schemas.openxmlformats.org/officeDocument/2006/relationships/tags" Target="../tags/tag45.xml"/><Relationship Id="rId15" Type="http://schemas.openxmlformats.org/officeDocument/2006/relationships/tags" Target="../tags/tag44.xml"/><Relationship Id="rId14" Type="http://schemas.openxmlformats.org/officeDocument/2006/relationships/tags" Target="../tags/tag43.xml"/><Relationship Id="rId13" Type="http://schemas.openxmlformats.org/officeDocument/2006/relationships/tags" Target="../tags/tag42.xml"/><Relationship Id="rId12" Type="http://schemas.openxmlformats.org/officeDocument/2006/relationships/tags" Target="../tags/tag4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8" Type="http://schemas.openxmlformats.org/officeDocument/2006/relationships/tags" Target="../tags/tag54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3" Type="http://schemas.openxmlformats.org/officeDocument/2006/relationships/tags" Target="../tags/tag59.xml"/><Relationship Id="rId12" Type="http://schemas.openxmlformats.org/officeDocument/2006/relationships/tags" Target="../tags/tag58.xml"/><Relationship Id="rId11" Type="http://schemas.openxmlformats.org/officeDocument/2006/relationships/tags" Target="../tags/tag57.xml"/><Relationship Id="rId10" Type="http://schemas.openxmlformats.org/officeDocument/2006/relationships/tags" Target="../tags/tag5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5" Type="http://schemas.openxmlformats.org/officeDocument/2006/relationships/tags" Target="../tags/tag73.xml"/><Relationship Id="rId14" Type="http://schemas.openxmlformats.org/officeDocument/2006/relationships/tags" Target="../tags/tag72.xml"/><Relationship Id="rId13" Type="http://schemas.openxmlformats.org/officeDocument/2006/relationships/tags" Target="../tags/tag71.xml"/><Relationship Id="rId12" Type="http://schemas.openxmlformats.org/officeDocument/2006/relationships/tags" Target="../tags/tag70.xml"/><Relationship Id="rId11" Type="http://schemas.openxmlformats.org/officeDocument/2006/relationships/tags" Target="../tags/tag69.xml"/><Relationship Id="rId10" Type="http://schemas.openxmlformats.org/officeDocument/2006/relationships/tags" Target="../tags/tag6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81.xml"/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15" Type="http://schemas.openxmlformats.org/officeDocument/2006/relationships/tags" Target="../tags/tag87.xml"/><Relationship Id="rId14" Type="http://schemas.openxmlformats.org/officeDocument/2006/relationships/tags" Target="../tags/tag86.xml"/><Relationship Id="rId13" Type="http://schemas.openxmlformats.org/officeDocument/2006/relationships/tags" Target="../tags/tag85.xml"/><Relationship Id="rId12" Type="http://schemas.openxmlformats.org/officeDocument/2006/relationships/tags" Target="../tags/tag84.xml"/><Relationship Id="rId11" Type="http://schemas.openxmlformats.org/officeDocument/2006/relationships/tags" Target="../tags/tag83.xml"/><Relationship Id="rId10" Type="http://schemas.openxmlformats.org/officeDocument/2006/relationships/tags" Target="../tags/tag8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99.xml"/><Relationship Id="rId8" Type="http://schemas.openxmlformats.org/officeDocument/2006/relationships/tags" Target="../tags/tag98.xml"/><Relationship Id="rId7" Type="http://schemas.openxmlformats.org/officeDocument/2006/relationships/tags" Target="../tags/tag97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3" Type="http://schemas.openxmlformats.org/officeDocument/2006/relationships/tags" Target="../tags/tag103.xml"/><Relationship Id="rId12" Type="http://schemas.openxmlformats.org/officeDocument/2006/relationships/tags" Target="../tags/tag102.xml"/><Relationship Id="rId11" Type="http://schemas.openxmlformats.org/officeDocument/2006/relationships/tags" Target="../tags/tag101.xml"/><Relationship Id="rId10" Type="http://schemas.openxmlformats.org/officeDocument/2006/relationships/tags" Target="../tags/tag100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8" Type="http://schemas.openxmlformats.org/officeDocument/2006/relationships/tags" Target="../tags/tag110.xml"/><Relationship Id="rId7" Type="http://schemas.openxmlformats.org/officeDocument/2006/relationships/tags" Target="../tags/tag109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3" Type="http://schemas.openxmlformats.org/officeDocument/2006/relationships/tags" Target="../tags/tag115.xml"/><Relationship Id="rId12" Type="http://schemas.openxmlformats.org/officeDocument/2006/relationships/tags" Target="../tags/tag114.xml"/><Relationship Id="rId11" Type="http://schemas.openxmlformats.org/officeDocument/2006/relationships/tags" Target="../tags/tag113.xml"/><Relationship Id="rId10" Type="http://schemas.openxmlformats.org/officeDocument/2006/relationships/tags" Target="../tags/tag11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-318" y="-953"/>
            <a:ext cx="12192000" cy="6858953"/>
            <a:chOff x="-318" y="-953"/>
            <a:chExt cx="12192000" cy="6858953"/>
          </a:xfrm>
        </p:grpSpPr>
        <p:grpSp>
          <p:nvGrpSpPr>
            <p:cNvPr id="4" name="组合 3"/>
            <p:cNvGrpSpPr/>
            <p:nvPr userDrawn="1"/>
          </p:nvGrpSpPr>
          <p:grpSpPr>
            <a:xfrm>
              <a:off x="-318" y="635"/>
              <a:ext cx="12192000" cy="6857365"/>
              <a:chOff x="-318" y="635"/>
              <a:chExt cx="12192000" cy="6857365"/>
            </a:xfrm>
          </p:grpSpPr>
          <p:grpSp>
            <p:nvGrpSpPr>
              <p:cNvPr id="11" name="组合 10"/>
              <p:cNvGrpSpPr/>
              <p:nvPr userDrawn="1">
                <p:custDataLst>
                  <p:tags r:id="rId3"/>
                </p:custDataLst>
              </p:nvPr>
            </p:nvGrpSpPr>
            <p:grpSpPr>
              <a:xfrm>
                <a:off x="-318" y="635"/>
                <a:ext cx="12192000" cy="6857365"/>
                <a:chOff x="0" y="0"/>
                <a:chExt cx="19200" cy="10799"/>
              </a:xfrm>
            </p:grpSpPr>
            <p:sp>
              <p:nvSpPr>
                <p:cNvPr id="12" name="矩形 11"/>
                <p:cNvSpPr/>
                <p:nvPr userDrawn="1">
                  <p:custDataLst>
                    <p:tags r:id="rId4"/>
                  </p:custDataLst>
                </p:nvPr>
              </p:nvSpPr>
              <p:spPr>
                <a:xfrm>
                  <a:off x="0" y="0"/>
                  <a:ext cx="19200" cy="4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0000" tIns="46800" rIns="90000" bIns="46800" rtlCol="0" anchor="ctr">
                  <a:normAutofit/>
                </a:bodyPr>
                <a:lstStyle/>
                <a:p>
                  <a:pPr algn="ctr">
                    <a:lnSpc>
                      <a:spcPct val="130000"/>
                    </a:lnSpc>
                  </a:pPr>
                  <a:endParaRPr lang="zh-CN" altLang="en-US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13" name="矩形 12"/>
                <p:cNvSpPr/>
                <p:nvPr userDrawn="1">
                  <p:custDataLst>
                    <p:tags r:id="rId5"/>
                  </p:custDataLst>
                </p:nvPr>
              </p:nvSpPr>
              <p:spPr>
                <a:xfrm>
                  <a:off x="0" y="9720"/>
                  <a:ext cx="19200" cy="10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0000" tIns="46800" rIns="90000" bIns="46800" rtlCol="0" anchor="ctr">
                  <a:normAutofit/>
                </a:bodyPr>
                <a:lstStyle/>
                <a:p>
                  <a:pPr algn="ctr">
                    <a:lnSpc>
                      <a:spcPct val="130000"/>
                    </a:lnSpc>
                  </a:pPr>
                  <a:endParaRPr lang="zh-CN" altLang="en-US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25" name="菱形 24"/>
                <p:cNvSpPr/>
                <p:nvPr userDrawn="1">
                  <p:custDataLst>
                    <p:tags r:id="rId6"/>
                  </p:custDataLst>
                </p:nvPr>
              </p:nvSpPr>
              <p:spPr>
                <a:xfrm flipH="1">
                  <a:off x="420" y="399"/>
                  <a:ext cx="474" cy="441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0000" tIns="46800" rIns="90000" bIns="46800" rtlCol="0" anchor="ctr">
                  <a:normAutofit fontScale="25000" lnSpcReduction="20000"/>
                </a:bodyPr>
                <a:lstStyle/>
                <a:p>
                  <a:pPr algn="ctr">
                    <a:lnSpc>
                      <a:spcPct val="150000"/>
                    </a:lnSpc>
                  </a:pPr>
                  <a:endParaRPr lang="zh-CN" altLang="en-US">
                    <a:solidFill>
                      <a:schemeClr val="lt1"/>
                    </a:solidFill>
                  </a:endParaRPr>
                </a:p>
              </p:txBody>
            </p:sp>
            <p:grpSp>
              <p:nvGrpSpPr>
                <p:cNvPr id="19" name="组合 18"/>
                <p:cNvGrpSpPr/>
                <p:nvPr userDrawn="1">
                  <p:custDataLst>
                    <p:tags r:id="rId7"/>
                  </p:custDataLst>
                </p:nvPr>
              </p:nvGrpSpPr>
              <p:grpSpPr>
                <a:xfrm>
                  <a:off x="16448" y="9574"/>
                  <a:ext cx="2074" cy="675"/>
                  <a:chOff x="0" y="3633950"/>
                  <a:chExt cx="1405715" cy="457699"/>
                </a:xfrm>
              </p:grpSpPr>
              <p:sp>
                <p:nvSpPr>
                  <p:cNvPr id="20" name="菱形 19"/>
                  <p:cNvSpPr/>
                  <p:nvPr userDrawn="1">
                    <p:custDataLst>
                      <p:tags r:id="rId8"/>
                    </p:custDataLst>
                  </p:nvPr>
                </p:nvSpPr>
                <p:spPr>
                  <a:xfrm>
                    <a:off x="0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0000" tIns="46800" rIns="90000" bIns="46800" rtlCol="0" anchor="ctr">
                    <a:normAutofit fontScale="32500" lnSpcReduction="20000"/>
                  </a:bodyPr>
                  <a:lstStyle/>
                  <a:p>
                    <a:pPr algn="ctr">
                      <a:lnSpc>
                        <a:spcPct val="150000"/>
                      </a:lnSpc>
                    </a:pPr>
                    <a:endParaRPr lang="zh-CN" altLang="en-US">
                      <a:solidFill>
                        <a:schemeClr val="lt1"/>
                      </a:solidFill>
                    </a:endParaRPr>
                  </a:p>
                </p:txBody>
              </p:sp>
              <p:sp>
                <p:nvSpPr>
                  <p:cNvPr id="21" name="菱形 20"/>
                  <p:cNvSpPr/>
                  <p:nvPr userDrawn="1">
                    <p:custDataLst>
                      <p:tags r:id="rId9"/>
                    </p:custDataLst>
                  </p:nvPr>
                </p:nvSpPr>
                <p:spPr>
                  <a:xfrm>
                    <a:off x="474008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0000" tIns="46800" rIns="90000" bIns="46800" rtlCol="0" anchor="ctr">
                    <a:normAutofit fontScale="32500" lnSpcReduction="20000"/>
                  </a:bodyPr>
                  <a:lstStyle/>
                  <a:p>
                    <a:pPr algn="ctr">
                      <a:lnSpc>
                        <a:spcPct val="150000"/>
                      </a:lnSpc>
                    </a:pPr>
                    <a:endParaRPr lang="zh-CN" altLang="en-US">
                      <a:solidFill>
                        <a:schemeClr val="lt1"/>
                      </a:solidFill>
                    </a:endParaRPr>
                  </a:p>
                </p:txBody>
              </p:sp>
              <p:sp>
                <p:nvSpPr>
                  <p:cNvPr id="22" name="菱形 21"/>
                  <p:cNvSpPr/>
                  <p:nvPr userDrawn="1">
                    <p:custDataLst>
                      <p:tags r:id="rId10"/>
                    </p:custDataLst>
                  </p:nvPr>
                </p:nvSpPr>
                <p:spPr>
                  <a:xfrm>
                    <a:off x="948016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90000" tIns="46800" rIns="90000" bIns="46800" rtlCol="0" anchor="ctr">
                    <a:normAutofit fontScale="32500" lnSpcReduction="20000"/>
                  </a:bodyPr>
                  <a:lstStyle/>
                  <a:p>
                    <a:pPr algn="ctr">
                      <a:lnSpc>
                        <a:spcPct val="150000"/>
                      </a:lnSpc>
                    </a:pPr>
                    <a:endParaRPr lang="zh-CN" altLang="en-US">
                      <a:solidFill>
                        <a:schemeClr val="lt1"/>
                      </a:solidFill>
                    </a:endParaRPr>
                  </a:p>
                </p:txBody>
              </p:sp>
            </p:grpSp>
          </p:grpSp>
          <p:sp>
            <p:nvSpPr>
              <p:cNvPr id="8" name="圆角矩形 7"/>
              <p:cNvSpPr/>
              <p:nvPr userDrawn="1">
                <p:custDataLst>
                  <p:tags r:id="rId11"/>
                </p:custDataLst>
              </p:nvPr>
            </p:nvSpPr>
            <p:spPr>
              <a:xfrm>
                <a:off x="193040" y="182880"/>
                <a:ext cx="11805285" cy="6491605"/>
              </a:xfrm>
              <a:prstGeom prst="roundRect">
                <a:avLst>
                  <a:gd name="adj" fmla="val 1724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tIns="46800" rIns="90000" bIns="46800" rtlCol="0" anchor="ctr">
                <a:normAutofit/>
              </a:bodyPr>
              <a:lstStyle/>
              <a:p>
                <a:pPr algn="ctr">
                  <a:lnSpc>
                    <a:spcPct val="130000"/>
                  </a:lnSpc>
                </a:pPr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  <p:sp>
          <p:nvSpPr>
            <p:cNvPr id="10" name="五边形 4"/>
            <p:cNvSpPr/>
            <p:nvPr userDrawn="1">
              <p:custDataLst>
                <p:tags r:id="rId12"/>
              </p:custDataLst>
            </p:nvPr>
          </p:nvSpPr>
          <p:spPr>
            <a:xfrm rot="5400000">
              <a:off x="5432425" y="-160020"/>
              <a:ext cx="1327785" cy="1645920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9" name="五边形 6"/>
            <p:cNvSpPr/>
            <p:nvPr userDrawn="1">
              <p:custDataLst>
                <p:tags r:id="rId13"/>
              </p:custDataLst>
            </p:nvPr>
          </p:nvSpPr>
          <p:spPr>
            <a:xfrm rot="16200000" flipV="1">
              <a:off x="5792470" y="5658485"/>
              <a:ext cx="607060" cy="1645920"/>
            </a:xfrm>
            <a:prstGeom prst="homePlate">
              <a:avLst>
                <a:gd name="adj" fmla="val 80230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46800" rIns="90000" bIns="46800" rtlCol="0" anchor="ctr">
              <a:norm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7"/>
            </p:custDataLst>
          </p:nvPr>
        </p:nvSpPr>
        <p:spPr>
          <a:xfrm>
            <a:off x="3328201" y="4283393"/>
            <a:ext cx="2520000" cy="485140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r">
              <a:lnSpc>
                <a:spcPct val="130000"/>
              </a:lnSpc>
              <a:spcAft>
                <a:spcPct val="0"/>
              </a:spcAft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8"/>
            </p:custDataLst>
          </p:nvPr>
        </p:nvSpPr>
        <p:spPr>
          <a:xfrm>
            <a:off x="2593022" y="2149048"/>
            <a:ext cx="7005956" cy="1344477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66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9"/>
            </p:custDataLst>
          </p:nvPr>
        </p:nvSpPr>
        <p:spPr>
          <a:xfrm>
            <a:off x="2592705" y="3553460"/>
            <a:ext cx="7005320" cy="485140"/>
          </a:xfrm>
        </p:spPr>
        <p:txBody>
          <a:bodyPr lIns="90000" tIns="0" rIns="90000" bIns="46800"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20"/>
            </p:custDataLst>
          </p:nvPr>
        </p:nvSpPr>
        <p:spPr>
          <a:xfrm>
            <a:off x="6291496" y="4286643"/>
            <a:ext cx="2520000" cy="478640"/>
          </a:xfrm>
        </p:spPr>
        <p:txBody>
          <a:bodyPr lIns="90000" tIns="46800" rIns="90000" bIns="4680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/>
              <a:t>单击此处编辑文本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257176" y="284361"/>
            <a:ext cx="11842224" cy="6446131"/>
            <a:chOff x="257176" y="284361"/>
            <a:chExt cx="11842224" cy="6446131"/>
          </a:xfrm>
        </p:grpSpPr>
        <p:sp>
          <p:nvSpPr>
            <p:cNvPr id="8" name="矩形 7"/>
            <p:cNvSpPr/>
            <p:nvPr userDrawn="1">
              <p:custDataLst>
                <p:tags r:id="rId3"/>
              </p:custDataLst>
            </p:nvPr>
          </p:nvSpPr>
          <p:spPr>
            <a:xfrm>
              <a:off x="257176" y="285907"/>
              <a:ext cx="11677650" cy="6295867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 lang="en-US" altLang="zh-CN">
                <a:sym typeface="+mn-ea"/>
              </a:endParaRPr>
            </a:p>
          </p:txBody>
        </p:sp>
        <p:grpSp>
          <p:nvGrpSpPr>
            <p:cNvPr id="9" name="组合 8"/>
            <p:cNvGrpSpPr/>
            <p:nvPr userDrawn="1">
              <p:custDataLst>
                <p:tags r:id="rId4"/>
              </p:custDataLst>
            </p:nvPr>
          </p:nvGrpSpPr>
          <p:grpSpPr>
            <a:xfrm>
              <a:off x="11148545" y="6413693"/>
              <a:ext cx="950855" cy="316799"/>
              <a:chOff x="0" y="3623101"/>
              <a:chExt cx="1405715" cy="468548"/>
            </a:xfrm>
          </p:grpSpPr>
          <p:sp>
            <p:nvSpPr>
              <p:cNvPr id="11" name="菱形 10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菱形 11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菱形 12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" name="五边形 4"/>
            <p:cNvSpPr/>
            <p:nvPr userDrawn="1">
              <p:custDataLst>
                <p:tags r:id="rId8"/>
              </p:custDataLst>
            </p:nvPr>
          </p:nvSpPr>
          <p:spPr>
            <a:xfrm rot="5400000">
              <a:off x="660603" y="23185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>
            <p:custDataLst>
              <p:tags r:id="rId2"/>
            </p:custDataLst>
          </p:nvPr>
        </p:nvGrpSpPr>
        <p:grpSpPr>
          <a:xfrm>
            <a:off x="-318" y="-953"/>
            <a:ext cx="12192000" cy="6858953"/>
            <a:chOff x="-318" y="-953"/>
            <a:chExt cx="12192000" cy="6858953"/>
          </a:xfrm>
        </p:grpSpPr>
        <p:grpSp>
          <p:nvGrpSpPr>
            <p:cNvPr id="22" name="组合 21"/>
            <p:cNvGrpSpPr/>
            <p:nvPr userDrawn="1"/>
          </p:nvGrpSpPr>
          <p:grpSpPr>
            <a:xfrm>
              <a:off x="-318" y="635"/>
              <a:ext cx="12192000" cy="6857365"/>
              <a:chOff x="-318" y="635"/>
              <a:chExt cx="12192000" cy="6857365"/>
            </a:xfrm>
          </p:grpSpPr>
          <p:grpSp>
            <p:nvGrpSpPr>
              <p:cNvPr id="25" name="组合 24"/>
              <p:cNvGrpSpPr/>
              <p:nvPr userDrawn="1">
                <p:custDataLst>
                  <p:tags r:id="rId3"/>
                </p:custDataLst>
              </p:nvPr>
            </p:nvGrpSpPr>
            <p:grpSpPr>
              <a:xfrm>
                <a:off x="-318" y="635"/>
                <a:ext cx="12192000" cy="6857365"/>
                <a:chOff x="0" y="0"/>
                <a:chExt cx="19200" cy="10799"/>
              </a:xfrm>
            </p:grpSpPr>
            <p:sp>
              <p:nvSpPr>
                <p:cNvPr id="27" name="矩形 26"/>
                <p:cNvSpPr/>
                <p:nvPr userDrawn="1">
                  <p:custDataLst>
                    <p:tags r:id="rId4"/>
                  </p:custDataLst>
                </p:nvPr>
              </p:nvSpPr>
              <p:spPr>
                <a:xfrm>
                  <a:off x="0" y="0"/>
                  <a:ext cx="19200" cy="4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8" name="矩形 27"/>
                <p:cNvSpPr/>
                <p:nvPr userDrawn="1">
                  <p:custDataLst>
                    <p:tags r:id="rId5"/>
                  </p:custDataLst>
                </p:nvPr>
              </p:nvSpPr>
              <p:spPr>
                <a:xfrm>
                  <a:off x="0" y="9720"/>
                  <a:ext cx="19200" cy="10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9" name="菱形 28"/>
                <p:cNvSpPr/>
                <p:nvPr userDrawn="1">
                  <p:custDataLst>
                    <p:tags r:id="rId6"/>
                  </p:custDataLst>
                </p:nvPr>
              </p:nvSpPr>
              <p:spPr>
                <a:xfrm flipH="1">
                  <a:off x="420" y="399"/>
                  <a:ext cx="474" cy="441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30" name="组合 29"/>
                <p:cNvGrpSpPr/>
                <p:nvPr userDrawn="1">
                  <p:custDataLst>
                    <p:tags r:id="rId7"/>
                  </p:custDataLst>
                </p:nvPr>
              </p:nvGrpSpPr>
              <p:grpSpPr>
                <a:xfrm>
                  <a:off x="16448" y="9574"/>
                  <a:ext cx="2074" cy="675"/>
                  <a:chOff x="0" y="3633950"/>
                  <a:chExt cx="1405715" cy="457699"/>
                </a:xfrm>
              </p:grpSpPr>
              <p:sp>
                <p:nvSpPr>
                  <p:cNvPr id="31" name="菱形 30"/>
                  <p:cNvSpPr/>
                  <p:nvPr userDrawn="1">
                    <p:custDataLst>
                      <p:tags r:id="rId8"/>
                    </p:custDataLst>
                  </p:nvPr>
                </p:nvSpPr>
                <p:spPr>
                  <a:xfrm>
                    <a:off x="0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2" name="菱形 31"/>
                  <p:cNvSpPr/>
                  <p:nvPr userDrawn="1">
                    <p:custDataLst>
                      <p:tags r:id="rId9"/>
                    </p:custDataLst>
                  </p:nvPr>
                </p:nvSpPr>
                <p:spPr>
                  <a:xfrm>
                    <a:off x="474008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3" name="菱形 32"/>
                  <p:cNvSpPr/>
                  <p:nvPr userDrawn="1">
                    <p:custDataLst>
                      <p:tags r:id="rId10"/>
                    </p:custDataLst>
                  </p:nvPr>
                </p:nvSpPr>
                <p:spPr>
                  <a:xfrm>
                    <a:off x="948016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</p:grpSp>
          <p:sp>
            <p:nvSpPr>
              <p:cNvPr id="26" name="圆角矩形 7"/>
              <p:cNvSpPr/>
              <p:nvPr userDrawn="1">
                <p:custDataLst>
                  <p:tags r:id="rId11"/>
                </p:custDataLst>
              </p:nvPr>
            </p:nvSpPr>
            <p:spPr>
              <a:xfrm>
                <a:off x="193040" y="182880"/>
                <a:ext cx="11805285" cy="6491605"/>
              </a:xfrm>
              <a:prstGeom prst="roundRect">
                <a:avLst>
                  <a:gd name="adj" fmla="val 1724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五边形 4"/>
            <p:cNvSpPr/>
            <p:nvPr userDrawn="1">
              <p:custDataLst>
                <p:tags r:id="rId12"/>
              </p:custDataLst>
            </p:nvPr>
          </p:nvSpPr>
          <p:spPr>
            <a:xfrm rot="5400000">
              <a:off x="5432425" y="-160020"/>
              <a:ext cx="1327785" cy="1645920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五边形 6"/>
            <p:cNvSpPr/>
            <p:nvPr userDrawn="1">
              <p:custDataLst>
                <p:tags r:id="rId13"/>
              </p:custDataLst>
            </p:nvPr>
          </p:nvSpPr>
          <p:spPr>
            <a:xfrm rot="16200000" flipV="1">
              <a:off x="5792470" y="5658485"/>
              <a:ext cx="607060" cy="1645920"/>
            </a:xfrm>
            <a:prstGeom prst="homePlate">
              <a:avLst>
                <a:gd name="adj" fmla="val 80230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7"/>
            </p:custDataLst>
          </p:nvPr>
        </p:nvSpPr>
        <p:spPr>
          <a:xfrm>
            <a:off x="2593023" y="2000251"/>
            <a:ext cx="7005955" cy="1491328"/>
          </a:xfrm>
        </p:spPr>
        <p:txBody>
          <a:bodyPr vert="horz"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800" b="1" i="0" u="none" strike="noStrike" kern="1200" cap="none" spc="6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 hasCustomPrompt="1"/>
            <p:custDataLst>
              <p:tags r:id="rId18"/>
            </p:custDataLst>
          </p:nvPr>
        </p:nvSpPr>
        <p:spPr>
          <a:xfrm>
            <a:off x="4979820" y="4079895"/>
            <a:ext cx="2232360" cy="481249"/>
          </a:xfrm>
        </p:spPr>
        <p:txBody>
          <a:bodyPr lIns="90000" tIns="0" rIns="90000" bIns="46800" anchor="ctr" anchorCtr="0">
            <a:normAutofit/>
          </a:bodyPr>
          <a:lstStyle>
            <a:lvl1pPr marL="0" indent="0" algn="ctr">
              <a:buNone/>
              <a:defRPr sz="2000" baseline="0">
                <a:latin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/>
              <a:t>编辑文本</a:t>
            </a:r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4" hasCustomPrompt="1"/>
            <p:custDataLst>
              <p:tags r:id="rId19"/>
            </p:custDataLst>
          </p:nvPr>
        </p:nvSpPr>
        <p:spPr>
          <a:xfrm>
            <a:off x="2593022" y="3539541"/>
            <a:ext cx="7005955" cy="481249"/>
          </a:xfrm>
        </p:spPr>
        <p:txBody>
          <a:bodyPr lIns="90000" tIns="0" rIns="90000" bIns="46800" anchor="t" anchorCtr="0">
            <a:normAutofit/>
          </a:bodyPr>
          <a:lstStyle>
            <a:lvl1pPr marL="0" indent="0" algn="ctr">
              <a:buNone/>
              <a:defRPr sz="2400" baseline="0">
                <a:latin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 userDrawn="1">
            <p:custDataLst>
              <p:tags r:id="rId2"/>
            </p:custDataLst>
          </p:nvPr>
        </p:nvGrpSpPr>
        <p:grpSpPr>
          <a:xfrm>
            <a:off x="11598910" y="6433185"/>
            <a:ext cx="450850" cy="149860"/>
            <a:chOff x="0" y="3623101"/>
            <a:chExt cx="1405715" cy="468548"/>
          </a:xfrm>
        </p:grpSpPr>
        <p:sp>
          <p:nvSpPr>
            <p:cNvPr id="19" name="菱形 18"/>
            <p:cNvSpPr/>
            <p:nvPr userDrawn="1">
              <p:custDataLst>
                <p:tags r:id="rId3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菱形 19"/>
            <p:cNvSpPr/>
            <p:nvPr userDrawn="1">
              <p:custDataLst>
                <p:tags r:id="rId4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菱形 20"/>
            <p:cNvSpPr/>
            <p:nvPr userDrawn="1">
              <p:custDataLst>
                <p:tags r:id="rId5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五边形 4"/>
          <p:cNvSpPr/>
          <p:nvPr userDrawn="1">
            <p:custDataLst>
              <p:tags r:id="rId6"/>
            </p:custDataLst>
          </p:nvPr>
        </p:nvSpPr>
        <p:spPr>
          <a:xfrm rot="5400000">
            <a:off x="346710" y="-80010"/>
            <a:ext cx="438150" cy="54356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>
            <p:custDataLst>
              <p:tags r:id="rId2"/>
            </p:custDataLst>
          </p:nvPr>
        </p:nvSpPr>
        <p:spPr>
          <a:xfrm>
            <a:off x="257175" y="285750"/>
            <a:ext cx="11677650" cy="629602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25" name="组合 24"/>
          <p:cNvGrpSpPr/>
          <p:nvPr userDrawn="1">
            <p:custDataLst>
              <p:tags r:id="rId3"/>
            </p:custDataLst>
          </p:nvPr>
        </p:nvGrpSpPr>
        <p:grpSpPr>
          <a:xfrm>
            <a:off x="11148695" y="6413500"/>
            <a:ext cx="950595" cy="316865"/>
            <a:chOff x="0" y="3623101"/>
            <a:chExt cx="1405715" cy="468548"/>
          </a:xfrm>
        </p:grpSpPr>
        <p:sp>
          <p:nvSpPr>
            <p:cNvPr id="27" name="菱形 26"/>
            <p:cNvSpPr/>
            <p:nvPr userDrawn="1">
              <p:custDataLst>
                <p:tags r:id="rId4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菱形 27"/>
            <p:cNvSpPr/>
            <p:nvPr userDrawn="1">
              <p:custDataLst>
                <p:tags r:id="rId5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菱形 28"/>
            <p:cNvSpPr/>
            <p:nvPr userDrawn="1">
              <p:custDataLst>
                <p:tags r:id="rId6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五边形 4"/>
          <p:cNvSpPr/>
          <p:nvPr userDrawn="1">
            <p:custDataLst>
              <p:tags r:id="rId7"/>
            </p:custDataLst>
          </p:nvPr>
        </p:nvSpPr>
        <p:spPr>
          <a:xfrm rot="5400000">
            <a:off x="660400" y="231775"/>
            <a:ext cx="438150" cy="54356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8"/>
            </p:custDataLst>
          </p:nvPr>
        </p:nvSpPr>
        <p:spPr>
          <a:xfrm>
            <a:off x="1281600" y="1249200"/>
            <a:ext cx="9626400" cy="723600"/>
          </a:xfrm>
        </p:spPr>
        <p:txBody>
          <a:bodyPr lIns="90000" tIns="46800" rIns="90000" bIns="4680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9"/>
            </p:custDataLst>
          </p:nvPr>
        </p:nvSpPr>
        <p:spPr>
          <a:xfrm>
            <a:off x="1281113" y="2163600"/>
            <a:ext cx="9626600" cy="34452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1"/>
            <a:ext cx="482346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grpSp>
        <p:nvGrpSpPr>
          <p:cNvPr id="16" name="组合 15"/>
          <p:cNvGrpSpPr/>
          <p:nvPr userDrawn="1">
            <p:custDataLst>
              <p:tags r:id="rId3"/>
            </p:custDataLst>
          </p:nvPr>
        </p:nvGrpSpPr>
        <p:grpSpPr>
          <a:xfrm>
            <a:off x="11598910" y="6433185"/>
            <a:ext cx="450850" cy="149860"/>
            <a:chOff x="0" y="3623101"/>
            <a:chExt cx="1405715" cy="468548"/>
          </a:xfrm>
        </p:grpSpPr>
        <p:sp>
          <p:nvSpPr>
            <p:cNvPr id="18" name="菱形 17"/>
            <p:cNvSpPr/>
            <p:nvPr userDrawn="1">
              <p:custDataLst>
                <p:tags r:id="rId4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菱形 18"/>
            <p:cNvSpPr/>
            <p:nvPr userDrawn="1">
              <p:custDataLst>
                <p:tags r:id="rId5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菱形 21"/>
            <p:cNvSpPr/>
            <p:nvPr userDrawn="1">
              <p:custDataLst>
                <p:tags r:id="rId6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五边形 4"/>
          <p:cNvSpPr/>
          <p:nvPr userDrawn="1">
            <p:custDataLst>
              <p:tags r:id="rId7"/>
            </p:custDataLst>
          </p:nvPr>
        </p:nvSpPr>
        <p:spPr>
          <a:xfrm rot="5400000">
            <a:off x="346710" y="-80010"/>
            <a:ext cx="438150" cy="54356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8"/>
            </p:custDataLst>
          </p:nvPr>
        </p:nvSpPr>
        <p:spPr>
          <a:xfrm>
            <a:off x="583200" y="629920"/>
            <a:ext cx="3960000" cy="1022480"/>
          </a:xfrm>
        </p:spPr>
        <p:txBody>
          <a:bodyPr lIns="90000" tIns="46800" rIns="90000" bIns="4680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编辑标题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2"/>
            </p:custDataLst>
          </p:nvPr>
        </p:nvSpPr>
        <p:spPr>
          <a:xfrm>
            <a:off x="586800" y="1764000"/>
            <a:ext cx="3956400" cy="40932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13"/>
            </p:custDataLst>
          </p:nvPr>
        </p:nvSpPr>
        <p:spPr>
          <a:xfrm>
            <a:off x="5101200" y="769938"/>
            <a:ext cx="6480000" cy="5087937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grpSp>
        <p:nvGrpSpPr>
          <p:cNvPr id="23" name="组合 22"/>
          <p:cNvGrpSpPr/>
          <p:nvPr userDrawn="1">
            <p:custDataLst>
              <p:tags r:id="rId3"/>
            </p:custDataLst>
          </p:nvPr>
        </p:nvGrpSpPr>
        <p:grpSpPr>
          <a:xfrm>
            <a:off x="11598910" y="6433185"/>
            <a:ext cx="450850" cy="149860"/>
            <a:chOff x="0" y="3623101"/>
            <a:chExt cx="1405715" cy="468548"/>
          </a:xfrm>
        </p:grpSpPr>
        <p:sp>
          <p:nvSpPr>
            <p:cNvPr id="25" name="菱形 24"/>
            <p:cNvSpPr/>
            <p:nvPr userDrawn="1">
              <p:custDataLst>
                <p:tags r:id="rId4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菱形 25"/>
            <p:cNvSpPr/>
            <p:nvPr userDrawn="1">
              <p:custDataLst>
                <p:tags r:id="rId5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菱形 26"/>
            <p:cNvSpPr/>
            <p:nvPr userDrawn="1">
              <p:custDataLst>
                <p:tags r:id="rId6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五边形 4"/>
          <p:cNvSpPr/>
          <p:nvPr userDrawn="1">
            <p:custDataLst>
              <p:tags r:id="rId7"/>
            </p:custDataLst>
          </p:nvPr>
        </p:nvSpPr>
        <p:spPr>
          <a:xfrm rot="5400000">
            <a:off x="346710" y="-80010"/>
            <a:ext cx="438150" cy="54356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12000" y="689418"/>
            <a:ext cx="10976400" cy="718182"/>
          </a:xfrm>
        </p:spPr>
        <p:txBody>
          <a:bodyPr lIns="90000" tIns="46800" rIns="90000" bIns="46800"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612000" y="1659600"/>
            <a:ext cx="10975975" cy="828000"/>
          </a:xfrm>
        </p:spPr>
        <p:txBody>
          <a:bodyPr lIns="90000" tIns="46800" rIns="90000" bIns="46800"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3"/>
            </p:custDataLst>
          </p:nvPr>
        </p:nvSpPr>
        <p:spPr>
          <a:xfrm>
            <a:off x="612775" y="2808000"/>
            <a:ext cx="10965600" cy="3430800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grpSp>
        <p:nvGrpSpPr>
          <p:cNvPr id="21" name="组合 20"/>
          <p:cNvGrpSpPr/>
          <p:nvPr userDrawn="1">
            <p:custDataLst>
              <p:tags r:id="rId3"/>
            </p:custDataLst>
          </p:nvPr>
        </p:nvGrpSpPr>
        <p:grpSpPr>
          <a:xfrm>
            <a:off x="11598910" y="6433185"/>
            <a:ext cx="450850" cy="149860"/>
            <a:chOff x="0" y="3623101"/>
            <a:chExt cx="1405715" cy="468548"/>
          </a:xfrm>
        </p:grpSpPr>
        <p:sp>
          <p:nvSpPr>
            <p:cNvPr id="25" name="菱形 24"/>
            <p:cNvSpPr/>
            <p:nvPr userDrawn="1">
              <p:custDataLst>
                <p:tags r:id="rId4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菱形 25"/>
            <p:cNvSpPr/>
            <p:nvPr userDrawn="1">
              <p:custDataLst>
                <p:tags r:id="rId5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菱形 26"/>
            <p:cNvSpPr/>
            <p:nvPr userDrawn="1">
              <p:custDataLst>
                <p:tags r:id="rId6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五边形 4"/>
          <p:cNvSpPr/>
          <p:nvPr userDrawn="1">
            <p:custDataLst>
              <p:tags r:id="rId7"/>
            </p:custDataLst>
          </p:nvPr>
        </p:nvSpPr>
        <p:spPr>
          <a:xfrm rot="5400000">
            <a:off x="346710" y="-80010"/>
            <a:ext cx="438150" cy="54356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04800" y="579120"/>
            <a:ext cx="10976400" cy="655680"/>
          </a:xfrm>
        </p:spPr>
        <p:txBody>
          <a:bodyPr lIns="90000" tIns="46800" rIns="90000" bIns="46800" anchor="ctr">
            <a:normAutofit/>
          </a:bodyPr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604837" y="1681200"/>
            <a:ext cx="10990800" cy="3211200"/>
          </a:xfrm>
        </p:spPr>
        <p:txBody>
          <a:bodyPr lIns="90000" tIns="46800" rIns="90000" bIns="4680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3"/>
            </p:custDataLst>
          </p:nvPr>
        </p:nvSpPr>
        <p:spPr>
          <a:xfrm>
            <a:off x="594000" y="5180400"/>
            <a:ext cx="11001600" cy="1011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 lIns="90000" tIns="46800" rIns="90000" bIns="46800">
            <a:normAutofit/>
          </a:bodyPr>
          <a:lstStyle>
            <a:lvl1pPr marL="0" indent="0">
              <a:buFont typeface="Arial" panose="020B0604020202020204" pitchFamily="34" charset="0"/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grpSp>
        <p:nvGrpSpPr>
          <p:cNvPr id="19" name="组合 18"/>
          <p:cNvGrpSpPr/>
          <p:nvPr userDrawn="1">
            <p:custDataLst>
              <p:tags r:id="rId11"/>
            </p:custDataLst>
          </p:nvPr>
        </p:nvGrpSpPr>
        <p:grpSpPr>
          <a:xfrm flipH="1">
            <a:off x="11129043" y="317149"/>
            <a:ext cx="976314" cy="307818"/>
            <a:chOff x="7177184" y="4307561"/>
            <a:chExt cx="976314" cy="307818"/>
          </a:xfrm>
        </p:grpSpPr>
        <p:sp>
          <p:nvSpPr>
            <p:cNvPr id="6" name="等腰三角形 5"/>
            <p:cNvSpPr/>
            <p:nvPr userDrawn="1">
              <p:custDataLst>
                <p:tags r:id="rId12"/>
              </p:custDataLst>
            </p:nvPr>
          </p:nvSpPr>
          <p:spPr>
            <a:xfrm rot="5400000" flipH="1">
              <a:off x="7887012" y="4348893"/>
              <a:ext cx="307818" cy="225154"/>
            </a:xfrm>
            <a:custGeom>
              <a:avLst/>
              <a:gdLst>
                <a:gd name="connsiteX0" fmla="*/ 0 w 482721"/>
                <a:gd name="connsiteY0" fmla="*/ 353086 h 353086"/>
                <a:gd name="connsiteX1" fmla="*/ 241361 w 482721"/>
                <a:gd name="connsiteY1" fmla="*/ 0 h 353086"/>
                <a:gd name="connsiteX2" fmla="*/ 482721 w 482721"/>
                <a:gd name="connsiteY2" fmla="*/ 353086 h 353086"/>
                <a:gd name="connsiteX3" fmla="*/ 0 w 482721"/>
                <a:gd name="connsiteY3" fmla="*/ 353086 h 353086"/>
                <a:gd name="connsiteX0-1" fmla="*/ 0 w 482721"/>
                <a:gd name="connsiteY0-2" fmla="*/ 353086 h 353086"/>
                <a:gd name="connsiteX1-3" fmla="*/ 241361 w 482721"/>
                <a:gd name="connsiteY1-4" fmla="*/ 0 h 353086"/>
                <a:gd name="connsiteX2-5" fmla="*/ 482721 w 482721"/>
                <a:gd name="connsiteY2-6" fmla="*/ 353086 h 353086"/>
                <a:gd name="connsiteX3-7" fmla="*/ 235390 w 482721"/>
                <a:gd name="connsiteY3-8" fmla="*/ 353086 h 353086"/>
                <a:gd name="connsiteX4" fmla="*/ 0 w 482721"/>
                <a:gd name="connsiteY4" fmla="*/ 353086 h 353086"/>
                <a:gd name="connsiteX0-9" fmla="*/ 0 w 482721"/>
                <a:gd name="connsiteY0-10" fmla="*/ 353086 h 353086"/>
                <a:gd name="connsiteX1-11" fmla="*/ 241361 w 482721"/>
                <a:gd name="connsiteY1-12" fmla="*/ 0 h 353086"/>
                <a:gd name="connsiteX2-13" fmla="*/ 482721 w 482721"/>
                <a:gd name="connsiteY2-14" fmla="*/ 353086 h 353086"/>
                <a:gd name="connsiteX3-15" fmla="*/ 217283 w 482721"/>
                <a:gd name="connsiteY3-16" fmla="*/ 226338 h 353086"/>
                <a:gd name="connsiteX4-17" fmla="*/ 0 w 482721"/>
                <a:gd name="connsiteY4-18" fmla="*/ 353086 h 353086"/>
                <a:gd name="connsiteX0-19" fmla="*/ 0 w 482721"/>
                <a:gd name="connsiteY0-20" fmla="*/ 353086 h 353086"/>
                <a:gd name="connsiteX1-21" fmla="*/ 241361 w 482721"/>
                <a:gd name="connsiteY1-22" fmla="*/ 0 h 353086"/>
                <a:gd name="connsiteX2-23" fmla="*/ 482721 w 482721"/>
                <a:gd name="connsiteY2-24" fmla="*/ 353086 h 353086"/>
                <a:gd name="connsiteX3-25" fmla="*/ 244443 w 482721"/>
                <a:gd name="connsiteY3-26" fmla="*/ 226338 h 353086"/>
                <a:gd name="connsiteX4-27" fmla="*/ 0 w 482721"/>
                <a:gd name="connsiteY4-28" fmla="*/ 353086 h 353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482720" h="353086">
                  <a:moveTo>
                    <a:pt x="0" y="353086"/>
                  </a:moveTo>
                  <a:lnTo>
                    <a:pt x="241361" y="0"/>
                  </a:lnTo>
                  <a:lnTo>
                    <a:pt x="482721" y="353086"/>
                  </a:lnTo>
                  <a:lnTo>
                    <a:pt x="244443" y="226338"/>
                  </a:lnTo>
                  <a:lnTo>
                    <a:pt x="0" y="35308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12" name="等腰三角形 5"/>
            <p:cNvSpPr/>
            <p:nvPr userDrawn="1">
              <p:custDataLst>
                <p:tags r:id="rId13"/>
              </p:custDataLst>
            </p:nvPr>
          </p:nvSpPr>
          <p:spPr>
            <a:xfrm rot="5400000" flipH="1">
              <a:off x="7511432" y="4348893"/>
              <a:ext cx="307818" cy="225154"/>
            </a:xfrm>
            <a:custGeom>
              <a:avLst/>
              <a:gdLst>
                <a:gd name="connsiteX0" fmla="*/ 0 w 482721"/>
                <a:gd name="connsiteY0" fmla="*/ 353086 h 353086"/>
                <a:gd name="connsiteX1" fmla="*/ 241361 w 482721"/>
                <a:gd name="connsiteY1" fmla="*/ 0 h 353086"/>
                <a:gd name="connsiteX2" fmla="*/ 482721 w 482721"/>
                <a:gd name="connsiteY2" fmla="*/ 353086 h 353086"/>
                <a:gd name="connsiteX3" fmla="*/ 0 w 482721"/>
                <a:gd name="connsiteY3" fmla="*/ 353086 h 353086"/>
                <a:gd name="connsiteX0-1" fmla="*/ 0 w 482721"/>
                <a:gd name="connsiteY0-2" fmla="*/ 353086 h 353086"/>
                <a:gd name="connsiteX1-3" fmla="*/ 241361 w 482721"/>
                <a:gd name="connsiteY1-4" fmla="*/ 0 h 353086"/>
                <a:gd name="connsiteX2-5" fmla="*/ 482721 w 482721"/>
                <a:gd name="connsiteY2-6" fmla="*/ 353086 h 353086"/>
                <a:gd name="connsiteX3-7" fmla="*/ 235390 w 482721"/>
                <a:gd name="connsiteY3-8" fmla="*/ 353086 h 353086"/>
                <a:gd name="connsiteX4" fmla="*/ 0 w 482721"/>
                <a:gd name="connsiteY4" fmla="*/ 353086 h 353086"/>
                <a:gd name="connsiteX0-9" fmla="*/ 0 w 482721"/>
                <a:gd name="connsiteY0-10" fmla="*/ 353086 h 353086"/>
                <a:gd name="connsiteX1-11" fmla="*/ 241361 w 482721"/>
                <a:gd name="connsiteY1-12" fmla="*/ 0 h 353086"/>
                <a:gd name="connsiteX2-13" fmla="*/ 482721 w 482721"/>
                <a:gd name="connsiteY2-14" fmla="*/ 353086 h 353086"/>
                <a:gd name="connsiteX3-15" fmla="*/ 217283 w 482721"/>
                <a:gd name="connsiteY3-16" fmla="*/ 226338 h 353086"/>
                <a:gd name="connsiteX4-17" fmla="*/ 0 w 482721"/>
                <a:gd name="connsiteY4-18" fmla="*/ 353086 h 353086"/>
                <a:gd name="connsiteX0-19" fmla="*/ 0 w 482721"/>
                <a:gd name="connsiteY0-20" fmla="*/ 353086 h 353086"/>
                <a:gd name="connsiteX1-21" fmla="*/ 241361 w 482721"/>
                <a:gd name="connsiteY1-22" fmla="*/ 0 h 353086"/>
                <a:gd name="connsiteX2-23" fmla="*/ 482721 w 482721"/>
                <a:gd name="connsiteY2-24" fmla="*/ 353086 h 353086"/>
                <a:gd name="connsiteX3-25" fmla="*/ 244443 w 482721"/>
                <a:gd name="connsiteY3-26" fmla="*/ 226338 h 353086"/>
                <a:gd name="connsiteX4-27" fmla="*/ 0 w 482721"/>
                <a:gd name="connsiteY4-28" fmla="*/ 353086 h 353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482720" h="353086">
                  <a:moveTo>
                    <a:pt x="0" y="353086"/>
                  </a:moveTo>
                  <a:lnTo>
                    <a:pt x="241361" y="0"/>
                  </a:lnTo>
                  <a:lnTo>
                    <a:pt x="482721" y="353086"/>
                  </a:lnTo>
                  <a:lnTo>
                    <a:pt x="244443" y="226338"/>
                  </a:lnTo>
                  <a:lnTo>
                    <a:pt x="0" y="35308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14" name="等腰三角形 5"/>
            <p:cNvSpPr/>
            <p:nvPr userDrawn="1">
              <p:custDataLst>
                <p:tags r:id="rId14"/>
              </p:custDataLst>
            </p:nvPr>
          </p:nvSpPr>
          <p:spPr>
            <a:xfrm rot="5400000" flipH="1">
              <a:off x="7135852" y="4348893"/>
              <a:ext cx="307818" cy="225154"/>
            </a:xfrm>
            <a:custGeom>
              <a:avLst/>
              <a:gdLst>
                <a:gd name="connsiteX0" fmla="*/ 0 w 482721"/>
                <a:gd name="connsiteY0" fmla="*/ 353086 h 353086"/>
                <a:gd name="connsiteX1" fmla="*/ 241361 w 482721"/>
                <a:gd name="connsiteY1" fmla="*/ 0 h 353086"/>
                <a:gd name="connsiteX2" fmla="*/ 482721 w 482721"/>
                <a:gd name="connsiteY2" fmla="*/ 353086 h 353086"/>
                <a:gd name="connsiteX3" fmla="*/ 0 w 482721"/>
                <a:gd name="connsiteY3" fmla="*/ 353086 h 353086"/>
                <a:gd name="connsiteX0-1" fmla="*/ 0 w 482721"/>
                <a:gd name="connsiteY0-2" fmla="*/ 353086 h 353086"/>
                <a:gd name="connsiteX1-3" fmla="*/ 241361 w 482721"/>
                <a:gd name="connsiteY1-4" fmla="*/ 0 h 353086"/>
                <a:gd name="connsiteX2-5" fmla="*/ 482721 w 482721"/>
                <a:gd name="connsiteY2-6" fmla="*/ 353086 h 353086"/>
                <a:gd name="connsiteX3-7" fmla="*/ 235390 w 482721"/>
                <a:gd name="connsiteY3-8" fmla="*/ 353086 h 353086"/>
                <a:gd name="connsiteX4" fmla="*/ 0 w 482721"/>
                <a:gd name="connsiteY4" fmla="*/ 353086 h 353086"/>
                <a:gd name="connsiteX0-9" fmla="*/ 0 w 482721"/>
                <a:gd name="connsiteY0-10" fmla="*/ 353086 h 353086"/>
                <a:gd name="connsiteX1-11" fmla="*/ 241361 w 482721"/>
                <a:gd name="connsiteY1-12" fmla="*/ 0 h 353086"/>
                <a:gd name="connsiteX2-13" fmla="*/ 482721 w 482721"/>
                <a:gd name="connsiteY2-14" fmla="*/ 353086 h 353086"/>
                <a:gd name="connsiteX3-15" fmla="*/ 217283 w 482721"/>
                <a:gd name="connsiteY3-16" fmla="*/ 226338 h 353086"/>
                <a:gd name="connsiteX4-17" fmla="*/ 0 w 482721"/>
                <a:gd name="connsiteY4-18" fmla="*/ 353086 h 353086"/>
                <a:gd name="connsiteX0-19" fmla="*/ 0 w 482721"/>
                <a:gd name="connsiteY0-20" fmla="*/ 353086 h 353086"/>
                <a:gd name="connsiteX1-21" fmla="*/ 241361 w 482721"/>
                <a:gd name="connsiteY1-22" fmla="*/ 0 h 353086"/>
                <a:gd name="connsiteX2-23" fmla="*/ 482721 w 482721"/>
                <a:gd name="connsiteY2-24" fmla="*/ 353086 h 353086"/>
                <a:gd name="connsiteX3-25" fmla="*/ 244443 w 482721"/>
                <a:gd name="connsiteY3-26" fmla="*/ 226338 h 353086"/>
                <a:gd name="connsiteX4-27" fmla="*/ 0 w 482721"/>
                <a:gd name="connsiteY4-28" fmla="*/ 353086 h 3530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482720" h="353086">
                  <a:moveTo>
                    <a:pt x="0" y="353086"/>
                  </a:moveTo>
                  <a:lnTo>
                    <a:pt x="241361" y="0"/>
                  </a:lnTo>
                  <a:lnTo>
                    <a:pt x="482721" y="353086"/>
                  </a:lnTo>
                  <a:lnTo>
                    <a:pt x="244443" y="226338"/>
                  </a:lnTo>
                  <a:lnTo>
                    <a:pt x="0" y="35308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7"/>
          <p:cNvSpPr/>
          <p:nvPr userDrawn="1">
            <p:custDataLst>
              <p:tags r:id="rId2"/>
            </p:custDataLst>
          </p:nvPr>
        </p:nvSpPr>
        <p:spPr>
          <a:xfrm>
            <a:off x="193040" y="182880"/>
            <a:ext cx="11805285" cy="6491605"/>
          </a:xfrm>
          <a:prstGeom prst="roundRect">
            <a:avLst>
              <a:gd name="adj" fmla="val 172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 userDrawn="1">
            <p:custDataLst>
              <p:tags r:id="rId3"/>
            </p:custDataLst>
          </p:nvPr>
        </p:nvSpPr>
        <p:spPr>
          <a:xfrm>
            <a:off x="0" y="98638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2" name="五边形 4"/>
          <p:cNvSpPr/>
          <p:nvPr userDrawn="1">
            <p:custDataLst>
              <p:tags r:id="rId4"/>
            </p:custDataLst>
          </p:nvPr>
        </p:nvSpPr>
        <p:spPr>
          <a:xfrm rot="5400000">
            <a:off x="5432425" y="-160020"/>
            <a:ext cx="1327785" cy="164592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五边形 6"/>
          <p:cNvSpPr/>
          <p:nvPr userDrawn="1">
            <p:custDataLst>
              <p:tags r:id="rId5"/>
            </p:custDataLst>
          </p:nvPr>
        </p:nvSpPr>
        <p:spPr>
          <a:xfrm rot="16200000" flipV="1">
            <a:off x="5792470" y="5731510"/>
            <a:ext cx="607060" cy="1645920"/>
          </a:xfrm>
          <a:prstGeom prst="homePlate">
            <a:avLst>
              <a:gd name="adj" fmla="val 80230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6"/>
            </p:custDataLst>
          </p:nvPr>
        </p:nvSpPr>
        <p:spPr>
          <a:xfrm>
            <a:off x="1522800" y="1818640"/>
            <a:ext cx="9144000" cy="1907360"/>
          </a:xfrm>
        </p:spPr>
        <p:txBody>
          <a:bodyPr lIns="90000" tIns="46800" rIns="90000" bIns="46800"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0"/>
            </p:custDataLst>
          </p:nvPr>
        </p:nvSpPr>
        <p:spPr>
          <a:xfrm>
            <a:off x="1522413" y="3862800"/>
            <a:ext cx="9144000" cy="16560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294286" y="-27771"/>
            <a:ext cx="11755418" cy="6611091"/>
            <a:chOff x="294286" y="-27771"/>
            <a:chExt cx="11755418" cy="6611091"/>
          </a:xfrm>
        </p:grpSpPr>
        <p:grpSp>
          <p:nvGrpSpPr>
            <p:cNvPr id="8" name="组合 7"/>
            <p:cNvGrpSpPr/>
            <p:nvPr userDrawn="1">
              <p:custDataLst>
                <p:tags r:id="rId3"/>
              </p:custDataLst>
            </p:nvPr>
          </p:nvGrpSpPr>
          <p:grpSpPr>
            <a:xfrm>
              <a:off x="11598965" y="6433146"/>
              <a:ext cx="450739" cy="150174"/>
              <a:chOff x="0" y="3623101"/>
              <a:chExt cx="1405715" cy="468548"/>
            </a:xfrm>
          </p:grpSpPr>
          <p:sp>
            <p:nvSpPr>
              <p:cNvPr id="10" name="菱形 9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菱形 10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菱形 11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五边形 4"/>
            <p:cNvSpPr/>
            <p:nvPr userDrawn="1">
              <p:custDataLst>
                <p:tags r:id="rId7"/>
              </p:custDataLst>
            </p:nvPr>
          </p:nvSpPr>
          <p:spPr>
            <a:xfrm rot="5400000">
              <a:off x="346791" y="-8027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-318" y="-953"/>
            <a:ext cx="12192000" cy="6858953"/>
            <a:chOff x="-318" y="-953"/>
            <a:chExt cx="12192000" cy="6858953"/>
          </a:xfrm>
        </p:grpSpPr>
        <p:grpSp>
          <p:nvGrpSpPr>
            <p:cNvPr id="11" name="组合 10"/>
            <p:cNvGrpSpPr/>
            <p:nvPr userDrawn="1">
              <p:custDataLst>
                <p:tags r:id="rId3"/>
              </p:custDataLst>
            </p:nvPr>
          </p:nvGrpSpPr>
          <p:grpSpPr>
            <a:xfrm>
              <a:off x="-318" y="635"/>
              <a:ext cx="12192000" cy="6857365"/>
              <a:chOff x="0" y="0"/>
              <a:chExt cx="19200" cy="10799"/>
            </a:xfrm>
          </p:grpSpPr>
          <p:sp>
            <p:nvSpPr>
              <p:cNvPr id="12" name="矩形 11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0"/>
                <a:ext cx="19200" cy="43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0" y="9720"/>
                <a:ext cx="19200" cy="10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菱形 13"/>
              <p:cNvSpPr/>
              <p:nvPr userDrawn="1">
                <p:custDataLst>
                  <p:tags r:id="rId6"/>
                </p:custDataLst>
              </p:nvPr>
            </p:nvSpPr>
            <p:spPr>
              <a:xfrm flipH="1">
                <a:off x="420" y="399"/>
                <a:ext cx="474" cy="441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5" name="组合 14"/>
              <p:cNvGrpSpPr/>
              <p:nvPr userDrawn="1">
                <p:custDataLst>
                  <p:tags r:id="rId7"/>
                </p:custDataLst>
              </p:nvPr>
            </p:nvGrpSpPr>
            <p:grpSpPr>
              <a:xfrm>
                <a:off x="16448" y="9574"/>
                <a:ext cx="2074" cy="675"/>
                <a:chOff x="0" y="3633950"/>
                <a:chExt cx="1405715" cy="457699"/>
              </a:xfrm>
            </p:grpSpPr>
            <p:sp>
              <p:nvSpPr>
                <p:cNvPr id="16" name="菱形 15"/>
                <p:cNvSpPr/>
                <p:nvPr userDrawn="1">
                  <p:custDataLst>
                    <p:tags r:id="rId8"/>
                  </p:custDataLst>
                </p:nvPr>
              </p:nvSpPr>
              <p:spPr>
                <a:xfrm>
                  <a:off x="0" y="3633950"/>
                  <a:ext cx="457699" cy="457699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菱形 16"/>
                <p:cNvSpPr/>
                <p:nvPr userDrawn="1">
                  <p:custDataLst>
                    <p:tags r:id="rId9"/>
                  </p:custDataLst>
                </p:nvPr>
              </p:nvSpPr>
              <p:spPr>
                <a:xfrm>
                  <a:off x="474008" y="3633950"/>
                  <a:ext cx="457699" cy="457699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" name="菱形 17"/>
                <p:cNvSpPr/>
                <p:nvPr userDrawn="1">
                  <p:custDataLst>
                    <p:tags r:id="rId10"/>
                  </p:custDataLst>
                </p:nvPr>
              </p:nvSpPr>
              <p:spPr>
                <a:xfrm>
                  <a:off x="948016" y="3633950"/>
                  <a:ext cx="457699" cy="457699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7" name="圆角矩形 7"/>
            <p:cNvSpPr/>
            <p:nvPr userDrawn="1">
              <p:custDataLst>
                <p:tags r:id="rId11"/>
              </p:custDataLst>
            </p:nvPr>
          </p:nvSpPr>
          <p:spPr>
            <a:xfrm>
              <a:off x="193040" y="182880"/>
              <a:ext cx="11805285" cy="6491605"/>
            </a:xfrm>
            <a:prstGeom prst="roundRect">
              <a:avLst>
                <a:gd name="adj" fmla="val 1724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五边形 4"/>
            <p:cNvSpPr/>
            <p:nvPr userDrawn="1">
              <p:custDataLst>
                <p:tags r:id="rId12"/>
              </p:custDataLst>
            </p:nvPr>
          </p:nvSpPr>
          <p:spPr>
            <a:xfrm rot="5400000">
              <a:off x="5432425" y="-160020"/>
              <a:ext cx="1327785" cy="1645920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五边形 6"/>
            <p:cNvSpPr/>
            <p:nvPr userDrawn="1">
              <p:custDataLst>
                <p:tags r:id="rId13"/>
              </p:custDataLst>
            </p:nvPr>
          </p:nvSpPr>
          <p:spPr>
            <a:xfrm rot="16200000" flipV="1">
              <a:off x="5792470" y="5658485"/>
              <a:ext cx="607060" cy="1645920"/>
            </a:xfrm>
            <a:prstGeom prst="homePlate">
              <a:avLst>
                <a:gd name="adj" fmla="val 80230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4"/>
            </p:custDataLst>
          </p:nvPr>
        </p:nvSpPr>
        <p:spPr>
          <a:xfrm>
            <a:off x="4116000" y="2651764"/>
            <a:ext cx="5409566" cy="93916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8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5"/>
            </p:custDataLst>
          </p:nvPr>
        </p:nvSpPr>
        <p:spPr>
          <a:xfrm>
            <a:off x="4116000" y="3646276"/>
            <a:ext cx="5409566" cy="1310880"/>
          </a:xfrm>
        </p:spPr>
        <p:txBody>
          <a:bodyPr lIns="90000" tIns="0" rIns="90000" bIns="46800">
            <a:norm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294286" y="-27771"/>
            <a:ext cx="11755418" cy="6611091"/>
            <a:chOff x="294286" y="-27771"/>
            <a:chExt cx="11755418" cy="6611091"/>
          </a:xfrm>
        </p:grpSpPr>
        <p:grpSp>
          <p:nvGrpSpPr>
            <p:cNvPr id="9" name="组合 8"/>
            <p:cNvGrpSpPr/>
            <p:nvPr userDrawn="1">
              <p:custDataLst>
                <p:tags r:id="rId3"/>
              </p:custDataLst>
            </p:nvPr>
          </p:nvGrpSpPr>
          <p:grpSpPr>
            <a:xfrm>
              <a:off x="11598965" y="6433146"/>
              <a:ext cx="450739" cy="150174"/>
              <a:chOff x="0" y="3623101"/>
              <a:chExt cx="1405715" cy="468548"/>
            </a:xfrm>
          </p:grpSpPr>
          <p:sp>
            <p:nvSpPr>
              <p:cNvPr id="11" name="菱形 10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菱形 11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菱形 12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" name="五边形 4"/>
            <p:cNvSpPr/>
            <p:nvPr userDrawn="1">
              <p:custDataLst>
                <p:tags r:id="rId7"/>
              </p:custDataLst>
            </p:nvPr>
          </p:nvSpPr>
          <p:spPr>
            <a:xfrm rot="5400000">
              <a:off x="346791" y="-8027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294286" y="-27771"/>
            <a:ext cx="11755418" cy="6611091"/>
            <a:chOff x="294286" y="-27771"/>
            <a:chExt cx="11755418" cy="6611091"/>
          </a:xfrm>
        </p:grpSpPr>
        <p:grpSp>
          <p:nvGrpSpPr>
            <p:cNvPr id="11" name="组合 10"/>
            <p:cNvGrpSpPr/>
            <p:nvPr userDrawn="1">
              <p:custDataLst>
                <p:tags r:id="rId3"/>
              </p:custDataLst>
            </p:nvPr>
          </p:nvGrpSpPr>
          <p:grpSpPr>
            <a:xfrm>
              <a:off x="11598965" y="6433146"/>
              <a:ext cx="450739" cy="150174"/>
              <a:chOff x="0" y="3623101"/>
              <a:chExt cx="1405715" cy="468548"/>
            </a:xfrm>
          </p:grpSpPr>
          <p:sp>
            <p:nvSpPr>
              <p:cNvPr id="13" name="菱形 12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菱形 13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菱形 14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2" name="五边形 4"/>
            <p:cNvSpPr/>
            <p:nvPr userDrawn="1">
              <p:custDataLst>
                <p:tags r:id="rId7"/>
              </p:custDataLst>
            </p:nvPr>
          </p:nvSpPr>
          <p:spPr>
            <a:xfrm rot="5400000">
              <a:off x="346791" y="-8027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9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0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1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2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 userDrawn="1">
            <p:custDataLst>
              <p:tags r:id="rId2"/>
            </p:custDataLst>
          </p:nvPr>
        </p:nvGrpSpPr>
        <p:grpSpPr>
          <a:xfrm>
            <a:off x="-318" y="635"/>
            <a:ext cx="12192000" cy="6857365"/>
            <a:chOff x="-318" y="635"/>
            <a:chExt cx="12192000" cy="6857365"/>
          </a:xfrm>
        </p:grpSpPr>
        <p:grpSp>
          <p:nvGrpSpPr>
            <p:cNvPr id="16" name="组合 15"/>
            <p:cNvGrpSpPr/>
            <p:nvPr userDrawn="1"/>
          </p:nvGrpSpPr>
          <p:grpSpPr>
            <a:xfrm>
              <a:off x="-318" y="635"/>
              <a:ext cx="12192000" cy="6857365"/>
              <a:chOff x="-318" y="635"/>
              <a:chExt cx="12192000" cy="6857365"/>
            </a:xfrm>
          </p:grpSpPr>
          <p:grpSp>
            <p:nvGrpSpPr>
              <p:cNvPr id="8" name="组合 7"/>
              <p:cNvGrpSpPr/>
              <p:nvPr userDrawn="1">
                <p:custDataLst>
                  <p:tags r:id="rId3"/>
                </p:custDataLst>
              </p:nvPr>
            </p:nvGrpSpPr>
            <p:grpSpPr>
              <a:xfrm>
                <a:off x="-318" y="635"/>
                <a:ext cx="12192000" cy="6857365"/>
                <a:chOff x="0" y="0"/>
                <a:chExt cx="19200" cy="10799"/>
              </a:xfrm>
            </p:grpSpPr>
            <p:sp>
              <p:nvSpPr>
                <p:cNvPr id="9" name="矩形 8"/>
                <p:cNvSpPr/>
                <p:nvPr userDrawn="1">
                  <p:custDataLst>
                    <p:tags r:id="rId4"/>
                  </p:custDataLst>
                </p:nvPr>
              </p:nvSpPr>
              <p:spPr>
                <a:xfrm>
                  <a:off x="0" y="0"/>
                  <a:ext cx="19200" cy="4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" name="矩形 9"/>
                <p:cNvSpPr/>
                <p:nvPr userDrawn="1">
                  <p:custDataLst>
                    <p:tags r:id="rId5"/>
                  </p:custDataLst>
                </p:nvPr>
              </p:nvSpPr>
              <p:spPr>
                <a:xfrm>
                  <a:off x="0" y="9720"/>
                  <a:ext cx="19200" cy="10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" name="菱形 10"/>
                <p:cNvSpPr/>
                <p:nvPr userDrawn="1">
                  <p:custDataLst>
                    <p:tags r:id="rId6"/>
                  </p:custDataLst>
                </p:nvPr>
              </p:nvSpPr>
              <p:spPr>
                <a:xfrm flipH="1">
                  <a:off x="420" y="399"/>
                  <a:ext cx="474" cy="441"/>
                </a:xfrm>
                <a:prstGeom prst="diamond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12" name="组合 11"/>
                <p:cNvGrpSpPr/>
                <p:nvPr userDrawn="1">
                  <p:custDataLst>
                    <p:tags r:id="rId7"/>
                  </p:custDataLst>
                </p:nvPr>
              </p:nvGrpSpPr>
              <p:grpSpPr>
                <a:xfrm>
                  <a:off x="16448" y="9574"/>
                  <a:ext cx="2074" cy="675"/>
                  <a:chOff x="0" y="3633950"/>
                  <a:chExt cx="1405715" cy="457699"/>
                </a:xfrm>
              </p:grpSpPr>
              <p:sp>
                <p:nvSpPr>
                  <p:cNvPr id="13" name="菱形 12"/>
                  <p:cNvSpPr/>
                  <p:nvPr userDrawn="1">
                    <p:custDataLst>
                      <p:tags r:id="rId8"/>
                    </p:custDataLst>
                  </p:nvPr>
                </p:nvSpPr>
                <p:spPr>
                  <a:xfrm>
                    <a:off x="0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4" name="菱形 13"/>
                  <p:cNvSpPr/>
                  <p:nvPr userDrawn="1">
                    <p:custDataLst>
                      <p:tags r:id="rId9"/>
                    </p:custDataLst>
                  </p:nvPr>
                </p:nvSpPr>
                <p:spPr>
                  <a:xfrm>
                    <a:off x="474008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5" name="菱形 14"/>
                  <p:cNvSpPr/>
                  <p:nvPr userDrawn="1">
                    <p:custDataLst>
                      <p:tags r:id="rId10"/>
                    </p:custDataLst>
                  </p:nvPr>
                </p:nvSpPr>
                <p:spPr>
                  <a:xfrm>
                    <a:off x="948016" y="3633950"/>
                    <a:ext cx="457699" cy="457699"/>
                  </a:xfrm>
                  <a:prstGeom prst="diamond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</p:grpSp>
          <p:sp>
            <p:nvSpPr>
              <p:cNvPr id="6" name="圆角矩形 7"/>
              <p:cNvSpPr/>
              <p:nvPr userDrawn="1">
                <p:custDataLst>
                  <p:tags r:id="rId11"/>
                </p:custDataLst>
              </p:nvPr>
            </p:nvSpPr>
            <p:spPr>
              <a:xfrm>
                <a:off x="193040" y="182880"/>
                <a:ext cx="11805285" cy="6491605"/>
              </a:xfrm>
              <a:prstGeom prst="roundRect">
                <a:avLst>
                  <a:gd name="adj" fmla="val 1724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五边形 6"/>
            <p:cNvSpPr/>
            <p:nvPr userDrawn="1">
              <p:custDataLst>
                <p:tags r:id="rId12"/>
              </p:custDataLst>
            </p:nvPr>
          </p:nvSpPr>
          <p:spPr>
            <a:xfrm rot="16200000" flipV="1">
              <a:off x="5792470" y="5668645"/>
              <a:ext cx="607060" cy="1645920"/>
            </a:xfrm>
            <a:prstGeom prst="homePlate">
              <a:avLst>
                <a:gd name="adj" fmla="val 80230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294286" y="-27771"/>
            <a:ext cx="11755418" cy="6611091"/>
            <a:chOff x="294286" y="-27771"/>
            <a:chExt cx="11755418" cy="6611091"/>
          </a:xfrm>
        </p:grpSpPr>
        <p:grpSp>
          <p:nvGrpSpPr>
            <p:cNvPr id="9" name="组合 8"/>
            <p:cNvGrpSpPr/>
            <p:nvPr userDrawn="1">
              <p:custDataLst>
                <p:tags r:id="rId3"/>
              </p:custDataLst>
            </p:nvPr>
          </p:nvGrpSpPr>
          <p:grpSpPr>
            <a:xfrm>
              <a:off x="11598965" y="6433146"/>
              <a:ext cx="450739" cy="150174"/>
              <a:chOff x="0" y="3623101"/>
              <a:chExt cx="1405715" cy="468548"/>
            </a:xfrm>
          </p:grpSpPr>
          <p:sp>
            <p:nvSpPr>
              <p:cNvPr id="11" name="菱形 10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菱形 11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菱形 12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" name="五边形 4"/>
            <p:cNvSpPr/>
            <p:nvPr userDrawn="1">
              <p:custDataLst>
                <p:tags r:id="rId7"/>
              </p:custDataLst>
            </p:nvPr>
          </p:nvSpPr>
          <p:spPr>
            <a:xfrm rot="5400000">
              <a:off x="346791" y="-8027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0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257176" y="284361"/>
            <a:ext cx="11842224" cy="6446131"/>
            <a:chOff x="257176" y="284361"/>
            <a:chExt cx="11842224" cy="6446131"/>
          </a:xfrm>
        </p:grpSpPr>
        <p:sp>
          <p:nvSpPr>
            <p:cNvPr id="8" name="矩形 7"/>
            <p:cNvSpPr/>
            <p:nvPr userDrawn="1">
              <p:custDataLst>
                <p:tags r:id="rId3"/>
              </p:custDataLst>
            </p:nvPr>
          </p:nvSpPr>
          <p:spPr>
            <a:xfrm>
              <a:off x="257176" y="285907"/>
              <a:ext cx="11677650" cy="6295867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 lang="en-US" altLang="zh-CN">
                <a:sym typeface="+mn-ea"/>
              </a:endParaRPr>
            </a:p>
          </p:txBody>
        </p:sp>
        <p:grpSp>
          <p:nvGrpSpPr>
            <p:cNvPr id="9" name="组合 8"/>
            <p:cNvGrpSpPr/>
            <p:nvPr userDrawn="1">
              <p:custDataLst>
                <p:tags r:id="rId4"/>
              </p:custDataLst>
            </p:nvPr>
          </p:nvGrpSpPr>
          <p:grpSpPr>
            <a:xfrm>
              <a:off x="11148545" y="6413693"/>
              <a:ext cx="950855" cy="316799"/>
              <a:chOff x="0" y="3623101"/>
              <a:chExt cx="1405715" cy="468548"/>
            </a:xfrm>
          </p:grpSpPr>
          <p:sp>
            <p:nvSpPr>
              <p:cNvPr id="11" name="菱形 10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0" y="3633950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菱形 11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74008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菱形 12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948016" y="3623101"/>
                <a:ext cx="457699" cy="457699"/>
              </a:xfrm>
              <a:prstGeom prst="diamond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" name="五边形 4"/>
            <p:cNvSpPr/>
            <p:nvPr userDrawn="1">
              <p:custDataLst>
                <p:tags r:id="rId8"/>
              </p:custDataLst>
            </p:nvPr>
          </p:nvSpPr>
          <p:spPr>
            <a:xfrm rot="5400000">
              <a:off x="660603" y="231856"/>
              <a:ext cx="438277" cy="543287"/>
            </a:xfrm>
            <a:prstGeom prst="homePlate">
              <a:avLst>
                <a:gd name="adj" fmla="val 35759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9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0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7" Type="http://schemas.openxmlformats.org/officeDocument/2006/relationships/theme" Target="../theme/theme1.xml"/><Relationship Id="rId26" Type="http://schemas.openxmlformats.org/officeDocument/2006/relationships/image" Target="file:///D:\qq&#25991;&#20214;\712321467\Image\C2C\Image2\%7b75232B38-A165-1FB7-499C-2E1C792CACB5%7d.png" TargetMode="External"/><Relationship Id="rId25" Type="http://schemas.openxmlformats.org/officeDocument/2006/relationships/image" Target="../media/image1.png"/><Relationship Id="rId24" Type="http://schemas.openxmlformats.org/officeDocument/2006/relationships/tags" Target="../tags/tag228.xml"/><Relationship Id="rId23" Type="http://schemas.openxmlformats.org/officeDocument/2006/relationships/tags" Target="../tags/tag227.xml"/><Relationship Id="rId22" Type="http://schemas.openxmlformats.org/officeDocument/2006/relationships/tags" Target="../tags/tag226.xml"/><Relationship Id="rId21" Type="http://schemas.openxmlformats.org/officeDocument/2006/relationships/tags" Target="../tags/tag225.xml"/><Relationship Id="rId20" Type="http://schemas.openxmlformats.org/officeDocument/2006/relationships/tags" Target="../tags/tag224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223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embed="rId25" r:link="rId2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30.xml"/><Relationship Id="rId1" Type="http://schemas.openxmlformats.org/officeDocument/2006/relationships/tags" Target="../tags/tag22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39.xml"/><Relationship Id="rId8" Type="http://schemas.openxmlformats.org/officeDocument/2006/relationships/tags" Target="../tags/tag238.xml"/><Relationship Id="rId7" Type="http://schemas.openxmlformats.org/officeDocument/2006/relationships/tags" Target="../tags/tag237.xml"/><Relationship Id="rId6" Type="http://schemas.openxmlformats.org/officeDocument/2006/relationships/tags" Target="../tags/tag236.xml"/><Relationship Id="rId5" Type="http://schemas.openxmlformats.org/officeDocument/2006/relationships/tags" Target="../tags/tag235.xml"/><Relationship Id="rId4" Type="http://schemas.openxmlformats.org/officeDocument/2006/relationships/tags" Target="../tags/tag234.xml"/><Relationship Id="rId32" Type="http://schemas.openxmlformats.org/officeDocument/2006/relationships/notesSlide" Target="../notesSlides/notesSlide1.xml"/><Relationship Id="rId31" Type="http://schemas.openxmlformats.org/officeDocument/2006/relationships/slideLayout" Target="../slideLayouts/slideLayout7.xml"/><Relationship Id="rId30" Type="http://schemas.openxmlformats.org/officeDocument/2006/relationships/tags" Target="../tags/tag260.xml"/><Relationship Id="rId3" Type="http://schemas.openxmlformats.org/officeDocument/2006/relationships/tags" Target="../tags/tag233.xml"/><Relationship Id="rId29" Type="http://schemas.openxmlformats.org/officeDocument/2006/relationships/tags" Target="../tags/tag259.xml"/><Relationship Id="rId28" Type="http://schemas.openxmlformats.org/officeDocument/2006/relationships/tags" Target="../tags/tag258.xml"/><Relationship Id="rId27" Type="http://schemas.openxmlformats.org/officeDocument/2006/relationships/tags" Target="../tags/tag257.xml"/><Relationship Id="rId26" Type="http://schemas.openxmlformats.org/officeDocument/2006/relationships/tags" Target="../tags/tag256.xml"/><Relationship Id="rId25" Type="http://schemas.openxmlformats.org/officeDocument/2006/relationships/tags" Target="../tags/tag255.xml"/><Relationship Id="rId24" Type="http://schemas.openxmlformats.org/officeDocument/2006/relationships/tags" Target="../tags/tag254.xml"/><Relationship Id="rId23" Type="http://schemas.openxmlformats.org/officeDocument/2006/relationships/tags" Target="../tags/tag253.xml"/><Relationship Id="rId22" Type="http://schemas.openxmlformats.org/officeDocument/2006/relationships/tags" Target="../tags/tag252.xml"/><Relationship Id="rId21" Type="http://schemas.openxmlformats.org/officeDocument/2006/relationships/tags" Target="../tags/tag251.xml"/><Relationship Id="rId20" Type="http://schemas.openxmlformats.org/officeDocument/2006/relationships/tags" Target="../tags/tag250.xml"/><Relationship Id="rId2" Type="http://schemas.openxmlformats.org/officeDocument/2006/relationships/tags" Target="../tags/tag232.xml"/><Relationship Id="rId19" Type="http://schemas.openxmlformats.org/officeDocument/2006/relationships/tags" Target="../tags/tag249.xml"/><Relationship Id="rId18" Type="http://schemas.openxmlformats.org/officeDocument/2006/relationships/tags" Target="../tags/tag248.xml"/><Relationship Id="rId17" Type="http://schemas.openxmlformats.org/officeDocument/2006/relationships/tags" Target="../tags/tag247.xml"/><Relationship Id="rId16" Type="http://schemas.openxmlformats.org/officeDocument/2006/relationships/tags" Target="../tags/tag246.xml"/><Relationship Id="rId15" Type="http://schemas.openxmlformats.org/officeDocument/2006/relationships/tags" Target="../tags/tag245.xml"/><Relationship Id="rId14" Type="http://schemas.openxmlformats.org/officeDocument/2006/relationships/tags" Target="../tags/tag244.xml"/><Relationship Id="rId13" Type="http://schemas.openxmlformats.org/officeDocument/2006/relationships/tags" Target="../tags/tag243.xml"/><Relationship Id="rId12" Type="http://schemas.openxmlformats.org/officeDocument/2006/relationships/tags" Target="../tags/tag242.xml"/><Relationship Id="rId11" Type="http://schemas.openxmlformats.org/officeDocument/2006/relationships/tags" Target="../tags/tag241.xml"/><Relationship Id="rId10" Type="http://schemas.openxmlformats.org/officeDocument/2006/relationships/tags" Target="../tags/tag240.xml"/><Relationship Id="rId1" Type="http://schemas.openxmlformats.org/officeDocument/2006/relationships/tags" Target="../tags/tag23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69.xml"/><Relationship Id="rId8" Type="http://schemas.openxmlformats.org/officeDocument/2006/relationships/tags" Target="../tags/tag268.xml"/><Relationship Id="rId7" Type="http://schemas.openxmlformats.org/officeDocument/2006/relationships/tags" Target="../tags/tag267.xml"/><Relationship Id="rId6" Type="http://schemas.openxmlformats.org/officeDocument/2006/relationships/tags" Target="../tags/tag266.xml"/><Relationship Id="rId5" Type="http://schemas.openxmlformats.org/officeDocument/2006/relationships/tags" Target="../tags/tag265.xml"/><Relationship Id="rId4" Type="http://schemas.openxmlformats.org/officeDocument/2006/relationships/tags" Target="../tags/tag264.xml"/><Relationship Id="rId3" Type="http://schemas.openxmlformats.org/officeDocument/2006/relationships/tags" Target="../tags/tag263.xml"/><Relationship Id="rId2" Type="http://schemas.openxmlformats.org/officeDocument/2006/relationships/tags" Target="../tags/tag262.xml"/><Relationship Id="rId13" Type="http://schemas.openxmlformats.org/officeDocument/2006/relationships/notesSlide" Target="../notesSlides/notesSlide2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271.xml"/><Relationship Id="rId10" Type="http://schemas.openxmlformats.org/officeDocument/2006/relationships/tags" Target="../tags/tag270.xml"/><Relationship Id="rId1" Type="http://schemas.openxmlformats.org/officeDocument/2006/relationships/tags" Target="../tags/tag261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83.xml"/><Relationship Id="rId8" Type="http://schemas.openxmlformats.org/officeDocument/2006/relationships/tags" Target="../tags/tag282.xml"/><Relationship Id="rId7" Type="http://schemas.openxmlformats.org/officeDocument/2006/relationships/tags" Target="../tags/tag281.xml"/><Relationship Id="rId6" Type="http://schemas.openxmlformats.org/officeDocument/2006/relationships/tags" Target="../tags/tag280.xml"/><Relationship Id="rId5" Type="http://schemas.openxmlformats.org/officeDocument/2006/relationships/tags" Target="../tags/tag279.xml"/><Relationship Id="rId42" Type="http://schemas.openxmlformats.org/officeDocument/2006/relationships/notesSlide" Target="../notesSlides/notesSlide4.xml"/><Relationship Id="rId41" Type="http://schemas.openxmlformats.org/officeDocument/2006/relationships/slideLayout" Target="../slideLayouts/slideLayout7.xml"/><Relationship Id="rId40" Type="http://schemas.openxmlformats.org/officeDocument/2006/relationships/tags" Target="../tags/tag314.xml"/><Relationship Id="rId4" Type="http://schemas.openxmlformats.org/officeDocument/2006/relationships/tags" Target="../tags/tag278.xml"/><Relationship Id="rId39" Type="http://schemas.openxmlformats.org/officeDocument/2006/relationships/tags" Target="../tags/tag313.xml"/><Relationship Id="rId38" Type="http://schemas.openxmlformats.org/officeDocument/2006/relationships/tags" Target="../tags/tag312.xml"/><Relationship Id="rId37" Type="http://schemas.openxmlformats.org/officeDocument/2006/relationships/tags" Target="../tags/tag311.xml"/><Relationship Id="rId36" Type="http://schemas.openxmlformats.org/officeDocument/2006/relationships/tags" Target="../tags/tag310.xml"/><Relationship Id="rId35" Type="http://schemas.openxmlformats.org/officeDocument/2006/relationships/tags" Target="../tags/tag309.xml"/><Relationship Id="rId34" Type="http://schemas.openxmlformats.org/officeDocument/2006/relationships/tags" Target="../tags/tag308.xml"/><Relationship Id="rId33" Type="http://schemas.openxmlformats.org/officeDocument/2006/relationships/tags" Target="../tags/tag307.xml"/><Relationship Id="rId32" Type="http://schemas.openxmlformats.org/officeDocument/2006/relationships/tags" Target="../tags/tag306.xml"/><Relationship Id="rId31" Type="http://schemas.openxmlformats.org/officeDocument/2006/relationships/tags" Target="../tags/tag305.xml"/><Relationship Id="rId30" Type="http://schemas.openxmlformats.org/officeDocument/2006/relationships/tags" Target="../tags/tag304.xml"/><Relationship Id="rId3" Type="http://schemas.openxmlformats.org/officeDocument/2006/relationships/tags" Target="../tags/tag277.xml"/><Relationship Id="rId29" Type="http://schemas.openxmlformats.org/officeDocument/2006/relationships/tags" Target="../tags/tag303.xml"/><Relationship Id="rId28" Type="http://schemas.openxmlformats.org/officeDocument/2006/relationships/tags" Target="../tags/tag302.xml"/><Relationship Id="rId27" Type="http://schemas.openxmlformats.org/officeDocument/2006/relationships/tags" Target="../tags/tag301.xml"/><Relationship Id="rId26" Type="http://schemas.openxmlformats.org/officeDocument/2006/relationships/tags" Target="../tags/tag300.xml"/><Relationship Id="rId25" Type="http://schemas.openxmlformats.org/officeDocument/2006/relationships/tags" Target="../tags/tag299.xml"/><Relationship Id="rId24" Type="http://schemas.openxmlformats.org/officeDocument/2006/relationships/tags" Target="../tags/tag298.xml"/><Relationship Id="rId23" Type="http://schemas.openxmlformats.org/officeDocument/2006/relationships/tags" Target="../tags/tag297.xml"/><Relationship Id="rId22" Type="http://schemas.openxmlformats.org/officeDocument/2006/relationships/tags" Target="../tags/tag296.xml"/><Relationship Id="rId21" Type="http://schemas.openxmlformats.org/officeDocument/2006/relationships/tags" Target="../tags/tag295.xml"/><Relationship Id="rId20" Type="http://schemas.openxmlformats.org/officeDocument/2006/relationships/tags" Target="../tags/tag294.xml"/><Relationship Id="rId2" Type="http://schemas.openxmlformats.org/officeDocument/2006/relationships/tags" Target="../tags/tag276.xml"/><Relationship Id="rId19" Type="http://schemas.openxmlformats.org/officeDocument/2006/relationships/tags" Target="../tags/tag293.xml"/><Relationship Id="rId18" Type="http://schemas.openxmlformats.org/officeDocument/2006/relationships/tags" Target="../tags/tag292.xml"/><Relationship Id="rId17" Type="http://schemas.openxmlformats.org/officeDocument/2006/relationships/tags" Target="../tags/tag291.xml"/><Relationship Id="rId16" Type="http://schemas.openxmlformats.org/officeDocument/2006/relationships/tags" Target="../tags/tag290.xml"/><Relationship Id="rId15" Type="http://schemas.openxmlformats.org/officeDocument/2006/relationships/tags" Target="../tags/tag289.xml"/><Relationship Id="rId14" Type="http://schemas.openxmlformats.org/officeDocument/2006/relationships/tags" Target="../tags/tag288.xml"/><Relationship Id="rId13" Type="http://schemas.openxmlformats.org/officeDocument/2006/relationships/tags" Target="../tags/tag287.xml"/><Relationship Id="rId12" Type="http://schemas.openxmlformats.org/officeDocument/2006/relationships/tags" Target="../tags/tag286.xml"/><Relationship Id="rId11" Type="http://schemas.openxmlformats.org/officeDocument/2006/relationships/tags" Target="../tags/tag285.xml"/><Relationship Id="rId10" Type="http://schemas.openxmlformats.org/officeDocument/2006/relationships/tags" Target="../tags/tag284.xml"/><Relationship Id="rId1" Type="http://schemas.openxmlformats.org/officeDocument/2006/relationships/tags" Target="../tags/tag275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slideLayout" Target="../slideLayouts/slideLayout7.xml"/><Relationship Id="rId7" Type="http://schemas.openxmlformats.org/officeDocument/2006/relationships/tags" Target="../tags/tag320.xml"/><Relationship Id="rId6" Type="http://schemas.openxmlformats.org/officeDocument/2006/relationships/image" Target="../media/image2.jpeg"/><Relationship Id="rId5" Type="http://schemas.openxmlformats.org/officeDocument/2006/relationships/tags" Target="../tags/tag319.xml"/><Relationship Id="rId4" Type="http://schemas.openxmlformats.org/officeDocument/2006/relationships/tags" Target="../tags/tag318.xml"/><Relationship Id="rId3" Type="http://schemas.openxmlformats.org/officeDocument/2006/relationships/tags" Target="../tags/tag317.xml"/><Relationship Id="rId2" Type="http://schemas.openxmlformats.org/officeDocument/2006/relationships/tags" Target="../tags/tag316.xml"/><Relationship Id="rId1" Type="http://schemas.openxmlformats.org/officeDocument/2006/relationships/tags" Target="../tags/tag315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326.xml"/><Relationship Id="rId7" Type="http://schemas.openxmlformats.org/officeDocument/2006/relationships/image" Target="../media/image4.png"/><Relationship Id="rId6" Type="http://schemas.openxmlformats.org/officeDocument/2006/relationships/image" Target="../media/image3.png"/><Relationship Id="rId5" Type="http://schemas.openxmlformats.org/officeDocument/2006/relationships/tags" Target="../tags/tag325.xml"/><Relationship Id="rId4" Type="http://schemas.openxmlformats.org/officeDocument/2006/relationships/tags" Target="../tags/tag324.xml"/><Relationship Id="rId3" Type="http://schemas.openxmlformats.org/officeDocument/2006/relationships/tags" Target="../tags/tag323.xml"/><Relationship Id="rId2" Type="http://schemas.openxmlformats.org/officeDocument/2006/relationships/tags" Target="../tags/tag322.xml"/><Relationship Id="rId1" Type="http://schemas.openxmlformats.org/officeDocument/2006/relationships/tags" Target="../tags/tag32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335.xml"/><Relationship Id="rId8" Type="http://schemas.openxmlformats.org/officeDocument/2006/relationships/tags" Target="../tags/tag334.xml"/><Relationship Id="rId7" Type="http://schemas.openxmlformats.org/officeDocument/2006/relationships/tags" Target="../tags/tag333.xml"/><Relationship Id="rId6" Type="http://schemas.openxmlformats.org/officeDocument/2006/relationships/tags" Target="../tags/tag332.xml"/><Relationship Id="rId5" Type="http://schemas.openxmlformats.org/officeDocument/2006/relationships/tags" Target="../tags/tag331.xml"/><Relationship Id="rId4" Type="http://schemas.openxmlformats.org/officeDocument/2006/relationships/tags" Target="../tags/tag330.xml"/><Relationship Id="rId3" Type="http://schemas.openxmlformats.org/officeDocument/2006/relationships/tags" Target="../tags/tag329.xml"/><Relationship Id="rId28" Type="http://schemas.openxmlformats.org/officeDocument/2006/relationships/notesSlide" Target="../notesSlides/notesSlide6.xml"/><Relationship Id="rId27" Type="http://schemas.openxmlformats.org/officeDocument/2006/relationships/slideLayout" Target="../slideLayouts/slideLayout7.xml"/><Relationship Id="rId26" Type="http://schemas.openxmlformats.org/officeDocument/2006/relationships/tags" Target="../tags/tag352.xml"/><Relationship Id="rId25" Type="http://schemas.openxmlformats.org/officeDocument/2006/relationships/tags" Target="../tags/tag351.xml"/><Relationship Id="rId24" Type="http://schemas.openxmlformats.org/officeDocument/2006/relationships/tags" Target="../tags/tag350.xml"/><Relationship Id="rId23" Type="http://schemas.openxmlformats.org/officeDocument/2006/relationships/tags" Target="../tags/tag349.xml"/><Relationship Id="rId22" Type="http://schemas.openxmlformats.org/officeDocument/2006/relationships/tags" Target="../tags/tag348.xml"/><Relationship Id="rId21" Type="http://schemas.openxmlformats.org/officeDocument/2006/relationships/tags" Target="../tags/tag347.xml"/><Relationship Id="rId20" Type="http://schemas.openxmlformats.org/officeDocument/2006/relationships/tags" Target="../tags/tag346.xml"/><Relationship Id="rId2" Type="http://schemas.openxmlformats.org/officeDocument/2006/relationships/tags" Target="../tags/tag328.xml"/><Relationship Id="rId19" Type="http://schemas.openxmlformats.org/officeDocument/2006/relationships/tags" Target="../tags/tag345.xml"/><Relationship Id="rId18" Type="http://schemas.openxmlformats.org/officeDocument/2006/relationships/tags" Target="../tags/tag344.xml"/><Relationship Id="rId17" Type="http://schemas.openxmlformats.org/officeDocument/2006/relationships/tags" Target="../tags/tag343.xml"/><Relationship Id="rId16" Type="http://schemas.openxmlformats.org/officeDocument/2006/relationships/tags" Target="../tags/tag342.xml"/><Relationship Id="rId15" Type="http://schemas.openxmlformats.org/officeDocument/2006/relationships/tags" Target="../tags/tag341.xml"/><Relationship Id="rId14" Type="http://schemas.openxmlformats.org/officeDocument/2006/relationships/tags" Target="../tags/tag340.xml"/><Relationship Id="rId13" Type="http://schemas.openxmlformats.org/officeDocument/2006/relationships/tags" Target="../tags/tag339.xml"/><Relationship Id="rId12" Type="http://schemas.openxmlformats.org/officeDocument/2006/relationships/tags" Target="../tags/tag338.xml"/><Relationship Id="rId11" Type="http://schemas.openxmlformats.org/officeDocument/2006/relationships/tags" Target="../tags/tag337.xml"/><Relationship Id="rId10" Type="http://schemas.openxmlformats.org/officeDocument/2006/relationships/tags" Target="../tags/tag336.xml"/><Relationship Id="rId1" Type="http://schemas.openxmlformats.org/officeDocument/2006/relationships/tags" Target="../tags/tag327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355.xml"/><Relationship Id="rId3" Type="http://schemas.openxmlformats.org/officeDocument/2006/relationships/image" Target="../media/image5.png"/><Relationship Id="rId2" Type="http://schemas.openxmlformats.org/officeDocument/2006/relationships/tags" Target="../tags/tag354.xml"/><Relationship Id="rId1" Type="http://schemas.openxmlformats.org/officeDocument/2006/relationships/tags" Target="../tags/tag3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650172" y="2025223"/>
            <a:ext cx="7005956" cy="13444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zh-CN" sz="8000" dirty="0">
                <a:solidFill>
                  <a:schemeClr val="tx2"/>
                </a:solidFill>
              </a:rPr>
              <a:t>父母多爱我</a:t>
            </a:r>
            <a:endParaRPr lang="zh-CN" altLang="zh-CN" sz="8000" dirty="0">
              <a:solidFill>
                <a:schemeClr val="tx2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>
            <p:custDataLst>
              <p:tags r:id="rId1"/>
            </p:custDataLst>
          </p:nvPr>
        </p:nvGrpSpPr>
        <p:grpSpPr>
          <a:xfrm>
            <a:off x="11598910" y="6433185"/>
            <a:ext cx="450850" cy="149860"/>
            <a:chOff x="0" y="3623101"/>
            <a:chExt cx="1405715" cy="468548"/>
          </a:xfrm>
        </p:grpSpPr>
        <p:sp>
          <p:nvSpPr>
            <p:cNvPr id="7" name="菱形 6"/>
            <p:cNvSpPr/>
            <p:nvPr userDrawn="1">
              <p:custDataLst>
                <p:tags r:id="rId2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1" name="菱形 10"/>
            <p:cNvSpPr/>
            <p:nvPr userDrawn="1">
              <p:custDataLst>
                <p:tags r:id="rId3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" name="菱形 11"/>
            <p:cNvSpPr/>
            <p:nvPr userDrawn="1">
              <p:custDataLst>
                <p:tags r:id="rId4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6" name="五边形 4"/>
          <p:cNvSpPr/>
          <p:nvPr userDrawn="1">
            <p:custDataLst>
              <p:tags r:id="rId5"/>
            </p:custDataLst>
          </p:nvPr>
        </p:nvSpPr>
        <p:spPr>
          <a:xfrm rot="5400000">
            <a:off x="346710" y="-80010"/>
            <a:ext cx="438150" cy="54356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257935" y="1257935"/>
            <a:ext cx="10418445" cy="4083685"/>
          </a:xfrm>
          <a:prstGeom prst="rect">
            <a:avLst/>
          </a:prstGeom>
          <a:noFill/>
        </p:spPr>
        <p:txBody>
          <a:bodyPr wrap="square" rtlCol="0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</a:pPr>
            <a:r>
              <a:rPr kumimoji="0" lang="zh-CN" sz="40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  <a:sym typeface="+mn-ea"/>
              </a:rPr>
              <a:t>你觉得这些是爱吗？</a:t>
            </a:r>
            <a:endParaRPr kumimoji="0" lang="zh-CN" sz="4000" b="1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  <a:sym typeface="+mn-ea"/>
            </a:endParaRPr>
          </a:p>
          <a:p>
            <a:pPr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 typeface="Wingdings" panose="05000000000000000000" charset="0"/>
              <a:buNone/>
            </a:pPr>
            <a:r>
              <a:rPr kumimoji="0" lang="zh-CN" altLang="en-US" sz="32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  <a:sym typeface="+mn-ea"/>
              </a:rPr>
              <a:t>和爸爸一起从超市出来，他让我拎着购物袋。</a:t>
            </a:r>
            <a:endParaRPr kumimoji="0" lang="zh-CN" altLang="en-US" sz="32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  <a:sym typeface="+mn-ea"/>
            </a:endParaRPr>
          </a:p>
          <a:p>
            <a:pPr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 typeface="Wingdings" panose="05000000000000000000" charset="0"/>
              <a:buNone/>
            </a:pPr>
            <a:r>
              <a:rPr kumimoji="0" lang="zh-CN" altLang="en-US" sz="32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  <a:sym typeface="+mn-ea"/>
              </a:rPr>
              <a:t>晚上一起吃饭，妈妈居然和我抢盘子里的最后一块好吃的。</a:t>
            </a:r>
            <a:endParaRPr kumimoji="0" lang="zh-CN" altLang="en-US" sz="32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  <a:sym typeface="+mn-ea"/>
            </a:endParaRPr>
          </a:p>
          <a:p>
            <a:pPr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 typeface="Wingdings" panose="05000000000000000000" charset="0"/>
              <a:buNone/>
            </a:pPr>
            <a:r>
              <a:rPr kumimoji="0" lang="zh-CN" altLang="en-US" sz="32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楷体" panose="02010609060101010101" charset="-122"/>
                <a:sym typeface="+mn-ea"/>
              </a:rPr>
              <a:t>周末去公园，当我骑车跌倒了爸爸妈妈都不过来扶我。</a:t>
            </a:r>
            <a:endParaRPr kumimoji="0" lang="zh-CN" altLang="en-US" sz="32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  <a:sym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</a:pPr>
            <a:endParaRPr kumimoji="0" lang="zh-CN" altLang="en-US" sz="32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楷体" panose="02010609060101010101" charset="-122"/>
              <a:sym typeface="+mn-ea"/>
            </a:endParaRPr>
          </a:p>
        </p:txBody>
      </p:sp>
      <p:grpSp>
        <p:nvGrpSpPr>
          <p:cNvPr id="8" name="图形 1"/>
          <p:cNvGrpSpPr/>
          <p:nvPr>
            <p:custDataLst>
              <p:tags r:id="rId7"/>
            </p:custDataLst>
          </p:nvPr>
        </p:nvGrpSpPr>
        <p:grpSpPr>
          <a:xfrm>
            <a:off x="5839983" y="-8836"/>
            <a:ext cx="6353858" cy="1356142"/>
            <a:chOff x="224" y="101"/>
            <a:chExt cx="12195309" cy="260292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9" name="任意多边形: 形状 8"/>
            <p:cNvSpPr/>
            <p:nvPr>
              <p:custDataLst>
                <p:tags r:id="rId8"/>
              </p:custDataLst>
            </p:nvPr>
          </p:nvSpPr>
          <p:spPr>
            <a:xfrm>
              <a:off x="224" y="101"/>
              <a:ext cx="12195309" cy="2159097"/>
            </a:xfrm>
            <a:custGeom>
              <a:avLst/>
              <a:gdLst>
                <a:gd name="connsiteX0" fmla="*/ 1081153 w 12195309"/>
                <a:gd name="connsiteY0" fmla="*/ 1667905 h 2159097"/>
                <a:gd name="connsiteX1" fmla="*/ 2839275 w 12195309"/>
                <a:gd name="connsiteY1" fmla="*/ 2096392 h 2159097"/>
                <a:gd name="connsiteX2" fmla="*/ 5057689 w 12195309"/>
                <a:gd name="connsiteY2" fmla="*/ 2096392 h 2159097"/>
                <a:gd name="connsiteX3" fmla="*/ 5980040 w 12195309"/>
                <a:gd name="connsiteY3" fmla="*/ 2023064 h 2159097"/>
                <a:gd name="connsiteX4" fmla="*/ 7377703 w 12195309"/>
                <a:gd name="connsiteY4" fmla="*/ 1619314 h 2159097"/>
                <a:gd name="connsiteX5" fmla="*/ 8141028 w 12195309"/>
                <a:gd name="connsiteY5" fmla="*/ 1203196 h 2159097"/>
                <a:gd name="connsiteX6" fmla="*/ 9221522 w 12195309"/>
                <a:gd name="connsiteY6" fmla="*/ 897512 h 2159097"/>
                <a:gd name="connsiteX7" fmla="*/ 10158009 w 12195309"/>
                <a:gd name="connsiteY7" fmla="*/ 1031801 h 2159097"/>
                <a:gd name="connsiteX8" fmla="*/ 10907198 w 12195309"/>
                <a:gd name="connsiteY8" fmla="*/ 1337484 h 2159097"/>
                <a:gd name="connsiteX9" fmla="*/ 11627233 w 12195309"/>
                <a:gd name="connsiteY9" fmla="*/ 1667905 h 2159097"/>
                <a:gd name="connsiteX10" fmla="*/ 12189125 w 12195309"/>
                <a:gd name="connsiteY10" fmla="*/ 1591926 h 2159097"/>
                <a:gd name="connsiteX11" fmla="*/ 12195310 w 12195309"/>
                <a:gd name="connsiteY11" fmla="*/ 782 h 2159097"/>
                <a:gd name="connsiteX12" fmla="*/ 29814 w 12195309"/>
                <a:gd name="connsiteY12" fmla="*/ 782 h 2159097"/>
                <a:gd name="connsiteX13" fmla="*/ 1081153 w 12195309"/>
                <a:gd name="connsiteY13" fmla="*/ 1667905 h 2159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95309" h="2159097">
                  <a:moveTo>
                    <a:pt x="1081153" y="1667905"/>
                  </a:moveTo>
                  <a:cubicBezTo>
                    <a:pt x="1671316" y="2057519"/>
                    <a:pt x="2839275" y="2096392"/>
                    <a:pt x="2839275" y="2096392"/>
                  </a:cubicBezTo>
                  <a:cubicBezTo>
                    <a:pt x="3383497" y="2205944"/>
                    <a:pt x="4789111" y="2149401"/>
                    <a:pt x="5057689" y="2096392"/>
                  </a:cubicBezTo>
                  <a:cubicBezTo>
                    <a:pt x="5057689" y="2096392"/>
                    <a:pt x="5692026" y="2059286"/>
                    <a:pt x="5980040" y="2023064"/>
                  </a:cubicBezTo>
                  <a:cubicBezTo>
                    <a:pt x="6268054" y="1985957"/>
                    <a:pt x="7204541" y="1705011"/>
                    <a:pt x="7377703" y="1619314"/>
                  </a:cubicBezTo>
                  <a:cubicBezTo>
                    <a:pt x="7550865" y="1533617"/>
                    <a:pt x="7953730" y="1288893"/>
                    <a:pt x="8141028" y="1203196"/>
                  </a:cubicBezTo>
                  <a:cubicBezTo>
                    <a:pt x="8328325" y="1117498"/>
                    <a:pt x="8976798" y="897512"/>
                    <a:pt x="9221522" y="897512"/>
                  </a:cubicBezTo>
                  <a:cubicBezTo>
                    <a:pt x="9466245" y="897512"/>
                    <a:pt x="10014002" y="983210"/>
                    <a:pt x="10158009" y="1031801"/>
                  </a:cubicBezTo>
                  <a:cubicBezTo>
                    <a:pt x="10302015" y="1080392"/>
                    <a:pt x="10749055" y="1251787"/>
                    <a:pt x="10907198" y="1337484"/>
                  </a:cubicBezTo>
                  <a:cubicBezTo>
                    <a:pt x="11065341" y="1423182"/>
                    <a:pt x="11382510" y="1619314"/>
                    <a:pt x="11627233" y="1667905"/>
                  </a:cubicBezTo>
                  <a:cubicBezTo>
                    <a:pt x="11871957" y="1716497"/>
                    <a:pt x="12216513" y="1621964"/>
                    <a:pt x="12189125" y="1591926"/>
                  </a:cubicBezTo>
                  <a:cubicBezTo>
                    <a:pt x="12161737" y="1561888"/>
                    <a:pt x="12195310" y="782"/>
                    <a:pt x="12195310" y="782"/>
                  </a:cubicBezTo>
                  <a:cubicBezTo>
                    <a:pt x="12195310" y="782"/>
                    <a:pt x="139365" y="39655"/>
                    <a:pt x="29814" y="782"/>
                  </a:cubicBezTo>
                  <a:cubicBezTo>
                    <a:pt x="-66485" y="-33674"/>
                    <a:pt x="18329" y="1079509"/>
                    <a:pt x="1081153" y="1667905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8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任意多边形: 形状 9"/>
            <p:cNvSpPr/>
            <p:nvPr>
              <p:custDataLst>
                <p:tags r:id="rId9"/>
              </p:custDataLst>
            </p:nvPr>
          </p:nvSpPr>
          <p:spPr>
            <a:xfrm>
              <a:off x="9338759" y="1747569"/>
              <a:ext cx="1095119" cy="237827"/>
            </a:xfrm>
            <a:custGeom>
              <a:avLst/>
              <a:gdLst>
                <a:gd name="connsiteX0" fmla="*/ 1095119 w 1095119"/>
                <a:gd name="connsiteY0" fmla="*/ 180181 h 237827"/>
                <a:gd name="connsiteX1" fmla="*/ 7558 w 1095119"/>
                <a:gd name="connsiteY1" fmla="*/ 84765 h 237827"/>
                <a:gd name="connsiteX2" fmla="*/ 1095119 w 1095119"/>
                <a:gd name="connsiteY2" fmla="*/ 180181 h 237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119" h="237824">
                  <a:moveTo>
                    <a:pt x="1095119" y="180181"/>
                  </a:moveTo>
                  <a:cubicBezTo>
                    <a:pt x="808872" y="225238"/>
                    <a:pt x="-91392" y="320654"/>
                    <a:pt x="7558" y="84765"/>
                  </a:cubicBezTo>
                  <a:cubicBezTo>
                    <a:pt x="106507" y="-151124"/>
                    <a:pt x="1095119" y="180181"/>
                    <a:pt x="1095119" y="180181"/>
                  </a:cubicBezTo>
                  <a:close/>
                </a:path>
              </a:pathLst>
            </a:custGeom>
            <a:solidFill>
              <a:schemeClr val="accent3"/>
            </a:solidFill>
            <a:ln w="88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任意多边形: 形状 12"/>
            <p:cNvSpPr/>
            <p:nvPr>
              <p:custDataLst>
                <p:tags r:id="rId10"/>
              </p:custDataLst>
            </p:nvPr>
          </p:nvSpPr>
          <p:spPr>
            <a:xfrm>
              <a:off x="9310586" y="2176007"/>
              <a:ext cx="1284084" cy="427014"/>
            </a:xfrm>
            <a:custGeom>
              <a:avLst/>
              <a:gdLst>
                <a:gd name="connsiteX0" fmla="*/ 1284084 w 1284084"/>
                <a:gd name="connsiteY0" fmla="*/ 0 h 427014"/>
                <a:gd name="connsiteX1" fmla="*/ 391 w 1284084"/>
                <a:gd name="connsiteY1" fmla="*/ 331304 h 427014"/>
                <a:gd name="connsiteX2" fmla="*/ 1284084 w 1284084"/>
                <a:gd name="connsiteY2" fmla="*/ 0 h 427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4084" h="427014">
                  <a:moveTo>
                    <a:pt x="1284084" y="0"/>
                  </a:moveTo>
                  <a:cubicBezTo>
                    <a:pt x="973100" y="162560"/>
                    <a:pt x="-22579" y="625503"/>
                    <a:pt x="391" y="331304"/>
                  </a:cubicBezTo>
                  <a:cubicBezTo>
                    <a:pt x="23361" y="36223"/>
                    <a:pt x="1284084" y="0"/>
                    <a:pt x="1284084" y="0"/>
                  </a:cubicBezTo>
                  <a:close/>
                </a:path>
              </a:pathLst>
            </a:custGeom>
            <a:solidFill>
              <a:schemeClr val="accent3"/>
            </a:solidFill>
            <a:ln w="88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" name="任意多边形: 形状 13"/>
            <p:cNvSpPr/>
            <p:nvPr>
              <p:custDataLst>
                <p:tags r:id="rId11"/>
              </p:custDataLst>
            </p:nvPr>
          </p:nvSpPr>
          <p:spPr>
            <a:xfrm>
              <a:off x="8785121" y="1293249"/>
              <a:ext cx="1165494" cy="246282"/>
            </a:xfrm>
            <a:custGeom>
              <a:avLst/>
              <a:gdLst>
                <a:gd name="connsiteX0" fmla="*/ 1165495 w 1165494"/>
                <a:gd name="connsiteY0" fmla="*/ 168907 h 246282"/>
                <a:gd name="connsiteX1" fmla="*/ 3720 w 1165494"/>
                <a:gd name="connsiteY1" fmla="*/ 100879 h 246282"/>
                <a:gd name="connsiteX2" fmla="*/ 1165495 w 1165494"/>
                <a:gd name="connsiteY2" fmla="*/ 168907 h 2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5494" h="246282">
                  <a:moveTo>
                    <a:pt x="1165495" y="168907"/>
                  </a:moveTo>
                  <a:cubicBezTo>
                    <a:pt x="913703" y="218382"/>
                    <a:pt x="-67841" y="345602"/>
                    <a:pt x="3720" y="100879"/>
                  </a:cubicBezTo>
                  <a:cubicBezTo>
                    <a:pt x="80583" y="-160631"/>
                    <a:pt x="1165495" y="168907"/>
                    <a:pt x="1165495" y="168907"/>
                  </a:cubicBezTo>
                  <a:close/>
                </a:path>
              </a:pathLst>
            </a:custGeom>
            <a:solidFill>
              <a:schemeClr val="accent3"/>
            </a:solidFill>
            <a:ln w="88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" name="任意多边形: 形状 16"/>
            <p:cNvSpPr/>
            <p:nvPr>
              <p:custDataLst>
                <p:tags r:id="rId12"/>
              </p:custDataLst>
            </p:nvPr>
          </p:nvSpPr>
          <p:spPr>
            <a:xfrm>
              <a:off x="9027240" y="454904"/>
              <a:ext cx="715757" cy="749276"/>
            </a:xfrm>
            <a:custGeom>
              <a:avLst/>
              <a:gdLst>
                <a:gd name="connsiteX0" fmla="*/ 715758 w 715757"/>
                <a:gd name="connsiteY0" fmla="*/ 749277 h 749276"/>
                <a:gd name="connsiteX1" fmla="*/ 59333 w 715757"/>
                <a:gd name="connsiteY1" fmla="*/ 15106 h 749276"/>
                <a:gd name="connsiteX2" fmla="*/ 715758 w 715757"/>
                <a:gd name="connsiteY2" fmla="*/ 749277 h 74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5757" h="749276">
                  <a:moveTo>
                    <a:pt x="715758" y="749277"/>
                  </a:moveTo>
                  <a:cubicBezTo>
                    <a:pt x="485169" y="614988"/>
                    <a:pt x="-204827" y="154696"/>
                    <a:pt x="59333" y="15106"/>
                  </a:cubicBezTo>
                  <a:cubicBezTo>
                    <a:pt x="323493" y="-124483"/>
                    <a:pt x="715758" y="749277"/>
                    <a:pt x="715758" y="749277"/>
                  </a:cubicBezTo>
                  <a:close/>
                </a:path>
              </a:pathLst>
            </a:custGeom>
            <a:solidFill>
              <a:schemeClr val="accent3"/>
            </a:solidFill>
            <a:ln w="88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任意多边形: 形状 17"/>
            <p:cNvSpPr/>
            <p:nvPr>
              <p:custDataLst>
                <p:tags r:id="rId13"/>
              </p:custDataLst>
            </p:nvPr>
          </p:nvSpPr>
          <p:spPr>
            <a:xfrm>
              <a:off x="10623826" y="1135254"/>
              <a:ext cx="483838" cy="1018666"/>
            </a:xfrm>
            <a:custGeom>
              <a:avLst/>
              <a:gdLst>
                <a:gd name="connsiteX0" fmla="*/ 0 w 483838"/>
                <a:gd name="connsiteY0" fmla="*/ 1018666 h 1018666"/>
                <a:gd name="connsiteX1" fmla="*/ 460292 w 483838"/>
                <a:gd name="connsiteY1" fmla="*/ 18569 h 1018666"/>
                <a:gd name="connsiteX2" fmla="*/ 0 w 483838"/>
                <a:gd name="connsiteY2" fmla="*/ 1018666 h 1018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3837" h="1018666">
                  <a:moveTo>
                    <a:pt x="0" y="1018666"/>
                  </a:moveTo>
                  <a:cubicBezTo>
                    <a:pt x="66261" y="736837"/>
                    <a:pt x="310101" y="-137807"/>
                    <a:pt x="460292" y="18569"/>
                  </a:cubicBezTo>
                  <a:cubicBezTo>
                    <a:pt x="609600" y="174944"/>
                    <a:pt x="0" y="1018666"/>
                    <a:pt x="0" y="1018666"/>
                  </a:cubicBezTo>
                  <a:close/>
                </a:path>
              </a:pathLst>
            </a:custGeom>
            <a:solidFill>
              <a:schemeClr val="accent3"/>
            </a:solidFill>
            <a:ln w="88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任意多边形: 形状 18"/>
            <p:cNvSpPr/>
            <p:nvPr>
              <p:custDataLst>
                <p:tags r:id="rId14"/>
              </p:custDataLst>
            </p:nvPr>
          </p:nvSpPr>
          <p:spPr>
            <a:xfrm>
              <a:off x="9959886" y="306934"/>
              <a:ext cx="213342" cy="1111932"/>
            </a:xfrm>
            <a:custGeom>
              <a:avLst/>
              <a:gdLst>
                <a:gd name="connsiteX0" fmla="*/ 146222 w 213342"/>
                <a:gd name="connsiteY0" fmla="*/ 1111932 h 1111932"/>
                <a:gd name="connsiteX1" fmla="*/ 102931 w 213342"/>
                <a:gd name="connsiteY1" fmla="*/ 4050 h 1111932"/>
                <a:gd name="connsiteX2" fmla="*/ 146222 w 213342"/>
                <a:gd name="connsiteY2" fmla="*/ 1111932 h 111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39" h="1111932">
                  <a:moveTo>
                    <a:pt x="146222" y="1111932"/>
                  </a:moveTo>
                  <a:cubicBezTo>
                    <a:pt x="72892" y="829219"/>
                    <a:pt x="-117055" y="-67511"/>
                    <a:pt x="102931" y="4050"/>
                  </a:cubicBezTo>
                  <a:cubicBezTo>
                    <a:pt x="322917" y="75612"/>
                    <a:pt x="146222" y="1111932"/>
                    <a:pt x="146222" y="1111932"/>
                  </a:cubicBezTo>
                  <a:close/>
                </a:path>
              </a:pathLst>
            </a:custGeom>
            <a:solidFill>
              <a:schemeClr val="accent3"/>
            </a:solidFill>
            <a:ln w="88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任意多边形: 形状 19"/>
            <p:cNvSpPr/>
            <p:nvPr>
              <p:custDataLst>
                <p:tags r:id="rId15"/>
              </p:custDataLst>
            </p:nvPr>
          </p:nvSpPr>
          <p:spPr>
            <a:xfrm>
              <a:off x="10351860" y="921371"/>
              <a:ext cx="218167" cy="1008145"/>
            </a:xfrm>
            <a:custGeom>
              <a:avLst/>
              <a:gdLst>
                <a:gd name="connsiteX0" fmla="*/ 144745 w 218167"/>
                <a:gd name="connsiteY0" fmla="*/ 1008145 h 1008145"/>
                <a:gd name="connsiteX1" fmla="*/ 106756 w 218167"/>
                <a:gd name="connsiteY1" fmla="*/ 3631 h 1008145"/>
                <a:gd name="connsiteX2" fmla="*/ 144745 w 218167"/>
                <a:gd name="connsiteY2" fmla="*/ 1008145 h 1008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8167" h="1008145">
                  <a:moveTo>
                    <a:pt x="144745" y="1008145"/>
                  </a:moveTo>
                  <a:cubicBezTo>
                    <a:pt x="71417" y="751937"/>
                    <a:pt x="-118531" y="-60863"/>
                    <a:pt x="106756" y="3631"/>
                  </a:cubicBezTo>
                  <a:cubicBezTo>
                    <a:pt x="332926" y="68125"/>
                    <a:pt x="144745" y="1008145"/>
                    <a:pt x="144745" y="1008145"/>
                  </a:cubicBezTo>
                  <a:close/>
                </a:path>
              </a:pathLst>
            </a:custGeom>
            <a:solidFill>
              <a:schemeClr val="accent3"/>
            </a:solidFill>
            <a:ln w="88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任意多边形: 形状 20"/>
            <p:cNvSpPr/>
            <p:nvPr>
              <p:custDataLst>
                <p:tags r:id="rId16"/>
              </p:custDataLst>
            </p:nvPr>
          </p:nvSpPr>
          <p:spPr>
            <a:xfrm>
              <a:off x="9719266" y="1204245"/>
              <a:ext cx="1482476" cy="1386177"/>
            </a:xfrm>
            <a:custGeom>
              <a:avLst/>
              <a:gdLst>
                <a:gd name="connsiteX0" fmla="*/ 0 w 1482476"/>
                <a:gd name="connsiteY0" fmla="*/ 0 h 1386177"/>
                <a:gd name="connsiteX1" fmla="*/ 545107 w 1482476"/>
                <a:gd name="connsiteY1" fmla="*/ 360459 h 1386177"/>
                <a:gd name="connsiteX2" fmla="*/ 998330 w 1482476"/>
                <a:gd name="connsiteY2" fmla="*/ 1071659 h 1386177"/>
                <a:gd name="connsiteX3" fmla="*/ 1482477 w 1482476"/>
                <a:gd name="connsiteY3" fmla="*/ 1359673 h 1386177"/>
                <a:gd name="connsiteX4" fmla="*/ 1445371 w 1482476"/>
                <a:gd name="connsiteY4" fmla="*/ 1386177 h 1386177"/>
                <a:gd name="connsiteX5" fmla="*/ 977128 w 1482476"/>
                <a:gd name="connsiteY5" fmla="*/ 1103464 h 1386177"/>
                <a:gd name="connsiteX6" fmla="*/ 563660 w 1482476"/>
                <a:gd name="connsiteY6" fmla="*/ 429370 h 1386177"/>
                <a:gd name="connsiteX7" fmla="*/ 0 w 1482476"/>
                <a:gd name="connsiteY7" fmla="*/ 0 h 138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2476" h="1386177">
                  <a:moveTo>
                    <a:pt x="0" y="0"/>
                  </a:moveTo>
                  <a:cubicBezTo>
                    <a:pt x="0" y="0"/>
                    <a:pt x="336606" y="144007"/>
                    <a:pt x="545107" y="360459"/>
                  </a:cubicBezTo>
                  <a:cubicBezTo>
                    <a:pt x="753607" y="576911"/>
                    <a:pt x="886129" y="972710"/>
                    <a:pt x="998330" y="1071659"/>
                  </a:cubicBezTo>
                  <a:cubicBezTo>
                    <a:pt x="1127319" y="1185628"/>
                    <a:pt x="1482477" y="1359673"/>
                    <a:pt x="1482477" y="1359673"/>
                  </a:cubicBezTo>
                  <a:lnTo>
                    <a:pt x="1445371" y="1386177"/>
                  </a:lnTo>
                  <a:cubicBezTo>
                    <a:pt x="1445371" y="1386177"/>
                    <a:pt x="1064591" y="1214783"/>
                    <a:pt x="977128" y="1103464"/>
                  </a:cubicBezTo>
                  <a:cubicBezTo>
                    <a:pt x="889663" y="992146"/>
                    <a:pt x="631687" y="519485"/>
                    <a:pt x="563660" y="429370"/>
                  </a:cubicBezTo>
                  <a:cubicBezTo>
                    <a:pt x="439973" y="26504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88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2" name="图形 12"/>
          <p:cNvGrpSpPr/>
          <p:nvPr>
            <p:custDataLst>
              <p:tags r:id="rId17"/>
            </p:custDataLst>
          </p:nvPr>
        </p:nvGrpSpPr>
        <p:grpSpPr>
          <a:xfrm>
            <a:off x="-8889" y="5083414"/>
            <a:ext cx="5501768" cy="1782911"/>
            <a:chOff x="1" y="5074524"/>
            <a:chExt cx="5501768" cy="1782911"/>
          </a:xfrm>
        </p:grpSpPr>
        <p:sp>
          <p:nvSpPr>
            <p:cNvPr id="23" name="任意多边形: 形状 22"/>
            <p:cNvSpPr/>
            <p:nvPr>
              <p:custDataLst>
                <p:tags r:id="rId18"/>
              </p:custDataLst>
            </p:nvPr>
          </p:nvSpPr>
          <p:spPr>
            <a:xfrm>
              <a:off x="1" y="5074524"/>
              <a:ext cx="5501768" cy="1777849"/>
            </a:xfrm>
            <a:custGeom>
              <a:avLst/>
              <a:gdLst>
                <a:gd name="connsiteX0" fmla="*/ 27003 w 5501768"/>
                <a:gd name="connsiteY0" fmla="*/ 744 h 1777848"/>
                <a:gd name="connsiteX1" fmla="*/ 1380505 w 5501768"/>
                <a:gd name="connsiteY1" fmla="*/ 696622 h 1777848"/>
                <a:gd name="connsiteX2" fmla="*/ 1434510 w 5501768"/>
                <a:gd name="connsiteY2" fmla="*/ 726437 h 1777848"/>
                <a:gd name="connsiteX3" fmla="*/ 3517644 w 5501768"/>
                <a:gd name="connsiteY3" fmla="*/ 1051030 h 1777848"/>
                <a:gd name="connsiteX4" fmla="*/ 5501768 w 5501768"/>
                <a:gd name="connsiteY4" fmla="*/ 1777849 h 1777848"/>
                <a:gd name="connsiteX5" fmla="*/ 0 w 5501768"/>
                <a:gd name="connsiteY5" fmla="*/ 1774473 h 1777848"/>
                <a:gd name="connsiteX6" fmla="*/ 27003 w 5501768"/>
                <a:gd name="connsiteY6" fmla="*/ 744 h 1777848"/>
                <a:gd name="connsiteX0-1" fmla="*/ 3951 w 5501768"/>
                <a:gd name="connsiteY0-2" fmla="*/ 744 h 1777849"/>
                <a:gd name="connsiteX1-3" fmla="*/ 1380505 w 5501768"/>
                <a:gd name="connsiteY1-4" fmla="*/ 696622 h 1777849"/>
                <a:gd name="connsiteX2-5" fmla="*/ 1434510 w 5501768"/>
                <a:gd name="connsiteY2-6" fmla="*/ 726437 h 1777849"/>
                <a:gd name="connsiteX3-7" fmla="*/ 3517644 w 5501768"/>
                <a:gd name="connsiteY3-8" fmla="*/ 1051030 h 1777849"/>
                <a:gd name="connsiteX4-9" fmla="*/ 5501768 w 5501768"/>
                <a:gd name="connsiteY4-10" fmla="*/ 1777849 h 1777849"/>
                <a:gd name="connsiteX5-11" fmla="*/ 0 w 5501768"/>
                <a:gd name="connsiteY5-12" fmla="*/ 1774473 h 1777849"/>
                <a:gd name="connsiteX6-13" fmla="*/ 3951 w 5501768"/>
                <a:gd name="connsiteY6-14" fmla="*/ 744 h 177784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5501768" h="1777849">
                  <a:moveTo>
                    <a:pt x="3951" y="744"/>
                  </a:moveTo>
                  <a:cubicBezTo>
                    <a:pt x="3951" y="744"/>
                    <a:pt x="240210" y="-50449"/>
                    <a:pt x="1380505" y="696622"/>
                  </a:cubicBezTo>
                  <a:cubicBezTo>
                    <a:pt x="1397382" y="707873"/>
                    <a:pt x="1415383" y="717999"/>
                    <a:pt x="1434510" y="726437"/>
                  </a:cubicBezTo>
                  <a:cubicBezTo>
                    <a:pt x="1579649" y="793943"/>
                    <a:pt x="2211958" y="1046530"/>
                    <a:pt x="3517644" y="1051030"/>
                  </a:cubicBezTo>
                  <a:cubicBezTo>
                    <a:pt x="5024161" y="1056093"/>
                    <a:pt x="5501768" y="1777849"/>
                    <a:pt x="5501768" y="1777849"/>
                  </a:cubicBezTo>
                  <a:lnTo>
                    <a:pt x="0" y="1774473"/>
                  </a:lnTo>
                  <a:cubicBezTo>
                    <a:pt x="9001" y="1183230"/>
                    <a:pt x="-5050" y="591987"/>
                    <a:pt x="3951" y="744"/>
                  </a:cubicBezTo>
                  <a:close/>
                </a:path>
              </a:pathLst>
            </a:custGeom>
            <a:solidFill>
              <a:schemeClr val="accent1">
                <a:lumMod val="65000"/>
                <a:lumOff val="35000"/>
              </a:schemeClr>
            </a:solidFill>
            <a:ln w="5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4" name="任意多边形: 形状 23"/>
            <p:cNvSpPr/>
            <p:nvPr>
              <p:custDataLst>
                <p:tags r:id="rId19"/>
              </p:custDataLst>
            </p:nvPr>
          </p:nvSpPr>
          <p:spPr>
            <a:xfrm>
              <a:off x="410664" y="6495714"/>
              <a:ext cx="579429" cy="357783"/>
            </a:xfrm>
            <a:custGeom>
              <a:avLst/>
              <a:gdLst>
                <a:gd name="connsiteX0" fmla="*/ 0 w 579429"/>
                <a:gd name="connsiteY0" fmla="*/ 0 h 357783"/>
                <a:gd name="connsiteX1" fmla="*/ 244711 w 579429"/>
                <a:gd name="connsiteY1" fmla="*/ 243585 h 357783"/>
                <a:gd name="connsiteX2" fmla="*/ 379161 w 579429"/>
                <a:gd name="connsiteY2" fmla="*/ 357784 h 357783"/>
                <a:gd name="connsiteX3" fmla="*/ 379161 w 579429"/>
                <a:gd name="connsiteY3" fmla="*/ 357784 h 357783"/>
                <a:gd name="connsiteX4" fmla="*/ 379161 w 579429"/>
                <a:gd name="connsiteY4" fmla="*/ 357784 h 357783"/>
                <a:gd name="connsiteX5" fmla="*/ 579430 w 579429"/>
                <a:gd name="connsiteY5" fmla="*/ 356659 h 357783"/>
                <a:gd name="connsiteX6" fmla="*/ 498984 w 579429"/>
                <a:gd name="connsiteY6" fmla="*/ 287465 h 357783"/>
                <a:gd name="connsiteX7" fmla="*/ 385911 w 579429"/>
                <a:gd name="connsiteY7" fmla="*/ 210395 h 357783"/>
                <a:gd name="connsiteX8" fmla="*/ 237960 w 579429"/>
                <a:gd name="connsiteY8" fmla="*/ 122636 h 357783"/>
                <a:gd name="connsiteX9" fmla="*/ 147951 w 579429"/>
                <a:gd name="connsiteY9" fmla="*/ 73694 h 357783"/>
                <a:gd name="connsiteX10" fmla="*/ 0 w 579429"/>
                <a:gd name="connsiteY10" fmla="*/ 0 h 357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9429" h="357783">
                  <a:moveTo>
                    <a:pt x="0" y="0"/>
                  </a:moveTo>
                  <a:lnTo>
                    <a:pt x="244711" y="243585"/>
                  </a:lnTo>
                  <a:lnTo>
                    <a:pt x="379161" y="357784"/>
                  </a:lnTo>
                  <a:lnTo>
                    <a:pt x="379161" y="357784"/>
                  </a:lnTo>
                  <a:lnTo>
                    <a:pt x="379161" y="357784"/>
                  </a:lnTo>
                  <a:lnTo>
                    <a:pt x="579430" y="356659"/>
                  </a:lnTo>
                  <a:lnTo>
                    <a:pt x="498984" y="287465"/>
                  </a:lnTo>
                  <a:lnTo>
                    <a:pt x="385911" y="210395"/>
                  </a:lnTo>
                  <a:lnTo>
                    <a:pt x="237960" y="122636"/>
                  </a:lnTo>
                  <a:lnTo>
                    <a:pt x="147951" y="73694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5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5" name="任意多边形: 形状 24"/>
            <p:cNvSpPr/>
            <p:nvPr>
              <p:custDataLst>
                <p:tags r:id="rId20"/>
              </p:custDataLst>
            </p:nvPr>
          </p:nvSpPr>
          <p:spPr>
            <a:xfrm>
              <a:off x="642436" y="6336307"/>
              <a:ext cx="697236" cy="150569"/>
            </a:xfrm>
            <a:custGeom>
              <a:avLst/>
              <a:gdLst>
                <a:gd name="connsiteX0" fmla="*/ 0 w 697236"/>
                <a:gd name="connsiteY0" fmla="*/ 40709 h 150569"/>
                <a:gd name="connsiteX1" fmla="*/ 692503 w 697236"/>
                <a:gd name="connsiteY1" fmla="*/ 95277 h 150569"/>
                <a:gd name="connsiteX2" fmla="*/ 0 w 697236"/>
                <a:gd name="connsiteY2" fmla="*/ 40709 h 150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7236" h="150569">
                  <a:moveTo>
                    <a:pt x="0" y="40709"/>
                  </a:moveTo>
                  <a:cubicBezTo>
                    <a:pt x="182267" y="10331"/>
                    <a:pt x="754946" y="-55488"/>
                    <a:pt x="692503" y="95277"/>
                  </a:cubicBezTo>
                  <a:cubicBezTo>
                    <a:pt x="630059" y="246041"/>
                    <a:pt x="0" y="40709"/>
                    <a:pt x="0" y="40709"/>
                  </a:cubicBezTo>
                  <a:close/>
                </a:path>
              </a:pathLst>
            </a:custGeom>
            <a:solidFill>
              <a:schemeClr val="accent1"/>
            </a:solidFill>
            <a:ln w="5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6" name="任意多边形: 形状 25"/>
            <p:cNvSpPr/>
            <p:nvPr>
              <p:custDataLst>
                <p:tags r:id="rId21"/>
              </p:custDataLst>
            </p:nvPr>
          </p:nvSpPr>
          <p:spPr>
            <a:xfrm>
              <a:off x="870833" y="5342812"/>
              <a:ext cx="304764" cy="727612"/>
            </a:xfrm>
            <a:custGeom>
              <a:avLst/>
              <a:gdLst>
                <a:gd name="connsiteX0" fmla="*/ 0 w 304764"/>
                <a:gd name="connsiteY0" fmla="*/ 727613 h 727612"/>
                <a:gd name="connsiteX1" fmla="*/ 280714 w 304764"/>
                <a:gd name="connsiteY1" fmla="*/ 12608 h 727612"/>
                <a:gd name="connsiteX2" fmla="*/ 0 w 304764"/>
                <a:gd name="connsiteY2" fmla="*/ 727613 h 727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764" h="727612">
                  <a:moveTo>
                    <a:pt x="0" y="727613"/>
                  </a:moveTo>
                  <a:cubicBezTo>
                    <a:pt x="30940" y="526781"/>
                    <a:pt x="155265" y="-95965"/>
                    <a:pt x="280714" y="12608"/>
                  </a:cubicBezTo>
                  <a:cubicBezTo>
                    <a:pt x="406163" y="121181"/>
                    <a:pt x="0" y="727613"/>
                    <a:pt x="0" y="727613"/>
                  </a:cubicBezTo>
                  <a:close/>
                </a:path>
              </a:pathLst>
            </a:custGeom>
            <a:solidFill>
              <a:schemeClr val="accent1"/>
            </a:solidFill>
            <a:ln w="5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7" name="任意多边形: 形状 26"/>
            <p:cNvSpPr/>
            <p:nvPr>
              <p:custDataLst>
                <p:tags r:id="rId22"/>
              </p:custDataLst>
            </p:nvPr>
          </p:nvSpPr>
          <p:spPr>
            <a:xfrm>
              <a:off x="778574" y="6109663"/>
              <a:ext cx="672916" cy="148189"/>
            </a:xfrm>
            <a:custGeom>
              <a:avLst/>
              <a:gdLst>
                <a:gd name="connsiteX0" fmla="*/ 0 w 672916"/>
                <a:gd name="connsiteY0" fmla="*/ 112650 h 148189"/>
                <a:gd name="connsiteX1" fmla="*/ 672251 w 672916"/>
                <a:gd name="connsiteY1" fmla="*/ 62583 h 148189"/>
                <a:gd name="connsiteX2" fmla="*/ 0 w 672916"/>
                <a:gd name="connsiteY2" fmla="*/ 112650 h 148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2916" h="148189">
                  <a:moveTo>
                    <a:pt x="0" y="112650"/>
                  </a:moveTo>
                  <a:cubicBezTo>
                    <a:pt x="140638" y="64833"/>
                    <a:pt x="694753" y="-83118"/>
                    <a:pt x="672251" y="62583"/>
                  </a:cubicBezTo>
                  <a:cubicBezTo>
                    <a:pt x="648061" y="219535"/>
                    <a:pt x="0" y="112650"/>
                    <a:pt x="0" y="112650"/>
                  </a:cubicBezTo>
                  <a:close/>
                </a:path>
              </a:pathLst>
            </a:custGeom>
            <a:solidFill>
              <a:schemeClr val="accent1"/>
            </a:solidFill>
            <a:ln w="5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8" name="任意多边形: 形状 27"/>
            <p:cNvSpPr/>
            <p:nvPr>
              <p:custDataLst>
                <p:tags r:id="rId23"/>
              </p:custDataLst>
            </p:nvPr>
          </p:nvSpPr>
          <p:spPr>
            <a:xfrm>
              <a:off x="554687" y="5663356"/>
              <a:ext cx="180007" cy="587085"/>
            </a:xfrm>
            <a:custGeom>
              <a:avLst/>
              <a:gdLst>
                <a:gd name="connsiteX0" fmla="*/ 180007 w 180007"/>
                <a:gd name="connsiteY0" fmla="*/ 587085 h 587085"/>
                <a:gd name="connsiteX1" fmla="*/ 42744 w 180007"/>
                <a:gd name="connsiteY1" fmla="*/ 343 h 587085"/>
                <a:gd name="connsiteX2" fmla="*/ 180007 w 180007"/>
                <a:gd name="connsiteY2" fmla="*/ 587085 h 58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007" h="587085">
                  <a:moveTo>
                    <a:pt x="180007" y="587085"/>
                  </a:moveTo>
                  <a:cubicBezTo>
                    <a:pt x="110813" y="443634"/>
                    <a:pt x="-86080" y="-14284"/>
                    <a:pt x="42744" y="343"/>
                  </a:cubicBezTo>
                  <a:cubicBezTo>
                    <a:pt x="171007" y="14969"/>
                    <a:pt x="180007" y="587085"/>
                    <a:pt x="180007" y="587085"/>
                  </a:cubicBezTo>
                  <a:close/>
                </a:path>
              </a:pathLst>
            </a:custGeom>
            <a:solidFill>
              <a:schemeClr val="accent1"/>
            </a:solidFill>
            <a:ln w="5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9" name="任意多边形: 形状 28"/>
            <p:cNvSpPr/>
            <p:nvPr>
              <p:custDataLst>
                <p:tags r:id="rId24"/>
              </p:custDataLst>
            </p:nvPr>
          </p:nvSpPr>
          <p:spPr>
            <a:xfrm>
              <a:off x="346349" y="5798546"/>
              <a:ext cx="128599" cy="642601"/>
            </a:xfrm>
            <a:custGeom>
              <a:avLst/>
              <a:gdLst>
                <a:gd name="connsiteX0" fmla="*/ 103131 w 128599"/>
                <a:gd name="connsiteY0" fmla="*/ 642601 h 642601"/>
                <a:gd name="connsiteX1" fmla="*/ 55877 w 128599"/>
                <a:gd name="connsiteY1" fmla="*/ 1853 h 642601"/>
                <a:gd name="connsiteX2" fmla="*/ 103131 w 128599"/>
                <a:gd name="connsiteY2" fmla="*/ 642601 h 64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599" h="642601">
                  <a:moveTo>
                    <a:pt x="103131" y="642601"/>
                  </a:moveTo>
                  <a:cubicBezTo>
                    <a:pt x="54752" y="480023"/>
                    <a:pt x="-72948" y="-34713"/>
                    <a:pt x="55877" y="1853"/>
                  </a:cubicBezTo>
                  <a:cubicBezTo>
                    <a:pt x="184702" y="38419"/>
                    <a:pt x="103131" y="642601"/>
                    <a:pt x="103131" y="642601"/>
                  </a:cubicBezTo>
                  <a:close/>
                </a:path>
              </a:pathLst>
            </a:custGeom>
            <a:solidFill>
              <a:schemeClr val="accent1"/>
            </a:solidFill>
            <a:ln w="5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0" name="任意多边形: 形状 29"/>
            <p:cNvSpPr/>
            <p:nvPr>
              <p:custDataLst>
                <p:tags r:id="rId25"/>
              </p:custDataLst>
            </p:nvPr>
          </p:nvSpPr>
          <p:spPr>
            <a:xfrm>
              <a:off x="7314" y="6055235"/>
              <a:ext cx="873082" cy="802200"/>
            </a:xfrm>
            <a:custGeom>
              <a:avLst/>
              <a:gdLst>
                <a:gd name="connsiteX0" fmla="*/ 873082 w 873082"/>
                <a:gd name="connsiteY0" fmla="*/ 0 h 802200"/>
                <a:gd name="connsiteX1" fmla="*/ 641873 w 873082"/>
                <a:gd name="connsiteY1" fmla="*/ 311654 h 802200"/>
                <a:gd name="connsiteX2" fmla="*/ 200831 w 873082"/>
                <a:gd name="connsiteY2" fmla="*/ 521487 h 802200"/>
                <a:gd name="connsiteX3" fmla="*/ 14626 w 873082"/>
                <a:gd name="connsiteY3" fmla="*/ 802201 h 802200"/>
                <a:gd name="connsiteX4" fmla="*/ 0 w 873082"/>
                <a:gd name="connsiteY4" fmla="*/ 774635 h 802200"/>
                <a:gd name="connsiteX5" fmla="*/ 182267 w 873082"/>
                <a:gd name="connsiteY5" fmla="*/ 503485 h 802200"/>
                <a:gd name="connsiteX6" fmla="*/ 599682 w 873082"/>
                <a:gd name="connsiteY6" fmla="*/ 316155 h 802200"/>
                <a:gd name="connsiteX7" fmla="*/ 873082 w 873082"/>
                <a:gd name="connsiteY7" fmla="*/ 0 h 80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3082" h="802200">
                  <a:moveTo>
                    <a:pt x="873082" y="0"/>
                  </a:moveTo>
                  <a:cubicBezTo>
                    <a:pt x="873082" y="0"/>
                    <a:pt x="778011" y="202519"/>
                    <a:pt x="641873" y="311654"/>
                  </a:cubicBezTo>
                  <a:cubicBezTo>
                    <a:pt x="505735" y="420790"/>
                    <a:pt x="263275" y="460168"/>
                    <a:pt x="200831" y="521487"/>
                  </a:cubicBezTo>
                  <a:cubicBezTo>
                    <a:pt x="128825" y="591806"/>
                    <a:pt x="14626" y="802201"/>
                    <a:pt x="14626" y="802201"/>
                  </a:cubicBezTo>
                  <a:lnTo>
                    <a:pt x="0" y="774635"/>
                  </a:lnTo>
                  <a:cubicBezTo>
                    <a:pt x="0" y="774635"/>
                    <a:pt x="112511" y="547364"/>
                    <a:pt x="182267" y="503485"/>
                  </a:cubicBezTo>
                  <a:cubicBezTo>
                    <a:pt x="252024" y="460168"/>
                    <a:pt x="543989" y="349345"/>
                    <a:pt x="599682" y="316155"/>
                  </a:cubicBezTo>
                  <a:cubicBezTo>
                    <a:pt x="702066" y="255399"/>
                    <a:pt x="873082" y="0"/>
                    <a:pt x="873082" y="0"/>
                  </a:cubicBezTo>
                  <a:close/>
                </a:path>
              </a:pathLst>
            </a:custGeom>
            <a:solidFill>
              <a:schemeClr val="accent1"/>
            </a:solidFill>
            <a:ln w="5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1" name="任意多边形: 形状 30"/>
            <p:cNvSpPr/>
            <p:nvPr>
              <p:custDataLst>
                <p:tags r:id="rId26"/>
              </p:custDataLst>
            </p:nvPr>
          </p:nvSpPr>
          <p:spPr>
            <a:xfrm>
              <a:off x="8439" y="6081113"/>
              <a:ext cx="311091" cy="420789"/>
            </a:xfrm>
            <a:custGeom>
              <a:avLst/>
              <a:gdLst>
                <a:gd name="connsiteX0" fmla="*/ 1688 w 311091"/>
                <a:gd name="connsiteY0" fmla="*/ 180580 h 420789"/>
                <a:gd name="connsiteX1" fmla="*/ 112511 w 311091"/>
                <a:gd name="connsiteY1" fmla="*/ 271151 h 420789"/>
                <a:gd name="connsiteX2" fmla="*/ 267213 w 311091"/>
                <a:gd name="connsiteY2" fmla="*/ 390412 h 420789"/>
                <a:gd name="connsiteX3" fmla="*/ 311092 w 311091"/>
                <a:gd name="connsiteY3" fmla="*/ 420790 h 420789"/>
                <a:gd name="connsiteX4" fmla="*/ 244711 w 311091"/>
                <a:gd name="connsiteY4" fmla="*/ 306029 h 420789"/>
                <a:gd name="connsiteX5" fmla="*/ 149639 w 311091"/>
                <a:gd name="connsiteY5" fmla="*/ 162015 h 420789"/>
                <a:gd name="connsiteX6" fmla="*/ 73132 w 311091"/>
                <a:gd name="connsiteY6" fmla="*/ 66381 h 420789"/>
                <a:gd name="connsiteX7" fmla="*/ 0 w 311091"/>
                <a:gd name="connsiteY7" fmla="*/ 0 h 420789"/>
                <a:gd name="connsiteX8" fmla="*/ 2813 w 311091"/>
                <a:gd name="connsiteY8" fmla="*/ 203644 h 420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091" h="420789">
                  <a:moveTo>
                    <a:pt x="1688" y="180580"/>
                  </a:moveTo>
                  <a:lnTo>
                    <a:pt x="112511" y="271151"/>
                  </a:lnTo>
                  <a:lnTo>
                    <a:pt x="267213" y="390412"/>
                  </a:lnTo>
                  <a:lnTo>
                    <a:pt x="311092" y="420790"/>
                  </a:lnTo>
                  <a:lnTo>
                    <a:pt x="244711" y="306029"/>
                  </a:lnTo>
                  <a:lnTo>
                    <a:pt x="149639" y="162015"/>
                  </a:lnTo>
                  <a:lnTo>
                    <a:pt x="73132" y="66381"/>
                  </a:lnTo>
                  <a:lnTo>
                    <a:pt x="0" y="0"/>
                  </a:lnTo>
                  <a:lnTo>
                    <a:pt x="2813" y="203644"/>
                  </a:lnTo>
                </a:path>
              </a:pathLst>
            </a:custGeom>
            <a:solidFill>
              <a:schemeClr val="accent1"/>
            </a:solidFill>
            <a:ln w="5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心形 1"/>
          <p:cNvSpPr/>
          <p:nvPr>
            <p:custDataLst>
              <p:tags r:id="rId27"/>
            </p:custDataLst>
          </p:nvPr>
        </p:nvSpPr>
        <p:spPr>
          <a:xfrm>
            <a:off x="898525" y="2641600"/>
            <a:ext cx="267970" cy="268605"/>
          </a:xfrm>
          <a:prstGeom prst="heart">
            <a:avLst/>
          </a:prstGeom>
          <a:solidFill>
            <a:schemeClr val="accent4"/>
          </a:solidFill>
          <a:ln>
            <a:solidFill>
              <a:schemeClr val="accent4">
                <a:shade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心形 2"/>
          <p:cNvSpPr/>
          <p:nvPr>
            <p:custDataLst>
              <p:tags r:id="rId28"/>
            </p:custDataLst>
          </p:nvPr>
        </p:nvSpPr>
        <p:spPr>
          <a:xfrm>
            <a:off x="898525" y="3567430"/>
            <a:ext cx="267970" cy="268605"/>
          </a:xfrm>
          <a:prstGeom prst="heart">
            <a:avLst/>
          </a:prstGeom>
          <a:solidFill>
            <a:schemeClr val="accent4"/>
          </a:solidFill>
          <a:ln>
            <a:solidFill>
              <a:schemeClr val="accent4">
                <a:shade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心形 5"/>
          <p:cNvSpPr/>
          <p:nvPr>
            <p:custDataLst>
              <p:tags r:id="rId29"/>
            </p:custDataLst>
          </p:nvPr>
        </p:nvSpPr>
        <p:spPr>
          <a:xfrm>
            <a:off x="898525" y="4493260"/>
            <a:ext cx="267970" cy="268605"/>
          </a:xfrm>
          <a:prstGeom prst="heart">
            <a:avLst/>
          </a:prstGeom>
          <a:solidFill>
            <a:schemeClr val="accent4"/>
          </a:solidFill>
          <a:ln>
            <a:solidFill>
              <a:schemeClr val="accent4">
                <a:shade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3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 userDrawn="1">
            <p:custDataLst>
              <p:tags r:id="rId1"/>
            </p:custDataLst>
          </p:nvPr>
        </p:nvGrpSpPr>
        <p:grpSpPr>
          <a:xfrm>
            <a:off x="11598910" y="6433185"/>
            <a:ext cx="450850" cy="149860"/>
            <a:chOff x="0" y="3623101"/>
            <a:chExt cx="1405715" cy="468548"/>
          </a:xfrm>
        </p:grpSpPr>
        <p:sp>
          <p:nvSpPr>
            <p:cNvPr id="19" name="菱形 18"/>
            <p:cNvSpPr/>
            <p:nvPr userDrawn="1">
              <p:custDataLst>
                <p:tags r:id="rId2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菱形 19"/>
            <p:cNvSpPr/>
            <p:nvPr userDrawn="1">
              <p:custDataLst>
                <p:tags r:id="rId3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菱形 20"/>
            <p:cNvSpPr/>
            <p:nvPr userDrawn="1">
              <p:custDataLst>
                <p:tags r:id="rId4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6" name="五边形 4"/>
          <p:cNvSpPr/>
          <p:nvPr userDrawn="1">
            <p:custDataLst>
              <p:tags r:id="rId5"/>
            </p:custDataLst>
          </p:nvPr>
        </p:nvSpPr>
        <p:spPr>
          <a:xfrm rot="5400000">
            <a:off x="346710" y="-80010"/>
            <a:ext cx="438150" cy="54356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>
            <p:custDataLst>
              <p:tags r:id="rId6"/>
            </p:custDataLst>
          </p:nvPr>
        </p:nvSpPr>
        <p:spPr>
          <a:xfrm>
            <a:off x="1875155" y="2219325"/>
            <a:ext cx="1256584" cy="1030172"/>
          </a:xfrm>
          <a:prstGeom prst="rect">
            <a:avLst/>
          </a:prstGeom>
          <a:noFill/>
        </p:spPr>
        <p:txBody>
          <a:bodyPr wrap="square" anchor="ctr" anchorCtr="0">
            <a:normAutofit/>
          </a:bodyPr>
          <a:lstStyle/>
          <a:p>
            <a:pPr fontAlgn="auto">
              <a:lnSpc>
                <a:spcPct val="100000"/>
              </a:lnSpc>
            </a:pPr>
            <a:r>
              <a:rPr lang="en-US" altLang="zh-CN" sz="4000" b="1" spc="20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01.</a:t>
            </a:r>
            <a:endParaRPr lang="en-US" altLang="zh-CN" sz="4000" b="1" spc="200">
              <a:solidFill>
                <a:schemeClr val="accent1"/>
              </a:solidFill>
              <a:uFillTx/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>
            <p:custDataLst>
              <p:tags r:id="rId7"/>
            </p:custDataLst>
          </p:nvPr>
        </p:nvSpPr>
        <p:spPr>
          <a:xfrm>
            <a:off x="3023870" y="2371090"/>
            <a:ext cx="7016115" cy="704850"/>
          </a:xfrm>
          <a:prstGeom prst="rect">
            <a:avLst/>
          </a:prstGeom>
          <a:ln>
            <a:noFill/>
          </a:ln>
        </p:spPr>
        <p:txBody>
          <a:bodyPr wrap="square" lIns="90000" tIns="46800" rIns="90000" bIns="0"/>
          <a:lstStyle/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父母三天内一共为我做了多少件事？</a:t>
            </a:r>
            <a:endParaRPr lang="zh-CN" altLang="en-US" sz="32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1" name="矩形 10"/>
          <p:cNvSpPr/>
          <p:nvPr>
            <p:custDataLst>
              <p:tags r:id="rId8"/>
            </p:custDataLst>
          </p:nvPr>
        </p:nvSpPr>
        <p:spPr>
          <a:xfrm>
            <a:off x="1875155" y="3651813"/>
            <a:ext cx="1256584" cy="1030172"/>
          </a:xfrm>
          <a:prstGeom prst="rect">
            <a:avLst/>
          </a:prstGeom>
          <a:noFill/>
        </p:spPr>
        <p:txBody>
          <a:bodyPr wrap="square" anchor="ctr" anchorCtr="0">
            <a:normAutofit/>
          </a:bodyPr>
          <a:lstStyle/>
          <a:p>
            <a:pPr fontAlgn="auto">
              <a:lnSpc>
                <a:spcPct val="100000"/>
              </a:lnSpc>
            </a:pPr>
            <a:r>
              <a:rPr lang="en-US" altLang="zh-CN" sz="4000" b="1" spc="20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02.</a:t>
            </a:r>
            <a:endParaRPr lang="en-US" altLang="zh-CN" sz="4000" b="1" spc="200">
              <a:solidFill>
                <a:schemeClr val="accent1"/>
              </a:solidFill>
              <a:uFillTx/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>
            <p:custDataLst>
              <p:tags r:id="rId9"/>
            </p:custDataLst>
          </p:nvPr>
        </p:nvSpPr>
        <p:spPr>
          <a:xfrm>
            <a:off x="3020274" y="3765019"/>
            <a:ext cx="7137186" cy="687072"/>
          </a:xfrm>
          <a:prstGeom prst="rect">
            <a:avLst/>
          </a:prstGeom>
          <a:ln>
            <a:noFill/>
          </a:ln>
        </p:spPr>
        <p:txBody>
          <a:bodyPr wrap="square" lIns="90000" tIns="46800" rIns="90000" bIns="0"/>
          <a:lstStyle/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重复做的有几件？分别重复了几次？</a:t>
            </a:r>
            <a:endParaRPr lang="zh-CN" altLang="en-US" sz="3200" b="1" spc="200">
              <a:solidFill>
                <a:schemeClr val="dk1"/>
              </a:solidFill>
              <a:uFillTx/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10"/>
            </p:custDataLst>
          </p:nvPr>
        </p:nvSpPr>
        <p:spPr>
          <a:xfrm>
            <a:off x="5178425" y="882015"/>
            <a:ext cx="1835150" cy="912495"/>
          </a:xfrm>
          <a:prstGeom prst="rect">
            <a:avLst/>
          </a:prstGeom>
          <a:noFill/>
        </p:spPr>
        <p:txBody>
          <a:bodyPr wrap="square" rtlCol="0" anchor="ctr" anchorCtr="0"/>
          <a:lstStyle/>
          <a:p>
            <a:pPr algn="ctr" fontAlgn="auto">
              <a:lnSpc>
                <a:spcPct val="100000"/>
              </a:lnSpc>
            </a:pPr>
            <a:r>
              <a:rPr lang="zh-CN" altLang="en-US" sz="3600" b="1" spc="600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讲一讲</a:t>
            </a:r>
            <a:endParaRPr lang="zh-CN" altLang="en-US" sz="3600" b="1" spc="600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677850" y="2594614"/>
            <a:ext cx="5409566" cy="939160"/>
          </a:xfrm>
        </p:spPr>
        <p:txBody>
          <a:bodyPr>
            <a:normAutofit fontScale="90000"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sz="4800" u="none" strike="noStrike" dirty="0">
                <a:solidFill>
                  <a:schemeClr val="accent1"/>
                </a:solidFill>
                <a:uLnTx/>
                <a:uFillTx/>
              </a:rPr>
              <a:t>父母为你做的哪件事，让你很感动？</a:t>
            </a:r>
            <a:endParaRPr lang="zh-CN" sz="4800" u="none" strike="noStrike" dirty="0">
              <a:solidFill>
                <a:schemeClr val="accent1"/>
              </a:solidFill>
              <a:uLnTx/>
              <a:uFillTx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algn="l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1600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</a:rPr>
              <a:t>谈一谈</a:t>
            </a:r>
            <a:endParaRPr lang="zh-CN" altLang="en-US" sz="1600" dirty="0">
              <a:solidFill>
                <a:schemeClr val="dk1">
                  <a:lumMod val="85000"/>
                  <a:lumOff val="15000"/>
                </a:schemeClr>
              </a:solidFill>
              <a:uFillTx/>
            </a:endParaRPr>
          </a:p>
        </p:txBody>
      </p:sp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>
            <p:custDataLst>
              <p:tags r:id="rId1"/>
            </p:custDataLst>
          </p:nvPr>
        </p:nvGrpSpPr>
        <p:grpSpPr>
          <a:xfrm>
            <a:off x="11598910" y="6433185"/>
            <a:ext cx="450850" cy="149860"/>
            <a:chOff x="0" y="3623101"/>
            <a:chExt cx="1405715" cy="468548"/>
          </a:xfrm>
        </p:grpSpPr>
        <p:sp>
          <p:nvSpPr>
            <p:cNvPr id="4" name="菱形 3"/>
            <p:cNvSpPr/>
            <p:nvPr userDrawn="1">
              <p:custDataLst>
                <p:tags r:id="rId2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" name="菱形 4"/>
            <p:cNvSpPr/>
            <p:nvPr userDrawn="1">
              <p:custDataLst>
                <p:tags r:id="rId3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菱形 6"/>
            <p:cNvSpPr/>
            <p:nvPr userDrawn="1">
              <p:custDataLst>
                <p:tags r:id="rId4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8" name="五边形 4"/>
          <p:cNvSpPr/>
          <p:nvPr userDrawn="1">
            <p:custDataLst>
              <p:tags r:id="rId5"/>
            </p:custDataLst>
          </p:nvPr>
        </p:nvSpPr>
        <p:spPr>
          <a:xfrm rot="5400000">
            <a:off x="346710" y="-80010"/>
            <a:ext cx="438150" cy="54356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2102485" y="1604010"/>
            <a:ext cx="2977515" cy="584835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父母之爱</a:t>
            </a:r>
            <a:endParaRPr kumimoji="0" lang="zh-CN" altLang="en-US" sz="3200" b="1" i="0" u="none" strike="noStrike" kern="120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pSp>
        <p:nvGrpSpPr>
          <p:cNvPr id="6" name="图形 4"/>
          <p:cNvGrpSpPr/>
          <p:nvPr>
            <p:custDataLst>
              <p:tags r:id="rId7"/>
            </p:custDataLst>
          </p:nvPr>
        </p:nvGrpSpPr>
        <p:grpSpPr>
          <a:xfrm>
            <a:off x="8794308" y="3726611"/>
            <a:ext cx="3423298" cy="3131389"/>
            <a:chOff x="8794308" y="3726611"/>
            <a:chExt cx="3423298" cy="3131389"/>
          </a:xfrm>
        </p:grpSpPr>
        <p:sp>
          <p:nvSpPr>
            <p:cNvPr id="10" name="任意多边形: 形状 9"/>
            <p:cNvSpPr/>
            <p:nvPr>
              <p:custDataLst>
                <p:tags r:id="rId8"/>
              </p:custDataLst>
            </p:nvPr>
          </p:nvSpPr>
          <p:spPr>
            <a:xfrm>
              <a:off x="8794308" y="4723746"/>
              <a:ext cx="3419980" cy="2132926"/>
            </a:xfrm>
            <a:custGeom>
              <a:avLst/>
              <a:gdLst>
                <a:gd name="connsiteX0" fmla="*/ 3419981 w 3419980"/>
                <a:gd name="connsiteY0" fmla="*/ 0 h 2132926"/>
                <a:gd name="connsiteX1" fmla="*/ 3131389 w 3419980"/>
                <a:gd name="connsiteY1" fmla="*/ 129369 h 2132926"/>
                <a:gd name="connsiteX2" fmla="*/ 2713428 w 3419980"/>
                <a:gd name="connsiteY2" fmla="*/ 467718 h 2132926"/>
                <a:gd name="connsiteX3" fmla="*/ 2554205 w 3419980"/>
                <a:gd name="connsiteY3" fmla="*/ 480987 h 2132926"/>
                <a:gd name="connsiteX4" fmla="*/ 2302102 w 3419980"/>
                <a:gd name="connsiteY4" fmla="*/ 544013 h 2132926"/>
                <a:gd name="connsiteX5" fmla="*/ 2169416 w 3419980"/>
                <a:gd name="connsiteY5" fmla="*/ 822653 h 2132926"/>
                <a:gd name="connsiteX6" fmla="*/ 2232442 w 3419980"/>
                <a:gd name="connsiteY6" fmla="*/ 1021682 h 2132926"/>
                <a:gd name="connsiteX7" fmla="*/ 2302102 w 3419980"/>
                <a:gd name="connsiteY7" fmla="*/ 1237297 h 2132926"/>
                <a:gd name="connsiteX8" fmla="*/ 2292150 w 3419980"/>
                <a:gd name="connsiteY8" fmla="*/ 1360031 h 2132926"/>
                <a:gd name="connsiteX9" fmla="*/ 1992943 w 3419980"/>
                <a:gd name="connsiteY9" fmla="*/ 1498688 h 2132926"/>
                <a:gd name="connsiteX10" fmla="*/ 1492717 w 3419980"/>
                <a:gd name="connsiteY10" fmla="*/ 1487410 h 2132926"/>
                <a:gd name="connsiteX11" fmla="*/ 683333 w 3419980"/>
                <a:gd name="connsiteY11" fmla="*/ 1429691 h 2132926"/>
                <a:gd name="connsiteX12" fmla="*/ 335032 w 3419980"/>
                <a:gd name="connsiteY12" fmla="*/ 1555743 h 2132926"/>
                <a:gd name="connsiteX13" fmla="*/ 199029 w 3419980"/>
                <a:gd name="connsiteY13" fmla="*/ 1711649 h 2132926"/>
                <a:gd name="connsiteX14" fmla="*/ 86246 w 3419980"/>
                <a:gd name="connsiteY14" fmla="*/ 1890775 h 2132926"/>
                <a:gd name="connsiteX15" fmla="*/ 0 w 3419980"/>
                <a:gd name="connsiteY15" fmla="*/ 2132927 h 2132926"/>
                <a:gd name="connsiteX16" fmla="*/ 3419981 w 3419980"/>
                <a:gd name="connsiteY16" fmla="*/ 2132927 h 2132926"/>
                <a:gd name="connsiteX17" fmla="*/ 3419981 w 3419980"/>
                <a:gd name="connsiteY17" fmla="*/ 0 h 2132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19980" h="2132926">
                  <a:moveTo>
                    <a:pt x="3419981" y="0"/>
                  </a:moveTo>
                  <a:cubicBezTo>
                    <a:pt x="3284641" y="33835"/>
                    <a:pt x="3191429" y="86909"/>
                    <a:pt x="3131389" y="129369"/>
                  </a:cubicBezTo>
                  <a:cubicBezTo>
                    <a:pt x="2945960" y="260728"/>
                    <a:pt x="2896867" y="415971"/>
                    <a:pt x="2713428" y="467718"/>
                  </a:cubicBezTo>
                  <a:cubicBezTo>
                    <a:pt x="2648744" y="485962"/>
                    <a:pt x="2591357" y="484636"/>
                    <a:pt x="2554205" y="480987"/>
                  </a:cubicBezTo>
                  <a:cubicBezTo>
                    <a:pt x="2528663" y="477338"/>
                    <a:pt x="2409246" y="463406"/>
                    <a:pt x="2302102" y="544013"/>
                  </a:cubicBezTo>
                  <a:cubicBezTo>
                    <a:pt x="2204909" y="616990"/>
                    <a:pt x="2165767" y="732095"/>
                    <a:pt x="2169416" y="822653"/>
                  </a:cubicBezTo>
                  <a:cubicBezTo>
                    <a:pt x="2171406" y="872742"/>
                    <a:pt x="2185338" y="888996"/>
                    <a:pt x="2232442" y="1021682"/>
                  </a:cubicBezTo>
                  <a:cubicBezTo>
                    <a:pt x="2264286" y="1111577"/>
                    <a:pt x="2287506" y="1186544"/>
                    <a:pt x="2302102" y="1237297"/>
                  </a:cubicBezTo>
                  <a:cubicBezTo>
                    <a:pt x="2314375" y="1298001"/>
                    <a:pt x="2300775" y="1339797"/>
                    <a:pt x="2292150" y="1360031"/>
                  </a:cubicBezTo>
                  <a:cubicBezTo>
                    <a:pt x="2252013" y="1454238"/>
                    <a:pt x="2131932" y="1511957"/>
                    <a:pt x="1992943" y="1498688"/>
                  </a:cubicBezTo>
                  <a:cubicBezTo>
                    <a:pt x="1830735" y="1498025"/>
                    <a:pt x="1663882" y="1494376"/>
                    <a:pt x="1492717" y="1487410"/>
                  </a:cubicBezTo>
                  <a:cubicBezTo>
                    <a:pt x="1210428" y="1475800"/>
                    <a:pt x="940080" y="1455897"/>
                    <a:pt x="683333" y="1429691"/>
                  </a:cubicBezTo>
                  <a:cubicBezTo>
                    <a:pt x="622629" y="1432013"/>
                    <a:pt x="472362" y="1446609"/>
                    <a:pt x="335032" y="1555743"/>
                  </a:cubicBezTo>
                  <a:cubicBezTo>
                    <a:pt x="268026" y="1608817"/>
                    <a:pt x="225234" y="1667531"/>
                    <a:pt x="199029" y="1711649"/>
                  </a:cubicBezTo>
                  <a:cubicBezTo>
                    <a:pt x="162872" y="1758089"/>
                    <a:pt x="122735" y="1817798"/>
                    <a:pt x="86246" y="1890775"/>
                  </a:cubicBezTo>
                  <a:cubicBezTo>
                    <a:pt x="40801" y="1981997"/>
                    <a:pt x="14927" y="2066252"/>
                    <a:pt x="0" y="2132927"/>
                  </a:cubicBezTo>
                  <a:cubicBezTo>
                    <a:pt x="1140104" y="2132927"/>
                    <a:pt x="2279877" y="2132927"/>
                    <a:pt x="3419981" y="2132927"/>
                  </a:cubicBezTo>
                  <a:cubicBezTo>
                    <a:pt x="3419981" y="1422062"/>
                    <a:pt x="3419981" y="711197"/>
                    <a:pt x="3419981" y="0"/>
                  </a:cubicBezTo>
                  <a:close/>
                </a:path>
              </a:pathLst>
            </a:custGeom>
            <a:solidFill>
              <a:schemeClr val="accent3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" name="任意多边形: 形状 13"/>
            <p:cNvSpPr/>
            <p:nvPr>
              <p:custDataLst>
                <p:tags r:id="rId9"/>
              </p:custDataLst>
            </p:nvPr>
          </p:nvSpPr>
          <p:spPr>
            <a:xfrm>
              <a:off x="10804168" y="5096084"/>
              <a:ext cx="500226" cy="230161"/>
            </a:xfrm>
            <a:custGeom>
              <a:avLst/>
              <a:gdLst>
                <a:gd name="connsiteX0" fmla="*/ 0 w 500226"/>
                <a:gd name="connsiteY0" fmla="*/ 20412 h 230161"/>
                <a:gd name="connsiteX1" fmla="*/ 500226 w 500226"/>
                <a:gd name="connsiteY1" fmla="*/ 206504 h 230161"/>
                <a:gd name="connsiteX2" fmla="*/ 0 w 500226"/>
                <a:gd name="connsiteY2" fmla="*/ 20412 h 2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0226" h="230158">
                  <a:moveTo>
                    <a:pt x="0" y="20412"/>
                  </a:moveTo>
                  <a:cubicBezTo>
                    <a:pt x="0" y="20412"/>
                    <a:pt x="164531" y="313979"/>
                    <a:pt x="500226" y="206504"/>
                  </a:cubicBezTo>
                  <a:cubicBezTo>
                    <a:pt x="500226" y="206504"/>
                    <a:pt x="286602" y="-77113"/>
                    <a:pt x="0" y="20412"/>
                  </a:cubicBezTo>
                  <a:close/>
                </a:path>
              </a:pathLst>
            </a:custGeom>
            <a:solidFill>
              <a:schemeClr val="accent4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任意多边形: 形状 14"/>
            <p:cNvSpPr/>
            <p:nvPr>
              <p:custDataLst>
                <p:tags r:id="rId10"/>
              </p:custDataLst>
            </p:nvPr>
          </p:nvSpPr>
          <p:spPr>
            <a:xfrm>
              <a:off x="10783934" y="4442339"/>
              <a:ext cx="826633" cy="591352"/>
            </a:xfrm>
            <a:custGeom>
              <a:avLst/>
              <a:gdLst>
                <a:gd name="connsiteX0" fmla="*/ 0 w 826633"/>
                <a:gd name="connsiteY0" fmla="*/ 3098 h 591352"/>
                <a:gd name="connsiteX1" fmla="*/ 826634 w 826633"/>
                <a:gd name="connsiteY1" fmla="*/ 588575 h 591352"/>
                <a:gd name="connsiteX2" fmla="*/ 0 w 826633"/>
                <a:gd name="connsiteY2" fmla="*/ 3098 h 59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6632" h="591352">
                  <a:moveTo>
                    <a:pt x="0" y="3098"/>
                  </a:moveTo>
                  <a:cubicBezTo>
                    <a:pt x="0" y="3098"/>
                    <a:pt x="147282" y="638332"/>
                    <a:pt x="826634" y="588575"/>
                  </a:cubicBezTo>
                  <a:cubicBezTo>
                    <a:pt x="826634" y="588575"/>
                    <a:pt x="583487" y="-49645"/>
                    <a:pt x="0" y="3098"/>
                  </a:cubicBezTo>
                  <a:close/>
                </a:path>
              </a:pathLst>
            </a:custGeom>
            <a:solidFill>
              <a:schemeClr val="accent5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任意多边形: 形状 15"/>
            <p:cNvSpPr/>
            <p:nvPr>
              <p:custDataLst>
                <p:tags r:id="rId11"/>
              </p:custDataLst>
            </p:nvPr>
          </p:nvSpPr>
          <p:spPr>
            <a:xfrm>
              <a:off x="10797866" y="4455057"/>
              <a:ext cx="796115" cy="567232"/>
            </a:xfrm>
            <a:custGeom>
              <a:avLst/>
              <a:gdLst>
                <a:gd name="connsiteX0" fmla="*/ 796116 w 796115"/>
                <a:gd name="connsiteY0" fmla="*/ 567233 h 567232"/>
                <a:gd name="connsiteX1" fmla="*/ 6634 w 796115"/>
                <a:gd name="connsiteY1" fmla="*/ 0 h 567232"/>
                <a:gd name="connsiteX2" fmla="*/ 0 w 796115"/>
                <a:gd name="connsiteY2" fmla="*/ 9951 h 567232"/>
                <a:gd name="connsiteX3" fmla="*/ 786164 w 796115"/>
                <a:gd name="connsiteY3" fmla="*/ 567233 h 56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115" h="567232">
                  <a:moveTo>
                    <a:pt x="796116" y="567233"/>
                  </a:moveTo>
                  <a:lnTo>
                    <a:pt x="6634" y="0"/>
                  </a:lnTo>
                  <a:lnTo>
                    <a:pt x="0" y="9951"/>
                  </a:lnTo>
                  <a:lnTo>
                    <a:pt x="786164" y="567233"/>
                  </a:lnTo>
                  <a:close/>
                </a:path>
              </a:pathLst>
            </a:custGeom>
            <a:solidFill>
              <a:srgbClr val="FFFFFF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" name="任意多边形: 形状 16"/>
            <p:cNvSpPr/>
            <p:nvPr>
              <p:custDataLst>
                <p:tags r:id="rId12"/>
              </p:custDataLst>
            </p:nvPr>
          </p:nvSpPr>
          <p:spPr>
            <a:xfrm>
              <a:off x="11588342" y="3773714"/>
              <a:ext cx="311812" cy="225566"/>
            </a:xfrm>
            <a:custGeom>
              <a:avLst/>
              <a:gdLst>
                <a:gd name="connsiteX0" fmla="*/ 0 w 311812"/>
                <a:gd name="connsiteY0" fmla="*/ 0 h 225566"/>
                <a:gd name="connsiteX1" fmla="*/ 311812 w 311812"/>
                <a:gd name="connsiteY1" fmla="*/ 225566 h 225566"/>
                <a:gd name="connsiteX2" fmla="*/ 0 w 311812"/>
                <a:gd name="connsiteY2" fmla="*/ 0 h 22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812" h="225566">
                  <a:moveTo>
                    <a:pt x="0" y="0"/>
                  </a:moveTo>
                  <a:cubicBezTo>
                    <a:pt x="0" y="0"/>
                    <a:pt x="136003" y="205000"/>
                    <a:pt x="311812" y="225566"/>
                  </a:cubicBezTo>
                  <a:cubicBezTo>
                    <a:pt x="311812" y="225566"/>
                    <a:pt x="152589" y="43455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9" name="任意多边形: 形状 18"/>
            <p:cNvSpPr/>
            <p:nvPr>
              <p:custDataLst>
                <p:tags r:id="rId13"/>
              </p:custDataLst>
            </p:nvPr>
          </p:nvSpPr>
          <p:spPr>
            <a:xfrm>
              <a:off x="11760834" y="3886165"/>
              <a:ext cx="455444" cy="376496"/>
            </a:xfrm>
            <a:custGeom>
              <a:avLst/>
              <a:gdLst>
                <a:gd name="connsiteX0" fmla="*/ 0 w 455444"/>
                <a:gd name="connsiteY0" fmla="*/ 0 h 376496"/>
                <a:gd name="connsiteX1" fmla="*/ 455445 w 455444"/>
                <a:gd name="connsiteY1" fmla="*/ 354603 h 376496"/>
                <a:gd name="connsiteX2" fmla="*/ 451796 w 455444"/>
                <a:gd name="connsiteY2" fmla="*/ 376496 h 37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5444" h="376496">
                  <a:moveTo>
                    <a:pt x="0" y="0"/>
                  </a:moveTo>
                  <a:lnTo>
                    <a:pt x="455445" y="354603"/>
                  </a:lnTo>
                  <a:lnTo>
                    <a:pt x="451796" y="376496"/>
                  </a:lnTo>
                  <a:close/>
                </a:path>
              </a:pathLst>
            </a:custGeom>
            <a:solidFill>
              <a:srgbClr val="8B8B8B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任意多边形: 形状 19"/>
            <p:cNvSpPr/>
            <p:nvPr>
              <p:custDataLst>
                <p:tags r:id="rId14"/>
              </p:custDataLst>
            </p:nvPr>
          </p:nvSpPr>
          <p:spPr>
            <a:xfrm>
              <a:off x="11782064" y="3726611"/>
              <a:ext cx="197370" cy="330388"/>
            </a:xfrm>
            <a:custGeom>
              <a:avLst/>
              <a:gdLst>
                <a:gd name="connsiteX0" fmla="*/ 0 w 197370"/>
                <a:gd name="connsiteY0" fmla="*/ 0 h 330388"/>
                <a:gd name="connsiteX1" fmla="*/ 197370 w 197370"/>
                <a:gd name="connsiteY1" fmla="*/ 330388 h 330388"/>
                <a:gd name="connsiteX2" fmla="*/ 0 w 197370"/>
                <a:gd name="connsiteY2" fmla="*/ 0 h 33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370" h="330388">
                  <a:moveTo>
                    <a:pt x="0" y="0"/>
                  </a:moveTo>
                  <a:cubicBezTo>
                    <a:pt x="0" y="0"/>
                    <a:pt x="43786" y="242152"/>
                    <a:pt x="197370" y="330388"/>
                  </a:cubicBezTo>
                  <a:cubicBezTo>
                    <a:pt x="197370" y="330388"/>
                    <a:pt x="122735" y="100178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任意多边形: 形状 20"/>
            <p:cNvSpPr/>
            <p:nvPr>
              <p:custDataLst>
                <p:tags r:id="rId15"/>
              </p:custDataLst>
            </p:nvPr>
          </p:nvSpPr>
          <p:spPr>
            <a:xfrm>
              <a:off x="11616538" y="3966904"/>
              <a:ext cx="371852" cy="108082"/>
            </a:xfrm>
            <a:custGeom>
              <a:avLst/>
              <a:gdLst>
                <a:gd name="connsiteX0" fmla="*/ 0 w 371852"/>
                <a:gd name="connsiteY0" fmla="*/ 1195 h 108082"/>
                <a:gd name="connsiteX1" fmla="*/ 371853 w 371852"/>
                <a:gd name="connsiteY1" fmla="*/ 99715 h 108082"/>
                <a:gd name="connsiteX2" fmla="*/ 0 w 371852"/>
                <a:gd name="connsiteY2" fmla="*/ 1195 h 10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852" h="108082">
                  <a:moveTo>
                    <a:pt x="0" y="1195"/>
                  </a:moveTo>
                  <a:cubicBezTo>
                    <a:pt x="0" y="1195"/>
                    <a:pt x="200688" y="143501"/>
                    <a:pt x="371853" y="99715"/>
                  </a:cubicBezTo>
                  <a:cubicBezTo>
                    <a:pt x="372184" y="99715"/>
                    <a:pt x="157896" y="-12737"/>
                    <a:pt x="0" y="1195"/>
                  </a:cubicBezTo>
                  <a:close/>
                </a:path>
              </a:pathLst>
            </a:custGeom>
            <a:solidFill>
              <a:schemeClr val="accent6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" name="任意多边形: 形状 21"/>
            <p:cNvSpPr/>
            <p:nvPr>
              <p:custDataLst>
                <p:tags r:id="rId16"/>
              </p:custDataLst>
            </p:nvPr>
          </p:nvSpPr>
          <p:spPr>
            <a:xfrm>
              <a:off x="11976006" y="3775041"/>
              <a:ext cx="114884" cy="367540"/>
            </a:xfrm>
            <a:custGeom>
              <a:avLst/>
              <a:gdLst>
                <a:gd name="connsiteX0" fmla="*/ 443 w 114884"/>
                <a:gd name="connsiteY0" fmla="*/ 0 h 367540"/>
                <a:gd name="connsiteX1" fmla="*/ 114885 w 114884"/>
                <a:gd name="connsiteY1" fmla="*/ 367540 h 367540"/>
                <a:gd name="connsiteX2" fmla="*/ 443 w 114884"/>
                <a:gd name="connsiteY2" fmla="*/ 0 h 367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884" h="367540">
                  <a:moveTo>
                    <a:pt x="443" y="0"/>
                  </a:moveTo>
                  <a:cubicBezTo>
                    <a:pt x="443" y="0"/>
                    <a:pt x="-13489" y="245469"/>
                    <a:pt x="114885" y="367540"/>
                  </a:cubicBezTo>
                  <a:cubicBezTo>
                    <a:pt x="114885" y="367540"/>
                    <a:pt x="96309" y="126383"/>
                    <a:pt x="443" y="0"/>
                  </a:cubicBezTo>
                  <a:close/>
                </a:path>
              </a:pathLst>
            </a:custGeom>
            <a:solidFill>
              <a:schemeClr val="accent6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3" name="任意多边形: 形状 22"/>
            <p:cNvSpPr/>
            <p:nvPr>
              <p:custDataLst>
                <p:tags r:id="rId17"/>
              </p:custDataLst>
            </p:nvPr>
          </p:nvSpPr>
          <p:spPr>
            <a:xfrm>
              <a:off x="12135650" y="3863277"/>
              <a:ext cx="79174" cy="378155"/>
            </a:xfrm>
            <a:custGeom>
              <a:avLst/>
              <a:gdLst>
                <a:gd name="connsiteX0" fmla="*/ 7651 w 79174"/>
                <a:gd name="connsiteY0" fmla="*/ 0 h 378155"/>
                <a:gd name="connsiteX1" fmla="*/ 78970 w 79174"/>
                <a:gd name="connsiteY1" fmla="*/ 378155 h 378155"/>
                <a:gd name="connsiteX2" fmla="*/ 7651 w 79174"/>
                <a:gd name="connsiteY2" fmla="*/ 0 h 37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174" h="378155">
                  <a:moveTo>
                    <a:pt x="7651" y="0"/>
                  </a:moveTo>
                  <a:cubicBezTo>
                    <a:pt x="7651" y="0"/>
                    <a:pt x="-34476" y="242152"/>
                    <a:pt x="78970" y="378155"/>
                  </a:cubicBezTo>
                  <a:cubicBezTo>
                    <a:pt x="78638" y="378487"/>
                    <a:pt x="88258" y="136667"/>
                    <a:pt x="7651" y="0"/>
                  </a:cubicBezTo>
                  <a:close/>
                </a:path>
              </a:pathLst>
            </a:custGeom>
            <a:solidFill>
              <a:schemeClr val="accent6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4" name="任意多边形: 形状 23"/>
            <p:cNvSpPr/>
            <p:nvPr>
              <p:custDataLst>
                <p:tags r:id="rId18"/>
              </p:custDataLst>
            </p:nvPr>
          </p:nvSpPr>
          <p:spPr>
            <a:xfrm>
              <a:off x="11828504" y="4214142"/>
              <a:ext cx="384125" cy="68035"/>
            </a:xfrm>
            <a:custGeom>
              <a:avLst/>
              <a:gdLst>
                <a:gd name="connsiteX0" fmla="*/ 0 w 384125"/>
                <a:gd name="connsiteY0" fmla="*/ 15349 h 68035"/>
                <a:gd name="connsiteX1" fmla="*/ 384126 w 384125"/>
                <a:gd name="connsiteY1" fmla="*/ 39232 h 68035"/>
                <a:gd name="connsiteX2" fmla="*/ 0 w 384125"/>
                <a:gd name="connsiteY2" fmla="*/ 15349 h 68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4125" h="68035">
                  <a:moveTo>
                    <a:pt x="0" y="15349"/>
                  </a:moveTo>
                  <a:cubicBezTo>
                    <a:pt x="0" y="15349"/>
                    <a:pt x="224571" y="115858"/>
                    <a:pt x="384126" y="39232"/>
                  </a:cubicBezTo>
                  <a:cubicBezTo>
                    <a:pt x="384126" y="38900"/>
                    <a:pt x="151925" y="-29765"/>
                    <a:pt x="0" y="15349"/>
                  </a:cubicBezTo>
                  <a:close/>
                </a:path>
              </a:pathLst>
            </a:custGeom>
            <a:solidFill>
              <a:schemeClr val="accent6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5" name="任意多边形: 形状 24"/>
            <p:cNvSpPr/>
            <p:nvPr>
              <p:custDataLst>
                <p:tags r:id="rId19"/>
              </p:custDataLst>
            </p:nvPr>
          </p:nvSpPr>
          <p:spPr>
            <a:xfrm>
              <a:off x="11717379" y="4131099"/>
              <a:ext cx="384789" cy="63749"/>
            </a:xfrm>
            <a:custGeom>
              <a:avLst/>
              <a:gdLst>
                <a:gd name="connsiteX0" fmla="*/ 0 w 384789"/>
                <a:gd name="connsiteY0" fmla="*/ 21102 h 63749"/>
                <a:gd name="connsiteX1" fmla="*/ 384789 w 384789"/>
                <a:gd name="connsiteY1" fmla="*/ 28399 h 63749"/>
                <a:gd name="connsiteX2" fmla="*/ 0 w 384789"/>
                <a:gd name="connsiteY2" fmla="*/ 21102 h 63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4789" h="63749">
                  <a:moveTo>
                    <a:pt x="0" y="21102"/>
                  </a:moveTo>
                  <a:cubicBezTo>
                    <a:pt x="0" y="21102"/>
                    <a:pt x="228551" y="111992"/>
                    <a:pt x="384789" y="28399"/>
                  </a:cubicBezTo>
                  <a:cubicBezTo>
                    <a:pt x="384789" y="28399"/>
                    <a:pt x="149935" y="-30314"/>
                    <a:pt x="0" y="21102"/>
                  </a:cubicBezTo>
                  <a:close/>
                </a:path>
              </a:pathLst>
            </a:custGeom>
            <a:solidFill>
              <a:schemeClr val="accent6"/>
            </a:solidFill>
            <a:ln w="33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7" name="图形 25"/>
          <p:cNvGrpSpPr/>
          <p:nvPr>
            <p:custDataLst>
              <p:tags r:id="rId20"/>
            </p:custDataLst>
          </p:nvPr>
        </p:nvGrpSpPr>
        <p:grpSpPr>
          <a:xfrm>
            <a:off x="-211262" y="0"/>
            <a:ext cx="3545603" cy="6860109"/>
            <a:chOff x="-211262" y="0"/>
            <a:chExt cx="3545603" cy="6860109"/>
          </a:xfrm>
        </p:grpSpPr>
        <p:sp>
          <p:nvSpPr>
            <p:cNvPr id="28" name="任意多边形: 形状 27"/>
            <p:cNvSpPr/>
            <p:nvPr>
              <p:custDataLst>
                <p:tags r:id="rId21"/>
              </p:custDataLst>
            </p:nvPr>
          </p:nvSpPr>
          <p:spPr>
            <a:xfrm>
              <a:off x="-246" y="0"/>
              <a:ext cx="3334587" cy="3087155"/>
            </a:xfrm>
            <a:custGeom>
              <a:avLst/>
              <a:gdLst>
                <a:gd name="connsiteX0" fmla="*/ 0 w 3334587"/>
                <a:gd name="connsiteY0" fmla="*/ 0 h 3087155"/>
                <a:gd name="connsiteX1" fmla="*/ 0 w 3334587"/>
                <a:gd name="connsiteY1" fmla="*/ 3087155 h 3087155"/>
                <a:gd name="connsiteX2" fmla="*/ 425548 w 3334587"/>
                <a:gd name="connsiteY2" fmla="*/ 2952105 h 3087155"/>
                <a:gd name="connsiteX3" fmla="*/ 1188720 w 3334587"/>
                <a:gd name="connsiteY3" fmla="*/ 1765495 h 3087155"/>
                <a:gd name="connsiteX4" fmla="*/ 1209118 w 3334587"/>
                <a:gd name="connsiteY4" fmla="*/ 1692343 h 3087155"/>
                <a:gd name="connsiteX5" fmla="*/ 1297041 w 3334587"/>
                <a:gd name="connsiteY5" fmla="*/ 1505947 h 3087155"/>
                <a:gd name="connsiteX6" fmla="*/ 2053883 w 3334587"/>
                <a:gd name="connsiteY6" fmla="*/ 1186610 h 3087155"/>
                <a:gd name="connsiteX7" fmla="*/ 3115994 w 3334587"/>
                <a:gd name="connsiteY7" fmla="*/ 731520 h 3087155"/>
                <a:gd name="connsiteX8" fmla="*/ 3298874 w 3334587"/>
                <a:gd name="connsiteY8" fmla="*/ 436098 h 3087155"/>
                <a:gd name="connsiteX9" fmla="*/ 3334043 w 3334587"/>
                <a:gd name="connsiteY9" fmla="*/ 246185 h 3087155"/>
                <a:gd name="connsiteX10" fmla="*/ 3298874 w 3334587"/>
                <a:gd name="connsiteY10" fmla="*/ 0 h 3087155"/>
                <a:gd name="connsiteX11" fmla="*/ 0 w 3334587"/>
                <a:gd name="connsiteY11" fmla="*/ 0 h 3087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4587" h="3087155">
                  <a:moveTo>
                    <a:pt x="0" y="0"/>
                  </a:moveTo>
                  <a:lnTo>
                    <a:pt x="0" y="3087155"/>
                  </a:lnTo>
                  <a:cubicBezTo>
                    <a:pt x="129423" y="3069571"/>
                    <a:pt x="277134" y="3030884"/>
                    <a:pt x="425548" y="2952105"/>
                  </a:cubicBezTo>
                  <a:cubicBezTo>
                    <a:pt x="1043119" y="2626438"/>
                    <a:pt x="1169729" y="1888588"/>
                    <a:pt x="1188720" y="1765495"/>
                  </a:cubicBezTo>
                  <a:cubicBezTo>
                    <a:pt x="1192940" y="1747207"/>
                    <a:pt x="1199271" y="1721886"/>
                    <a:pt x="1209118" y="1692343"/>
                  </a:cubicBezTo>
                  <a:cubicBezTo>
                    <a:pt x="1209118" y="1692343"/>
                    <a:pt x="1233736" y="1590353"/>
                    <a:pt x="1297041" y="1505947"/>
                  </a:cubicBezTo>
                  <a:cubicBezTo>
                    <a:pt x="1436311" y="1320253"/>
                    <a:pt x="1633962" y="1292821"/>
                    <a:pt x="2053883" y="1186610"/>
                  </a:cubicBezTo>
                  <a:cubicBezTo>
                    <a:pt x="2836750" y="988255"/>
                    <a:pt x="3015410" y="843358"/>
                    <a:pt x="3115994" y="731520"/>
                  </a:cubicBezTo>
                  <a:cubicBezTo>
                    <a:pt x="3213764" y="622495"/>
                    <a:pt x="3268628" y="511361"/>
                    <a:pt x="3298874" y="436098"/>
                  </a:cubicBezTo>
                  <a:cubicBezTo>
                    <a:pt x="3314348" y="389675"/>
                    <a:pt x="3330526" y="324260"/>
                    <a:pt x="3334043" y="246185"/>
                  </a:cubicBezTo>
                  <a:cubicBezTo>
                    <a:pt x="3338263" y="140677"/>
                    <a:pt x="3317162" y="54864"/>
                    <a:pt x="3298874" y="0"/>
                  </a:cubicBezTo>
                  <a:cubicBezTo>
                    <a:pt x="2199484" y="0"/>
                    <a:pt x="109939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  <a:lumOff val="50000"/>
              </a:schemeClr>
            </a:solidFill>
            <a:ln w="7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9" name="任意多边形: 形状 28"/>
            <p:cNvSpPr/>
            <p:nvPr>
              <p:custDataLst>
                <p:tags r:id="rId22"/>
              </p:custDataLst>
            </p:nvPr>
          </p:nvSpPr>
          <p:spPr>
            <a:xfrm>
              <a:off x="951300" y="2489981"/>
              <a:ext cx="638261" cy="1422243"/>
            </a:xfrm>
            <a:custGeom>
              <a:avLst/>
              <a:gdLst>
                <a:gd name="connsiteX0" fmla="*/ 53589 w 638261"/>
                <a:gd name="connsiteY0" fmla="*/ 0 h 1422243"/>
                <a:gd name="connsiteX1" fmla="*/ 615594 w 638261"/>
                <a:gd name="connsiteY1" fmla="*/ 1422244 h 1422243"/>
                <a:gd name="connsiteX2" fmla="*/ 53589 w 638261"/>
                <a:gd name="connsiteY2" fmla="*/ 0 h 142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8261" h="1422243">
                  <a:moveTo>
                    <a:pt x="53589" y="0"/>
                  </a:moveTo>
                  <a:cubicBezTo>
                    <a:pt x="53589" y="0"/>
                    <a:pt x="-256603" y="913697"/>
                    <a:pt x="615594" y="1422244"/>
                  </a:cubicBezTo>
                  <a:cubicBezTo>
                    <a:pt x="615594" y="1422244"/>
                    <a:pt x="811134" y="424141"/>
                    <a:pt x="53589" y="0"/>
                  </a:cubicBezTo>
                  <a:close/>
                </a:path>
              </a:pathLst>
            </a:custGeom>
            <a:solidFill>
              <a:schemeClr val="accent4"/>
            </a:solidFill>
            <a:ln w="7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30" name="图形 25"/>
            <p:cNvGrpSpPr/>
            <p:nvPr/>
          </p:nvGrpSpPr>
          <p:grpSpPr>
            <a:xfrm>
              <a:off x="-246" y="618978"/>
              <a:ext cx="1350498" cy="3488787"/>
              <a:chOff x="-246" y="618978"/>
              <a:chExt cx="1350498" cy="3488787"/>
            </a:xfrm>
            <a:solidFill>
              <a:schemeClr val="accent1"/>
            </a:solidFill>
          </p:grpSpPr>
          <p:sp>
            <p:nvSpPr>
              <p:cNvPr id="31" name="任意多边形: 形状 30"/>
              <p:cNvSpPr/>
              <p:nvPr>
                <p:custDataLst>
                  <p:tags r:id="rId23"/>
                </p:custDataLst>
              </p:nvPr>
            </p:nvSpPr>
            <p:spPr>
              <a:xfrm>
                <a:off x="-246" y="618978"/>
                <a:ext cx="1350498" cy="3488787"/>
              </a:xfrm>
              <a:custGeom>
                <a:avLst/>
                <a:gdLst>
                  <a:gd name="connsiteX0" fmla="*/ 0 w 1350498"/>
                  <a:gd name="connsiteY0" fmla="*/ 0 h 3488787"/>
                  <a:gd name="connsiteX1" fmla="*/ 0 w 1350498"/>
                  <a:gd name="connsiteY1" fmla="*/ 984738 h 3488787"/>
                  <a:gd name="connsiteX2" fmla="*/ 1272423 w 1350498"/>
                  <a:gd name="connsiteY2" fmla="*/ 2331720 h 3488787"/>
                  <a:gd name="connsiteX3" fmla="*/ 0 w 1350498"/>
                  <a:gd name="connsiteY3" fmla="*/ 1327990 h 3488787"/>
                  <a:gd name="connsiteX4" fmla="*/ 0 w 1350498"/>
                  <a:gd name="connsiteY4" fmla="*/ 1916020 h 3488787"/>
                  <a:gd name="connsiteX5" fmla="*/ 1176762 w 1350498"/>
                  <a:gd name="connsiteY5" fmla="*/ 2833233 h 3488787"/>
                  <a:gd name="connsiteX6" fmla="*/ 0 w 1350498"/>
                  <a:gd name="connsiteY6" fmla="*/ 2440041 h 3488787"/>
                  <a:gd name="connsiteX7" fmla="*/ 0 w 1350498"/>
                  <a:gd name="connsiteY7" fmla="*/ 3488788 h 3488787"/>
                  <a:gd name="connsiteX8" fmla="*/ 1350498 w 1350498"/>
                  <a:gd name="connsiteY8" fmla="*/ 3488788 h 3488787"/>
                  <a:gd name="connsiteX9" fmla="*/ 1350498 w 1350498"/>
                  <a:gd name="connsiteY9" fmla="*/ 0 h 3488787"/>
                  <a:gd name="connsiteX10" fmla="*/ 0 w 1350498"/>
                  <a:gd name="connsiteY10" fmla="*/ 0 h 3488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50498" h="3488787">
                    <a:moveTo>
                      <a:pt x="0" y="0"/>
                    </a:moveTo>
                    <a:lnTo>
                      <a:pt x="0" y="984738"/>
                    </a:lnTo>
                    <a:cubicBezTo>
                      <a:pt x="886265" y="1294931"/>
                      <a:pt x="1272423" y="2331720"/>
                      <a:pt x="1272423" y="2331720"/>
                    </a:cubicBezTo>
                    <a:cubicBezTo>
                      <a:pt x="562004" y="2155171"/>
                      <a:pt x="185694" y="1674759"/>
                      <a:pt x="0" y="1327990"/>
                    </a:cubicBezTo>
                    <a:lnTo>
                      <a:pt x="0" y="1916020"/>
                    </a:lnTo>
                    <a:cubicBezTo>
                      <a:pt x="718859" y="2163611"/>
                      <a:pt x="1176762" y="2833233"/>
                      <a:pt x="1176762" y="2833233"/>
                    </a:cubicBezTo>
                    <a:cubicBezTo>
                      <a:pt x="666105" y="2832530"/>
                      <a:pt x="277837" y="2649650"/>
                      <a:pt x="0" y="2440041"/>
                    </a:cubicBezTo>
                    <a:lnTo>
                      <a:pt x="0" y="3488788"/>
                    </a:lnTo>
                    <a:lnTo>
                      <a:pt x="1350498" y="3488788"/>
                    </a:lnTo>
                    <a:lnTo>
                      <a:pt x="135049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7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2" name="任意多边形: 形状 31"/>
              <p:cNvSpPr/>
              <p:nvPr>
                <p:custDataLst>
                  <p:tags r:id="rId24"/>
                </p:custDataLst>
              </p:nvPr>
            </p:nvSpPr>
            <p:spPr>
              <a:xfrm>
                <a:off x="-246" y="1603716"/>
                <a:ext cx="1272422" cy="1346981"/>
              </a:xfrm>
              <a:custGeom>
                <a:avLst/>
                <a:gdLst>
                  <a:gd name="connsiteX0" fmla="*/ 1272423 w 1272422"/>
                  <a:gd name="connsiteY0" fmla="*/ 1346982 h 1346981"/>
                  <a:gd name="connsiteX1" fmla="*/ 0 w 1272422"/>
                  <a:gd name="connsiteY1" fmla="*/ 0 h 1346981"/>
                  <a:gd name="connsiteX2" fmla="*/ 0 w 1272422"/>
                  <a:gd name="connsiteY2" fmla="*/ 342548 h 1346981"/>
                  <a:gd name="connsiteX3" fmla="*/ 1272423 w 1272422"/>
                  <a:gd name="connsiteY3" fmla="*/ 1346982 h 1346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72422" h="1346981">
                    <a:moveTo>
                      <a:pt x="1272423" y="1346982"/>
                    </a:moveTo>
                    <a:cubicBezTo>
                      <a:pt x="1272423" y="1346982"/>
                      <a:pt x="886265" y="310193"/>
                      <a:pt x="0" y="0"/>
                    </a:cubicBezTo>
                    <a:lnTo>
                      <a:pt x="0" y="342548"/>
                    </a:lnTo>
                    <a:cubicBezTo>
                      <a:pt x="185694" y="690020"/>
                      <a:pt x="562004" y="1170432"/>
                      <a:pt x="1272423" y="13469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3" name="任意多边形: 形状 32"/>
              <p:cNvSpPr/>
              <p:nvPr>
                <p:custDataLst>
                  <p:tags r:id="rId25"/>
                </p:custDataLst>
              </p:nvPr>
            </p:nvSpPr>
            <p:spPr>
              <a:xfrm>
                <a:off x="-246" y="2534998"/>
                <a:ext cx="1176762" cy="917916"/>
              </a:xfrm>
              <a:custGeom>
                <a:avLst/>
                <a:gdLst>
                  <a:gd name="connsiteX0" fmla="*/ 0 w 1176762"/>
                  <a:gd name="connsiteY0" fmla="*/ 0 h 917916"/>
                  <a:gd name="connsiteX1" fmla="*/ 0 w 1176762"/>
                  <a:gd name="connsiteY1" fmla="*/ 524725 h 917916"/>
                  <a:gd name="connsiteX2" fmla="*/ 1176762 w 1176762"/>
                  <a:gd name="connsiteY2" fmla="*/ 917917 h 917916"/>
                  <a:gd name="connsiteX3" fmla="*/ 0 w 1176762"/>
                  <a:gd name="connsiteY3" fmla="*/ 0 h 917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6762" h="917916">
                    <a:moveTo>
                      <a:pt x="0" y="0"/>
                    </a:moveTo>
                    <a:lnTo>
                      <a:pt x="0" y="524725"/>
                    </a:lnTo>
                    <a:cubicBezTo>
                      <a:pt x="277837" y="734334"/>
                      <a:pt x="666105" y="917214"/>
                      <a:pt x="1176762" y="917917"/>
                    </a:cubicBezTo>
                    <a:cubicBezTo>
                      <a:pt x="1176762" y="917214"/>
                      <a:pt x="718859" y="246888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34" name="任意多边形: 形状 33"/>
            <p:cNvSpPr/>
            <p:nvPr>
              <p:custDataLst>
                <p:tags r:id="rId26"/>
              </p:custDataLst>
            </p:nvPr>
          </p:nvSpPr>
          <p:spPr>
            <a:xfrm>
              <a:off x="519523" y="4710566"/>
              <a:ext cx="372121" cy="883450"/>
            </a:xfrm>
            <a:custGeom>
              <a:avLst/>
              <a:gdLst>
                <a:gd name="connsiteX0" fmla="*/ 372122 w 372121"/>
                <a:gd name="connsiteY0" fmla="*/ 0 h 883450"/>
                <a:gd name="connsiteX1" fmla="*/ 4252 w 372121"/>
                <a:gd name="connsiteY1" fmla="*/ 883451 h 883450"/>
                <a:gd name="connsiteX2" fmla="*/ 372122 w 372121"/>
                <a:gd name="connsiteY2" fmla="*/ 0 h 88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2121" h="883450">
                  <a:moveTo>
                    <a:pt x="372122" y="0"/>
                  </a:moveTo>
                  <a:cubicBezTo>
                    <a:pt x="372122" y="0"/>
                    <a:pt x="-46392" y="445946"/>
                    <a:pt x="4252" y="883451"/>
                  </a:cubicBezTo>
                  <a:cubicBezTo>
                    <a:pt x="4252" y="883451"/>
                    <a:pt x="353834" y="394599"/>
                    <a:pt x="372122" y="0"/>
                  </a:cubicBezTo>
                  <a:close/>
                </a:path>
              </a:pathLst>
            </a:custGeom>
            <a:solidFill>
              <a:schemeClr val="accent6"/>
            </a:solidFill>
            <a:ln w="7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5" name="任意多边形: 形状 34"/>
            <p:cNvSpPr/>
            <p:nvPr>
              <p:custDataLst>
                <p:tags r:id="rId27"/>
              </p:custDataLst>
            </p:nvPr>
          </p:nvSpPr>
          <p:spPr>
            <a:xfrm>
              <a:off x="-246" y="5321807"/>
              <a:ext cx="629529" cy="1538302"/>
            </a:xfrm>
            <a:custGeom>
              <a:avLst/>
              <a:gdLst>
                <a:gd name="connsiteX0" fmla="*/ 629529 w 629529"/>
                <a:gd name="connsiteY0" fmla="*/ 0 h 1538302"/>
                <a:gd name="connsiteX1" fmla="*/ 40796 w 629529"/>
                <a:gd name="connsiteY1" fmla="*/ 1538302 h 1538302"/>
                <a:gd name="connsiteX2" fmla="*/ 0 w 629529"/>
                <a:gd name="connsiteY2" fmla="*/ 1536192 h 153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9529" h="1538302">
                  <a:moveTo>
                    <a:pt x="629529" y="0"/>
                  </a:moveTo>
                  <a:lnTo>
                    <a:pt x="40796" y="1538302"/>
                  </a:lnTo>
                  <a:lnTo>
                    <a:pt x="0" y="1536192"/>
                  </a:lnTo>
                  <a:close/>
                </a:path>
              </a:pathLst>
            </a:custGeom>
            <a:solidFill>
              <a:schemeClr val="accent6"/>
            </a:solidFill>
            <a:ln w="7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6" name="任意多边形: 形状 35"/>
            <p:cNvSpPr/>
            <p:nvPr>
              <p:custDataLst>
                <p:tags r:id="rId28"/>
              </p:custDataLst>
            </p:nvPr>
          </p:nvSpPr>
          <p:spPr>
            <a:xfrm>
              <a:off x="437258" y="5138224"/>
              <a:ext cx="686503" cy="666808"/>
            </a:xfrm>
            <a:custGeom>
              <a:avLst/>
              <a:gdLst>
                <a:gd name="connsiteX0" fmla="*/ 686503 w 686503"/>
                <a:gd name="connsiteY0" fmla="*/ 0 h 666808"/>
                <a:gd name="connsiteX1" fmla="*/ 0 w 686503"/>
                <a:gd name="connsiteY1" fmla="*/ 666809 h 666808"/>
                <a:gd name="connsiteX2" fmla="*/ 686503 w 686503"/>
                <a:gd name="connsiteY2" fmla="*/ 0 h 666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6503" h="666808">
                  <a:moveTo>
                    <a:pt x="686503" y="0"/>
                  </a:moveTo>
                  <a:cubicBezTo>
                    <a:pt x="686503" y="0"/>
                    <a:pt x="125906" y="244778"/>
                    <a:pt x="0" y="666809"/>
                  </a:cubicBezTo>
                  <a:cubicBezTo>
                    <a:pt x="0" y="666809"/>
                    <a:pt x="514174" y="355209"/>
                    <a:pt x="686503" y="0"/>
                  </a:cubicBezTo>
                  <a:close/>
                </a:path>
              </a:pathLst>
            </a:custGeom>
            <a:solidFill>
              <a:schemeClr val="accent6"/>
            </a:solidFill>
            <a:ln w="7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7" name="任意多边形: 形状 36"/>
            <p:cNvSpPr/>
            <p:nvPr>
              <p:custDataLst>
                <p:tags r:id="rId29"/>
              </p:custDataLst>
            </p:nvPr>
          </p:nvSpPr>
          <p:spPr>
            <a:xfrm>
              <a:off x="313028" y="4890633"/>
              <a:ext cx="159615" cy="956603"/>
            </a:xfrm>
            <a:custGeom>
              <a:avLst/>
              <a:gdLst>
                <a:gd name="connsiteX0" fmla="*/ 110162 w 159615"/>
                <a:gd name="connsiteY0" fmla="*/ 0 h 956603"/>
                <a:gd name="connsiteX1" fmla="*/ 84840 w 159615"/>
                <a:gd name="connsiteY1" fmla="*/ 956603 h 956603"/>
                <a:gd name="connsiteX2" fmla="*/ 110162 w 159615"/>
                <a:gd name="connsiteY2" fmla="*/ 0 h 95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615" h="956603">
                  <a:moveTo>
                    <a:pt x="110162" y="0"/>
                  </a:moveTo>
                  <a:cubicBezTo>
                    <a:pt x="110162" y="0"/>
                    <a:pt x="-119845" y="566928"/>
                    <a:pt x="84840" y="956603"/>
                  </a:cubicBezTo>
                  <a:cubicBezTo>
                    <a:pt x="84840" y="956603"/>
                    <a:pt x="234661" y="374201"/>
                    <a:pt x="110162" y="0"/>
                  </a:cubicBezTo>
                  <a:close/>
                </a:path>
              </a:pathLst>
            </a:custGeom>
            <a:solidFill>
              <a:schemeClr val="accent6"/>
            </a:solidFill>
            <a:ln w="7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8" name="任意多边形: 形状 37"/>
            <p:cNvSpPr/>
            <p:nvPr>
              <p:custDataLst>
                <p:tags r:id="rId30"/>
              </p:custDataLst>
            </p:nvPr>
          </p:nvSpPr>
          <p:spPr>
            <a:xfrm>
              <a:off x="321903" y="5615822"/>
              <a:ext cx="823663" cy="487445"/>
            </a:xfrm>
            <a:custGeom>
              <a:avLst/>
              <a:gdLst>
                <a:gd name="connsiteX0" fmla="*/ 823663 w 823663"/>
                <a:gd name="connsiteY0" fmla="*/ 0 h 487445"/>
                <a:gd name="connsiteX1" fmla="*/ 0 w 823663"/>
                <a:gd name="connsiteY1" fmla="*/ 487445 h 487445"/>
                <a:gd name="connsiteX2" fmla="*/ 823663 w 823663"/>
                <a:gd name="connsiteY2" fmla="*/ 0 h 48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3663" h="487445">
                  <a:moveTo>
                    <a:pt x="823663" y="0"/>
                  </a:moveTo>
                  <a:cubicBezTo>
                    <a:pt x="823663" y="0"/>
                    <a:pt x="221566" y="106914"/>
                    <a:pt x="0" y="487445"/>
                  </a:cubicBezTo>
                  <a:cubicBezTo>
                    <a:pt x="0" y="487445"/>
                    <a:pt x="573258" y="304565"/>
                    <a:pt x="823663" y="0"/>
                  </a:cubicBezTo>
                  <a:close/>
                </a:path>
              </a:pathLst>
            </a:custGeom>
            <a:solidFill>
              <a:schemeClr val="accent6"/>
            </a:solidFill>
            <a:ln w="7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9" name="任意多边形: 形状 38"/>
            <p:cNvSpPr/>
            <p:nvPr>
              <p:custDataLst>
                <p:tags r:id="rId31"/>
              </p:custDataLst>
            </p:nvPr>
          </p:nvSpPr>
          <p:spPr>
            <a:xfrm>
              <a:off x="199601" y="6005702"/>
              <a:ext cx="874307" cy="388972"/>
            </a:xfrm>
            <a:custGeom>
              <a:avLst/>
              <a:gdLst>
                <a:gd name="connsiteX0" fmla="*/ 874308 w 874307"/>
                <a:gd name="connsiteY0" fmla="*/ 0 h 388972"/>
                <a:gd name="connsiteX1" fmla="*/ 1 w 874307"/>
                <a:gd name="connsiteY1" fmla="*/ 388972 h 388972"/>
                <a:gd name="connsiteX2" fmla="*/ 874308 w 874307"/>
                <a:gd name="connsiteY2" fmla="*/ 0 h 388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4307" h="388972">
                  <a:moveTo>
                    <a:pt x="874308" y="0"/>
                  </a:moveTo>
                  <a:cubicBezTo>
                    <a:pt x="874308" y="0"/>
                    <a:pt x="263770" y="36576"/>
                    <a:pt x="1" y="388972"/>
                  </a:cubicBezTo>
                  <a:cubicBezTo>
                    <a:pt x="-703" y="388972"/>
                    <a:pt x="590140" y="273617"/>
                    <a:pt x="874308" y="0"/>
                  </a:cubicBezTo>
                  <a:close/>
                </a:path>
              </a:pathLst>
            </a:custGeom>
            <a:solidFill>
              <a:schemeClr val="accent6"/>
            </a:solidFill>
            <a:ln w="7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0" name="任意多边形: 形状 39"/>
            <p:cNvSpPr/>
            <p:nvPr>
              <p:custDataLst>
                <p:tags r:id="rId32"/>
              </p:custDataLst>
            </p:nvPr>
          </p:nvSpPr>
          <p:spPr>
            <a:xfrm>
              <a:off x="91896" y="6387433"/>
              <a:ext cx="774426" cy="284872"/>
            </a:xfrm>
            <a:custGeom>
              <a:avLst/>
              <a:gdLst>
                <a:gd name="connsiteX0" fmla="*/ 774426 w 774426"/>
                <a:gd name="connsiteY0" fmla="*/ 2 h 284872"/>
                <a:gd name="connsiteX1" fmla="*/ 0 w 774426"/>
                <a:gd name="connsiteY1" fmla="*/ 284873 h 284872"/>
                <a:gd name="connsiteX2" fmla="*/ 774426 w 774426"/>
                <a:gd name="connsiteY2" fmla="*/ 2 h 28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4426" h="284872">
                  <a:moveTo>
                    <a:pt x="774426" y="2"/>
                  </a:moveTo>
                  <a:cubicBezTo>
                    <a:pt x="774426" y="2"/>
                    <a:pt x="246888" y="-3515"/>
                    <a:pt x="0" y="284873"/>
                  </a:cubicBezTo>
                  <a:cubicBezTo>
                    <a:pt x="0" y="284873"/>
                    <a:pt x="514174" y="218755"/>
                    <a:pt x="774426" y="2"/>
                  </a:cubicBezTo>
                  <a:close/>
                </a:path>
              </a:pathLst>
            </a:custGeom>
            <a:solidFill>
              <a:schemeClr val="accent6"/>
            </a:solidFill>
            <a:ln w="7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" name="任意多边形: 形状 40"/>
            <p:cNvSpPr/>
            <p:nvPr>
              <p:custDataLst>
                <p:tags r:id="rId33"/>
              </p:custDataLst>
            </p:nvPr>
          </p:nvSpPr>
          <p:spPr>
            <a:xfrm>
              <a:off x="28722" y="5205749"/>
              <a:ext cx="261528" cy="921433"/>
            </a:xfrm>
            <a:custGeom>
              <a:avLst/>
              <a:gdLst>
                <a:gd name="connsiteX0" fmla="*/ 3387 w 261528"/>
                <a:gd name="connsiteY0" fmla="*/ 0 h 921433"/>
                <a:gd name="connsiteX1" fmla="*/ 261529 w 261528"/>
                <a:gd name="connsiteY1" fmla="*/ 921434 h 921433"/>
                <a:gd name="connsiteX2" fmla="*/ 3387 w 261528"/>
                <a:gd name="connsiteY2" fmla="*/ 0 h 921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528" h="921433">
                  <a:moveTo>
                    <a:pt x="3387" y="0"/>
                  </a:moveTo>
                  <a:cubicBezTo>
                    <a:pt x="3387" y="0"/>
                    <a:pt x="-49367" y="609131"/>
                    <a:pt x="261529" y="921434"/>
                  </a:cubicBezTo>
                  <a:cubicBezTo>
                    <a:pt x="261529" y="921434"/>
                    <a:pt x="232690" y="320744"/>
                    <a:pt x="3387" y="0"/>
                  </a:cubicBezTo>
                  <a:close/>
                </a:path>
              </a:pathLst>
            </a:custGeom>
            <a:solidFill>
              <a:schemeClr val="accent6"/>
            </a:solidFill>
            <a:ln w="7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42" name="图形 25"/>
            <p:cNvGrpSpPr/>
            <p:nvPr/>
          </p:nvGrpSpPr>
          <p:grpSpPr>
            <a:xfrm>
              <a:off x="-211262" y="6499273"/>
              <a:ext cx="1146516" cy="358726"/>
              <a:chOff x="-211262" y="6499273"/>
              <a:chExt cx="1146516" cy="358726"/>
            </a:xfrm>
            <a:solidFill>
              <a:schemeClr val="accent1"/>
            </a:solidFill>
          </p:grpSpPr>
          <p:sp>
            <p:nvSpPr>
              <p:cNvPr id="43" name="任意多边形: 形状 42"/>
              <p:cNvSpPr/>
              <p:nvPr>
                <p:custDataLst>
                  <p:tags r:id="rId34"/>
                </p:custDataLst>
              </p:nvPr>
            </p:nvSpPr>
            <p:spPr>
              <a:xfrm>
                <a:off x="-211262" y="6499273"/>
                <a:ext cx="1146516" cy="358726"/>
              </a:xfrm>
              <a:custGeom>
                <a:avLst/>
                <a:gdLst>
                  <a:gd name="connsiteX0" fmla="*/ 0 w 1146516"/>
                  <a:gd name="connsiteY0" fmla="*/ 0 h 358726"/>
                  <a:gd name="connsiteX1" fmla="*/ 0 w 1146516"/>
                  <a:gd name="connsiteY1" fmla="*/ 358726 h 358726"/>
                  <a:gd name="connsiteX2" fmla="*/ 256735 w 1146516"/>
                  <a:gd name="connsiteY2" fmla="*/ 358726 h 358726"/>
                  <a:gd name="connsiteX3" fmla="*/ 964340 w 1146516"/>
                  <a:gd name="connsiteY3" fmla="*/ 118169 h 358726"/>
                  <a:gd name="connsiteX4" fmla="*/ 626012 w 1146516"/>
                  <a:gd name="connsiteY4" fmla="*/ 358726 h 358726"/>
                  <a:gd name="connsiteX5" fmla="*/ 1146517 w 1146516"/>
                  <a:gd name="connsiteY5" fmla="*/ 358726 h 358726"/>
                  <a:gd name="connsiteX6" fmla="*/ 1146517 w 1146516"/>
                  <a:gd name="connsiteY6" fmla="*/ 0 h 358726"/>
                  <a:gd name="connsiteX7" fmla="*/ 0 w 1146516"/>
                  <a:gd name="connsiteY7" fmla="*/ 0 h 358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46516" h="358726">
                    <a:moveTo>
                      <a:pt x="0" y="0"/>
                    </a:moveTo>
                    <a:lnTo>
                      <a:pt x="0" y="358726"/>
                    </a:lnTo>
                    <a:lnTo>
                      <a:pt x="256735" y="358726"/>
                    </a:lnTo>
                    <a:cubicBezTo>
                      <a:pt x="536682" y="132236"/>
                      <a:pt x="964340" y="118169"/>
                      <a:pt x="964340" y="118169"/>
                    </a:cubicBezTo>
                    <a:cubicBezTo>
                      <a:pt x="877121" y="218752"/>
                      <a:pt x="752621" y="297532"/>
                      <a:pt x="626012" y="358726"/>
                    </a:cubicBezTo>
                    <a:lnTo>
                      <a:pt x="1146517" y="358726"/>
                    </a:lnTo>
                    <a:lnTo>
                      <a:pt x="1146517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7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4" name="任意多边形: 形状 43"/>
              <p:cNvSpPr/>
              <p:nvPr>
                <p:custDataLst>
                  <p:tags r:id="rId35"/>
                </p:custDataLst>
              </p:nvPr>
            </p:nvSpPr>
            <p:spPr>
              <a:xfrm>
                <a:off x="46176" y="6617442"/>
                <a:ext cx="707604" cy="240557"/>
              </a:xfrm>
              <a:custGeom>
                <a:avLst/>
                <a:gdLst>
                  <a:gd name="connsiteX0" fmla="*/ 707605 w 707604"/>
                  <a:gd name="connsiteY0" fmla="*/ 0 h 240557"/>
                  <a:gd name="connsiteX1" fmla="*/ 0 w 707604"/>
                  <a:gd name="connsiteY1" fmla="*/ 240558 h 240557"/>
                  <a:gd name="connsiteX2" fmla="*/ 369277 w 707604"/>
                  <a:gd name="connsiteY2" fmla="*/ 240558 h 240557"/>
                  <a:gd name="connsiteX3" fmla="*/ 707605 w 707604"/>
                  <a:gd name="connsiteY3" fmla="*/ 0 h 240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07604" h="240557">
                    <a:moveTo>
                      <a:pt x="707605" y="0"/>
                    </a:moveTo>
                    <a:cubicBezTo>
                      <a:pt x="707605" y="0"/>
                      <a:pt x="279947" y="14068"/>
                      <a:pt x="0" y="240558"/>
                    </a:cubicBezTo>
                    <a:lnTo>
                      <a:pt x="369277" y="240558"/>
                    </a:lnTo>
                    <a:cubicBezTo>
                      <a:pt x="495886" y="179363"/>
                      <a:pt x="619682" y="99881"/>
                      <a:pt x="70760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45" name="图形 25"/>
            <p:cNvGrpSpPr/>
            <p:nvPr/>
          </p:nvGrpSpPr>
          <p:grpSpPr>
            <a:xfrm>
              <a:off x="-246" y="5613009"/>
              <a:ext cx="527538" cy="900332"/>
              <a:chOff x="-246" y="5613009"/>
              <a:chExt cx="527538" cy="900332"/>
            </a:xfrm>
            <a:solidFill>
              <a:schemeClr val="accent1"/>
            </a:solidFill>
          </p:grpSpPr>
          <p:sp>
            <p:nvSpPr>
              <p:cNvPr id="46" name="任意多边形: 形状 45"/>
              <p:cNvSpPr/>
              <p:nvPr>
                <p:custDataLst>
                  <p:tags r:id="rId36"/>
                </p:custDataLst>
              </p:nvPr>
            </p:nvSpPr>
            <p:spPr>
              <a:xfrm>
                <a:off x="-246" y="5613009"/>
                <a:ext cx="527538" cy="900332"/>
              </a:xfrm>
              <a:custGeom>
                <a:avLst/>
                <a:gdLst>
                  <a:gd name="connsiteX0" fmla="*/ 0 w 527538"/>
                  <a:gd name="connsiteY0" fmla="*/ 0 h 900332"/>
                  <a:gd name="connsiteX1" fmla="*/ 0 w 527538"/>
                  <a:gd name="connsiteY1" fmla="*/ 225083 h 900332"/>
                  <a:gd name="connsiteX2" fmla="*/ 97770 w 527538"/>
                  <a:gd name="connsiteY2" fmla="*/ 900332 h 900332"/>
                  <a:gd name="connsiteX3" fmla="*/ 527538 w 527538"/>
                  <a:gd name="connsiteY3" fmla="*/ 900332 h 900332"/>
                  <a:gd name="connsiteX4" fmla="*/ 527538 w 527538"/>
                  <a:gd name="connsiteY4" fmla="*/ 0 h 900332"/>
                  <a:gd name="connsiteX5" fmla="*/ 0 w 527538"/>
                  <a:gd name="connsiteY5" fmla="*/ 0 h 90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7538" h="900332">
                    <a:moveTo>
                      <a:pt x="0" y="0"/>
                    </a:moveTo>
                    <a:lnTo>
                      <a:pt x="0" y="225083"/>
                    </a:lnTo>
                    <a:cubicBezTo>
                      <a:pt x="86516" y="496589"/>
                      <a:pt x="96364" y="806782"/>
                      <a:pt x="97770" y="900332"/>
                    </a:cubicBezTo>
                    <a:lnTo>
                      <a:pt x="527538" y="900332"/>
                    </a:lnTo>
                    <a:lnTo>
                      <a:pt x="52753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7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7" name="任意多边形: 形状 46"/>
              <p:cNvSpPr/>
              <p:nvPr>
                <p:custDataLst>
                  <p:tags r:id="rId37"/>
                </p:custDataLst>
              </p:nvPr>
            </p:nvSpPr>
            <p:spPr>
              <a:xfrm>
                <a:off x="-246" y="6395173"/>
                <a:ext cx="74558" cy="118168"/>
              </a:xfrm>
              <a:custGeom>
                <a:avLst/>
                <a:gdLst>
                  <a:gd name="connsiteX0" fmla="*/ 0 w 74558"/>
                  <a:gd name="connsiteY0" fmla="*/ 118169 h 118168"/>
                  <a:gd name="connsiteX1" fmla="*/ 74559 w 74558"/>
                  <a:gd name="connsiteY1" fmla="*/ 118169 h 118168"/>
                  <a:gd name="connsiteX2" fmla="*/ 0 w 74558"/>
                  <a:gd name="connsiteY2" fmla="*/ 0 h 118168"/>
                  <a:gd name="connsiteX3" fmla="*/ 0 w 74558"/>
                  <a:gd name="connsiteY3" fmla="*/ 118169 h 118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4558" h="118168">
                    <a:moveTo>
                      <a:pt x="0" y="118169"/>
                    </a:moveTo>
                    <a:lnTo>
                      <a:pt x="74559" y="118169"/>
                    </a:lnTo>
                    <a:cubicBezTo>
                      <a:pt x="45720" y="81592"/>
                      <a:pt x="21102" y="41499"/>
                      <a:pt x="0" y="0"/>
                    </a:cubicBezTo>
                    <a:lnTo>
                      <a:pt x="0" y="118169"/>
                    </a:lnTo>
                    <a:close/>
                  </a:path>
                </a:pathLst>
              </a:custGeom>
              <a:noFill/>
              <a:ln w="7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8" name="任意多边形: 形状 47"/>
              <p:cNvSpPr/>
              <p:nvPr>
                <p:custDataLst>
                  <p:tags r:id="rId38"/>
                </p:custDataLst>
              </p:nvPr>
            </p:nvSpPr>
            <p:spPr>
              <a:xfrm>
                <a:off x="-246" y="5838092"/>
                <a:ext cx="97770" cy="675249"/>
              </a:xfrm>
              <a:custGeom>
                <a:avLst/>
                <a:gdLst>
                  <a:gd name="connsiteX0" fmla="*/ 0 w 97770"/>
                  <a:gd name="connsiteY0" fmla="*/ 557081 h 675249"/>
                  <a:gd name="connsiteX1" fmla="*/ 74559 w 97770"/>
                  <a:gd name="connsiteY1" fmla="*/ 675249 h 675249"/>
                  <a:gd name="connsiteX2" fmla="*/ 97770 w 97770"/>
                  <a:gd name="connsiteY2" fmla="*/ 675249 h 675249"/>
                  <a:gd name="connsiteX3" fmla="*/ 0 w 97770"/>
                  <a:gd name="connsiteY3" fmla="*/ 0 h 675249"/>
                  <a:gd name="connsiteX4" fmla="*/ 0 w 97770"/>
                  <a:gd name="connsiteY4" fmla="*/ 557081 h 675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770" h="675249">
                    <a:moveTo>
                      <a:pt x="0" y="557081"/>
                    </a:moveTo>
                    <a:cubicBezTo>
                      <a:pt x="21102" y="598580"/>
                      <a:pt x="45720" y="638673"/>
                      <a:pt x="74559" y="675249"/>
                    </a:cubicBezTo>
                    <a:lnTo>
                      <a:pt x="97770" y="675249"/>
                    </a:lnTo>
                    <a:cubicBezTo>
                      <a:pt x="96364" y="581699"/>
                      <a:pt x="86516" y="271506"/>
                      <a:pt x="0" y="0"/>
                    </a:cubicBezTo>
                    <a:lnTo>
                      <a:pt x="0" y="557081"/>
                    </a:lnTo>
                    <a:close/>
                  </a:path>
                </a:pathLst>
              </a:custGeom>
              <a:solidFill>
                <a:schemeClr val="accent6"/>
              </a:solidFill>
              <a:ln w="7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solidFill>
                    <a:schemeClr val="dk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2" name="文本框 1"/>
          <p:cNvSpPr txBox="1"/>
          <p:nvPr>
            <p:custDataLst>
              <p:tags r:id="rId39"/>
            </p:custDataLst>
          </p:nvPr>
        </p:nvSpPr>
        <p:spPr>
          <a:xfrm>
            <a:off x="1942465" y="2435860"/>
            <a:ext cx="863981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父母的爱就像空气，看不见摸不着，</a:t>
            </a:r>
            <a:r>
              <a:rPr lang="zh-CN" altLang="en-US" sz="32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可你却能够时时刻刻感觉到它的存在。</a:t>
            </a:r>
            <a:endParaRPr lang="zh-CN" altLang="en-US" sz="32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2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父母爱你的方式多种多样，有时是每天日复一日的辛苦付出，有时是用心良苦，无论是何种方式，父母永远都是这个世界上最爱你的人。</a:t>
            </a:r>
            <a:endParaRPr lang="zh-CN" altLang="en-US" sz="32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40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 userDrawn="1">
            <p:custDataLst>
              <p:tags r:id="rId1"/>
            </p:custDataLst>
          </p:nvPr>
        </p:nvGrpSpPr>
        <p:grpSpPr>
          <a:xfrm>
            <a:off x="11598910" y="6433185"/>
            <a:ext cx="450850" cy="149860"/>
            <a:chOff x="0" y="3623101"/>
            <a:chExt cx="1405715" cy="468548"/>
          </a:xfrm>
        </p:grpSpPr>
        <p:sp>
          <p:nvSpPr>
            <p:cNvPr id="19" name="菱形 18"/>
            <p:cNvSpPr/>
            <p:nvPr userDrawn="1">
              <p:custDataLst>
                <p:tags r:id="rId2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菱形 19"/>
            <p:cNvSpPr/>
            <p:nvPr userDrawn="1">
              <p:custDataLst>
                <p:tags r:id="rId3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菱形 20"/>
            <p:cNvSpPr/>
            <p:nvPr userDrawn="1">
              <p:custDataLst>
                <p:tags r:id="rId4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6" name="五边形 4"/>
          <p:cNvSpPr/>
          <p:nvPr userDrawn="1">
            <p:custDataLst>
              <p:tags r:id="rId5"/>
            </p:custDataLst>
          </p:nvPr>
        </p:nvSpPr>
        <p:spPr>
          <a:xfrm rot="5400000">
            <a:off x="346710" y="-80010"/>
            <a:ext cx="438150" cy="54356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6"/>
          <a:stretch>
            <a:fillRect/>
          </a:stretch>
        </p:blipFill>
        <p:spPr>
          <a:xfrm>
            <a:off x="2649220" y="995680"/>
            <a:ext cx="6871970" cy="483552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7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 userDrawn="1">
            <p:custDataLst>
              <p:tags r:id="rId1"/>
            </p:custDataLst>
          </p:nvPr>
        </p:nvGrpSpPr>
        <p:grpSpPr>
          <a:xfrm>
            <a:off x="11598910" y="6433185"/>
            <a:ext cx="450850" cy="149860"/>
            <a:chOff x="0" y="3623101"/>
            <a:chExt cx="1405715" cy="468548"/>
          </a:xfrm>
        </p:grpSpPr>
        <p:sp>
          <p:nvSpPr>
            <p:cNvPr id="19" name="菱形 18"/>
            <p:cNvSpPr/>
            <p:nvPr userDrawn="1">
              <p:custDataLst>
                <p:tags r:id="rId2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菱形 19"/>
            <p:cNvSpPr/>
            <p:nvPr userDrawn="1">
              <p:custDataLst>
                <p:tags r:id="rId3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菱形 20"/>
            <p:cNvSpPr/>
            <p:nvPr userDrawn="1">
              <p:custDataLst>
                <p:tags r:id="rId4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6" name="五边形 4"/>
          <p:cNvSpPr/>
          <p:nvPr userDrawn="1">
            <p:custDataLst>
              <p:tags r:id="rId5"/>
            </p:custDataLst>
          </p:nvPr>
        </p:nvSpPr>
        <p:spPr>
          <a:xfrm rot="5400000">
            <a:off x="346710" y="-80010"/>
            <a:ext cx="438150" cy="54356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7862" y="0"/>
            <a:ext cx="7754059" cy="688321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778847" y="3784782"/>
            <a:ext cx="4573583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你的父母也有让你不能理解的行为和做法吗，是什么呢？</a:t>
            </a:r>
            <a:endParaRPr lang="zh-CN" altLang="en-US" sz="36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6856" y="2654348"/>
            <a:ext cx="1952625" cy="971550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>
            <p:custDataLst>
              <p:tags r:id="rId1"/>
            </p:custDataLst>
          </p:nvPr>
        </p:nvGrpSpPr>
        <p:grpSpPr>
          <a:xfrm>
            <a:off x="11598910" y="6433185"/>
            <a:ext cx="450850" cy="149860"/>
            <a:chOff x="0" y="3623101"/>
            <a:chExt cx="1405715" cy="468548"/>
          </a:xfrm>
        </p:grpSpPr>
        <p:sp>
          <p:nvSpPr>
            <p:cNvPr id="19" name="菱形 18"/>
            <p:cNvSpPr/>
            <p:nvPr userDrawn="1">
              <p:custDataLst>
                <p:tags r:id="rId2"/>
              </p:custDataLst>
            </p:nvPr>
          </p:nvSpPr>
          <p:spPr>
            <a:xfrm>
              <a:off x="0" y="3633950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菱形 19"/>
            <p:cNvSpPr/>
            <p:nvPr userDrawn="1">
              <p:custDataLst>
                <p:tags r:id="rId3"/>
              </p:custDataLst>
            </p:nvPr>
          </p:nvSpPr>
          <p:spPr>
            <a:xfrm>
              <a:off x="474008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菱形 7"/>
            <p:cNvSpPr/>
            <p:nvPr userDrawn="1">
              <p:custDataLst>
                <p:tags r:id="rId4"/>
              </p:custDataLst>
            </p:nvPr>
          </p:nvSpPr>
          <p:spPr>
            <a:xfrm>
              <a:off x="948016" y="3623101"/>
              <a:ext cx="457699" cy="457699"/>
            </a:xfrm>
            <a:prstGeom prst="diamond">
              <a:avLst/>
            </a:prstGeom>
            <a:noFill/>
            <a:ln w="254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0" name="五边形 4"/>
          <p:cNvSpPr/>
          <p:nvPr userDrawn="1">
            <p:custDataLst>
              <p:tags r:id="rId5"/>
            </p:custDataLst>
          </p:nvPr>
        </p:nvSpPr>
        <p:spPr>
          <a:xfrm rot="5400000">
            <a:off x="346710" y="-80010"/>
            <a:ext cx="438150" cy="543560"/>
          </a:xfrm>
          <a:prstGeom prst="homePlate">
            <a:avLst>
              <a:gd name="adj" fmla="val 35759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" name="组合 2"/>
          <p:cNvGrpSpPr/>
          <p:nvPr>
            <p:custDataLst>
              <p:tags r:id="rId6"/>
            </p:custDataLst>
          </p:nvPr>
        </p:nvGrpSpPr>
        <p:grpSpPr>
          <a:xfrm>
            <a:off x="1155475" y="0"/>
            <a:ext cx="9900100" cy="6096000"/>
            <a:chOff x="1184102" y="0"/>
            <a:chExt cx="9823796" cy="6049016"/>
          </a:xfrm>
        </p:grpSpPr>
        <p:sp>
          <p:nvSpPr>
            <p:cNvPr id="61" name="矩形 60"/>
            <p:cNvSpPr/>
            <p:nvPr>
              <p:custDataLst>
                <p:tags r:id="rId7"/>
              </p:custDataLst>
            </p:nvPr>
          </p:nvSpPr>
          <p:spPr>
            <a:xfrm>
              <a:off x="1184102" y="839143"/>
              <a:ext cx="9661411" cy="5028756"/>
            </a:xfrm>
            <a:prstGeom prst="rect">
              <a:avLst/>
            </a:prstGeom>
            <a:solidFill>
              <a:schemeClr val="accent6"/>
            </a:solidFill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7" name="矩形 16"/>
            <p:cNvSpPr/>
            <p:nvPr>
              <p:custDataLst>
                <p:tags r:id="rId8"/>
              </p:custDataLst>
            </p:nvPr>
          </p:nvSpPr>
          <p:spPr>
            <a:xfrm>
              <a:off x="1346485" y="1020260"/>
              <a:ext cx="9661413" cy="5028756"/>
            </a:xfrm>
            <a:prstGeom prst="rect">
              <a:avLst/>
            </a:prstGeom>
            <a:solidFill>
              <a:schemeClr val="lt1"/>
            </a:solidFill>
            <a:ln w="508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2552879" y="0"/>
              <a:ext cx="918749" cy="1091504"/>
              <a:chOff x="2471687" y="0"/>
              <a:chExt cx="918749" cy="1091504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2471687" y="251208"/>
                <a:ext cx="918749" cy="840296"/>
                <a:chOff x="4052089" y="7246140"/>
                <a:chExt cx="1625600" cy="1458925"/>
              </a:xfrm>
            </p:grpSpPr>
            <p:sp>
              <p:nvSpPr>
                <p:cNvPr id="2" name="矩形 1"/>
                <p:cNvSpPr/>
                <p:nvPr>
                  <p:custDataLst>
                    <p:tags r:id="rId9"/>
                  </p:custDataLst>
                </p:nvPr>
              </p:nvSpPr>
              <p:spPr>
                <a:xfrm>
                  <a:off x="4052089" y="7828764"/>
                  <a:ext cx="1625598" cy="876301"/>
                </a:xfrm>
                <a:prstGeom prst="rect">
                  <a:avLst/>
                </a:prstGeom>
                <a:solidFill>
                  <a:schemeClr val="accent3"/>
                </a:solidFill>
                <a:ln w="2222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6" name="矩形 5"/>
                <p:cNvSpPr/>
                <p:nvPr>
                  <p:custDataLst>
                    <p:tags r:id="rId10"/>
                  </p:custDataLst>
                </p:nvPr>
              </p:nvSpPr>
              <p:spPr>
                <a:xfrm>
                  <a:off x="4052091" y="7828766"/>
                  <a:ext cx="1625598" cy="386557"/>
                </a:xfrm>
                <a:prstGeom prst="rect">
                  <a:avLst/>
                </a:prstGeom>
                <a:solidFill>
                  <a:schemeClr val="accent3"/>
                </a:solidFill>
                <a:ln w="22225">
                  <a:solidFill>
                    <a:schemeClr val="l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cxnSp>
              <p:nvCxnSpPr>
                <p:cNvPr id="7" name="直接连接符 6"/>
                <p:cNvCxnSpPr/>
                <p:nvPr>
                  <p:custDataLst>
                    <p:tags r:id="rId11"/>
                  </p:custDataLst>
                </p:nvPr>
              </p:nvCxnSpPr>
              <p:spPr>
                <a:xfrm flipH="1">
                  <a:off x="4395786" y="7828764"/>
                  <a:ext cx="0" cy="386557"/>
                </a:xfrm>
                <a:prstGeom prst="line">
                  <a:avLst/>
                </a:prstGeom>
                <a:ln w="22225">
                  <a:solidFill>
                    <a:schemeClr val="l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接连接符 8"/>
                <p:cNvCxnSpPr/>
                <p:nvPr>
                  <p:custDataLst>
                    <p:tags r:id="rId12"/>
                  </p:custDataLst>
                </p:nvPr>
              </p:nvCxnSpPr>
              <p:spPr>
                <a:xfrm flipH="1">
                  <a:off x="5155404" y="7828759"/>
                  <a:ext cx="0" cy="386557"/>
                </a:xfrm>
                <a:prstGeom prst="line">
                  <a:avLst/>
                </a:prstGeom>
                <a:ln w="22225">
                  <a:solidFill>
                    <a:schemeClr val="l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连接符 11"/>
                <p:cNvCxnSpPr/>
                <p:nvPr>
                  <p:custDataLst>
                    <p:tags r:id="rId13"/>
                  </p:custDataLst>
                </p:nvPr>
              </p:nvCxnSpPr>
              <p:spPr>
                <a:xfrm flipH="1">
                  <a:off x="5286374" y="7828756"/>
                  <a:ext cx="0" cy="386557"/>
                </a:xfrm>
                <a:prstGeom prst="line">
                  <a:avLst/>
                </a:prstGeom>
                <a:ln w="22225">
                  <a:solidFill>
                    <a:schemeClr val="l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任意多边形: 形状 17"/>
                <p:cNvSpPr/>
                <p:nvPr>
                  <p:custDataLst>
                    <p:tags r:id="rId14"/>
                  </p:custDataLst>
                </p:nvPr>
              </p:nvSpPr>
              <p:spPr>
                <a:xfrm>
                  <a:off x="4395795" y="7246140"/>
                  <a:ext cx="759612" cy="582611"/>
                </a:xfrm>
                <a:custGeom>
                  <a:avLst/>
                  <a:gdLst>
                    <a:gd name="connsiteX0" fmla="*/ 379806 w 759612"/>
                    <a:gd name="connsiteY0" fmla="*/ 0 h 582611"/>
                    <a:gd name="connsiteX1" fmla="*/ 759612 w 759612"/>
                    <a:gd name="connsiteY1" fmla="*/ 575072 h 582611"/>
                    <a:gd name="connsiteX2" fmla="*/ 759110 w 759612"/>
                    <a:gd name="connsiteY2" fmla="*/ 582611 h 582611"/>
                    <a:gd name="connsiteX3" fmla="*/ 502 w 759612"/>
                    <a:gd name="connsiteY3" fmla="*/ 582611 h 582611"/>
                    <a:gd name="connsiteX4" fmla="*/ 0 w 759612"/>
                    <a:gd name="connsiteY4" fmla="*/ 575072 h 582611"/>
                    <a:gd name="connsiteX5" fmla="*/ 379806 w 759612"/>
                    <a:gd name="connsiteY5" fmla="*/ 0 h 5826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59612" h="582611">
                      <a:moveTo>
                        <a:pt x="379806" y="0"/>
                      </a:moveTo>
                      <a:cubicBezTo>
                        <a:pt x="589567" y="0"/>
                        <a:pt x="759612" y="257469"/>
                        <a:pt x="759612" y="575072"/>
                      </a:cubicBezTo>
                      <a:lnTo>
                        <a:pt x="759110" y="582611"/>
                      </a:lnTo>
                      <a:lnTo>
                        <a:pt x="502" y="582611"/>
                      </a:lnTo>
                      <a:lnTo>
                        <a:pt x="0" y="575072"/>
                      </a:lnTo>
                      <a:cubicBezTo>
                        <a:pt x="0" y="257469"/>
                        <a:pt x="170045" y="0"/>
                        <a:pt x="379806" y="0"/>
                      </a:cubicBezTo>
                      <a:close/>
                    </a:path>
                  </a:pathLst>
                </a:custGeom>
                <a:noFill/>
                <a:ln w="2222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21" name="任意多边形: 形状 20"/>
                <p:cNvSpPr/>
                <p:nvPr>
                  <p:custDataLst>
                    <p:tags r:id="rId15"/>
                  </p:custDataLst>
                </p:nvPr>
              </p:nvSpPr>
              <p:spPr>
                <a:xfrm>
                  <a:off x="4526764" y="7246145"/>
                  <a:ext cx="759612" cy="582611"/>
                </a:xfrm>
                <a:custGeom>
                  <a:avLst/>
                  <a:gdLst>
                    <a:gd name="connsiteX0" fmla="*/ 379806 w 759612"/>
                    <a:gd name="connsiteY0" fmla="*/ 0 h 582611"/>
                    <a:gd name="connsiteX1" fmla="*/ 759612 w 759612"/>
                    <a:gd name="connsiteY1" fmla="*/ 575072 h 582611"/>
                    <a:gd name="connsiteX2" fmla="*/ 759110 w 759612"/>
                    <a:gd name="connsiteY2" fmla="*/ 582611 h 582611"/>
                    <a:gd name="connsiteX3" fmla="*/ 502 w 759612"/>
                    <a:gd name="connsiteY3" fmla="*/ 582611 h 582611"/>
                    <a:gd name="connsiteX4" fmla="*/ 0 w 759612"/>
                    <a:gd name="connsiteY4" fmla="*/ 575072 h 582611"/>
                    <a:gd name="connsiteX5" fmla="*/ 379806 w 759612"/>
                    <a:gd name="connsiteY5" fmla="*/ 0 h 5826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59612" h="582611">
                      <a:moveTo>
                        <a:pt x="379806" y="0"/>
                      </a:moveTo>
                      <a:cubicBezTo>
                        <a:pt x="589567" y="0"/>
                        <a:pt x="759612" y="257469"/>
                        <a:pt x="759612" y="575072"/>
                      </a:cubicBezTo>
                      <a:lnTo>
                        <a:pt x="759110" y="582611"/>
                      </a:lnTo>
                      <a:lnTo>
                        <a:pt x="502" y="582611"/>
                      </a:lnTo>
                      <a:lnTo>
                        <a:pt x="0" y="575072"/>
                      </a:lnTo>
                      <a:cubicBezTo>
                        <a:pt x="0" y="257469"/>
                        <a:pt x="170045" y="0"/>
                        <a:pt x="379806" y="0"/>
                      </a:cubicBezTo>
                      <a:close/>
                    </a:path>
                  </a:pathLst>
                </a:custGeom>
                <a:noFill/>
                <a:ln w="2222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</p:grpSp>
          <p:cxnSp>
            <p:nvCxnSpPr>
              <p:cNvPr id="33" name="直接连接符 32"/>
              <p:cNvCxnSpPr/>
              <p:nvPr>
                <p:custDataLst>
                  <p:tags r:id="rId16"/>
                </p:custDataLst>
              </p:nvPr>
            </p:nvCxnSpPr>
            <p:spPr>
              <a:xfrm flipH="1" flipV="1">
                <a:off x="2926041" y="0"/>
                <a:ext cx="0" cy="251209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组合 40"/>
            <p:cNvGrpSpPr/>
            <p:nvPr/>
          </p:nvGrpSpPr>
          <p:grpSpPr>
            <a:xfrm>
              <a:off x="8765168" y="0"/>
              <a:ext cx="918749" cy="1091504"/>
              <a:chOff x="2471687" y="0"/>
              <a:chExt cx="918749" cy="1091504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2471687" y="251208"/>
                <a:ext cx="918749" cy="840296"/>
                <a:chOff x="4052089" y="7246140"/>
                <a:chExt cx="1625600" cy="1458925"/>
              </a:xfrm>
            </p:grpSpPr>
            <p:sp>
              <p:nvSpPr>
                <p:cNvPr id="44" name="矩形 43"/>
                <p:cNvSpPr/>
                <p:nvPr>
                  <p:custDataLst>
                    <p:tags r:id="rId17"/>
                  </p:custDataLst>
                </p:nvPr>
              </p:nvSpPr>
              <p:spPr>
                <a:xfrm>
                  <a:off x="4052089" y="7828764"/>
                  <a:ext cx="1625598" cy="876301"/>
                </a:xfrm>
                <a:prstGeom prst="rect">
                  <a:avLst/>
                </a:prstGeom>
                <a:solidFill>
                  <a:schemeClr val="accent3"/>
                </a:solidFill>
                <a:ln w="2222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5" name="矩形 44"/>
                <p:cNvSpPr/>
                <p:nvPr>
                  <p:custDataLst>
                    <p:tags r:id="rId18"/>
                  </p:custDataLst>
                </p:nvPr>
              </p:nvSpPr>
              <p:spPr>
                <a:xfrm>
                  <a:off x="4052091" y="7828766"/>
                  <a:ext cx="1625598" cy="386557"/>
                </a:xfrm>
                <a:prstGeom prst="rect">
                  <a:avLst/>
                </a:prstGeom>
                <a:solidFill>
                  <a:schemeClr val="accent3"/>
                </a:solidFill>
                <a:ln w="22225">
                  <a:solidFill>
                    <a:schemeClr val="l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cxnSp>
              <p:nvCxnSpPr>
                <p:cNvPr id="46" name="直接连接符 45"/>
                <p:cNvCxnSpPr/>
                <p:nvPr>
                  <p:custDataLst>
                    <p:tags r:id="rId19"/>
                  </p:custDataLst>
                </p:nvPr>
              </p:nvCxnSpPr>
              <p:spPr>
                <a:xfrm flipH="1">
                  <a:off x="4395786" y="7828764"/>
                  <a:ext cx="0" cy="386557"/>
                </a:xfrm>
                <a:prstGeom prst="line">
                  <a:avLst/>
                </a:prstGeom>
                <a:ln w="22225">
                  <a:solidFill>
                    <a:schemeClr val="l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46"/>
                <p:cNvCxnSpPr/>
                <p:nvPr>
                  <p:custDataLst>
                    <p:tags r:id="rId20"/>
                  </p:custDataLst>
                </p:nvPr>
              </p:nvCxnSpPr>
              <p:spPr>
                <a:xfrm flipH="1">
                  <a:off x="5155404" y="7828759"/>
                  <a:ext cx="0" cy="386557"/>
                </a:xfrm>
                <a:prstGeom prst="line">
                  <a:avLst/>
                </a:prstGeom>
                <a:ln w="22225">
                  <a:solidFill>
                    <a:schemeClr val="l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连接符 47"/>
                <p:cNvCxnSpPr/>
                <p:nvPr>
                  <p:custDataLst>
                    <p:tags r:id="rId21"/>
                  </p:custDataLst>
                </p:nvPr>
              </p:nvCxnSpPr>
              <p:spPr>
                <a:xfrm flipH="1">
                  <a:off x="5286374" y="7828756"/>
                  <a:ext cx="0" cy="386557"/>
                </a:xfrm>
                <a:prstGeom prst="line">
                  <a:avLst/>
                </a:prstGeom>
                <a:ln w="22225">
                  <a:solidFill>
                    <a:schemeClr val="l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任意多边形: 形状 48"/>
                <p:cNvSpPr/>
                <p:nvPr>
                  <p:custDataLst>
                    <p:tags r:id="rId22"/>
                  </p:custDataLst>
                </p:nvPr>
              </p:nvSpPr>
              <p:spPr>
                <a:xfrm>
                  <a:off x="4395795" y="7246140"/>
                  <a:ext cx="759612" cy="582611"/>
                </a:xfrm>
                <a:custGeom>
                  <a:avLst/>
                  <a:gdLst>
                    <a:gd name="connsiteX0" fmla="*/ 379806 w 759612"/>
                    <a:gd name="connsiteY0" fmla="*/ 0 h 582611"/>
                    <a:gd name="connsiteX1" fmla="*/ 759612 w 759612"/>
                    <a:gd name="connsiteY1" fmla="*/ 575072 h 582611"/>
                    <a:gd name="connsiteX2" fmla="*/ 759110 w 759612"/>
                    <a:gd name="connsiteY2" fmla="*/ 582611 h 582611"/>
                    <a:gd name="connsiteX3" fmla="*/ 502 w 759612"/>
                    <a:gd name="connsiteY3" fmla="*/ 582611 h 582611"/>
                    <a:gd name="connsiteX4" fmla="*/ 0 w 759612"/>
                    <a:gd name="connsiteY4" fmla="*/ 575072 h 582611"/>
                    <a:gd name="connsiteX5" fmla="*/ 379806 w 759612"/>
                    <a:gd name="connsiteY5" fmla="*/ 0 h 5826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59612" h="582611">
                      <a:moveTo>
                        <a:pt x="379806" y="0"/>
                      </a:moveTo>
                      <a:cubicBezTo>
                        <a:pt x="589567" y="0"/>
                        <a:pt x="759612" y="257469"/>
                        <a:pt x="759612" y="575072"/>
                      </a:cubicBezTo>
                      <a:lnTo>
                        <a:pt x="759110" y="582611"/>
                      </a:lnTo>
                      <a:lnTo>
                        <a:pt x="502" y="582611"/>
                      </a:lnTo>
                      <a:lnTo>
                        <a:pt x="0" y="575072"/>
                      </a:lnTo>
                      <a:cubicBezTo>
                        <a:pt x="0" y="257469"/>
                        <a:pt x="170045" y="0"/>
                        <a:pt x="379806" y="0"/>
                      </a:cubicBezTo>
                      <a:close/>
                    </a:path>
                  </a:pathLst>
                </a:custGeom>
                <a:noFill/>
                <a:ln w="2222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50" name="任意多边形: 形状 49"/>
                <p:cNvSpPr/>
                <p:nvPr>
                  <p:custDataLst>
                    <p:tags r:id="rId23"/>
                  </p:custDataLst>
                </p:nvPr>
              </p:nvSpPr>
              <p:spPr>
                <a:xfrm>
                  <a:off x="4526764" y="7246145"/>
                  <a:ext cx="759612" cy="582611"/>
                </a:xfrm>
                <a:custGeom>
                  <a:avLst/>
                  <a:gdLst>
                    <a:gd name="connsiteX0" fmla="*/ 379806 w 759612"/>
                    <a:gd name="connsiteY0" fmla="*/ 0 h 582611"/>
                    <a:gd name="connsiteX1" fmla="*/ 759612 w 759612"/>
                    <a:gd name="connsiteY1" fmla="*/ 575072 h 582611"/>
                    <a:gd name="connsiteX2" fmla="*/ 759110 w 759612"/>
                    <a:gd name="connsiteY2" fmla="*/ 582611 h 582611"/>
                    <a:gd name="connsiteX3" fmla="*/ 502 w 759612"/>
                    <a:gd name="connsiteY3" fmla="*/ 582611 h 582611"/>
                    <a:gd name="connsiteX4" fmla="*/ 0 w 759612"/>
                    <a:gd name="connsiteY4" fmla="*/ 575072 h 582611"/>
                    <a:gd name="connsiteX5" fmla="*/ 379806 w 759612"/>
                    <a:gd name="connsiteY5" fmla="*/ 0 h 5826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59612" h="582611">
                      <a:moveTo>
                        <a:pt x="379806" y="0"/>
                      </a:moveTo>
                      <a:cubicBezTo>
                        <a:pt x="589567" y="0"/>
                        <a:pt x="759612" y="257469"/>
                        <a:pt x="759612" y="575072"/>
                      </a:cubicBezTo>
                      <a:lnTo>
                        <a:pt x="759110" y="582611"/>
                      </a:lnTo>
                      <a:lnTo>
                        <a:pt x="502" y="582611"/>
                      </a:lnTo>
                      <a:lnTo>
                        <a:pt x="0" y="575072"/>
                      </a:lnTo>
                      <a:cubicBezTo>
                        <a:pt x="0" y="257469"/>
                        <a:pt x="170045" y="0"/>
                        <a:pt x="379806" y="0"/>
                      </a:cubicBezTo>
                      <a:close/>
                    </a:path>
                  </a:pathLst>
                </a:custGeom>
                <a:noFill/>
                <a:ln w="22225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</p:grpSp>
          <p:cxnSp>
            <p:nvCxnSpPr>
              <p:cNvPr id="43" name="直接连接符 42"/>
              <p:cNvCxnSpPr/>
              <p:nvPr>
                <p:custDataLst>
                  <p:tags r:id="rId24"/>
                </p:custDataLst>
              </p:nvPr>
            </p:nvCxnSpPr>
            <p:spPr>
              <a:xfrm flipH="1" flipV="1">
                <a:off x="2926041" y="0"/>
                <a:ext cx="0" cy="251209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文本框 3"/>
          <p:cNvSpPr txBox="1"/>
          <p:nvPr>
            <p:custDataLst>
              <p:tags r:id="rId25"/>
            </p:custDataLst>
          </p:nvPr>
        </p:nvSpPr>
        <p:spPr>
          <a:xfrm>
            <a:off x="1844675" y="2242820"/>
            <a:ext cx="8502650" cy="2273300"/>
          </a:xfrm>
          <a:prstGeom prst="rect">
            <a:avLst/>
          </a:prstGeom>
          <a:noFill/>
        </p:spPr>
        <p:txBody>
          <a:bodyPr wrap="square" rtlCol="0" anchor="ctr" anchorCtr="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kern="1200" cap="none" spc="6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希望回家对爸爸妈妈</a:t>
            </a:r>
            <a:endParaRPr kumimoji="0" lang="zh-CN" altLang="en-US" sz="3200" b="1" i="0" u="none" strike="noStrike" kern="1200" cap="none" spc="60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5400" b="1" i="0" u="none" strike="noStrike" kern="1200" cap="none" spc="6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说出你的爱</a:t>
            </a:r>
            <a:endParaRPr kumimoji="0" lang="zh-CN" altLang="en-US" sz="5400" b="1" i="0" u="none" strike="noStrike" kern="1200" cap="none" spc="60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  <p:custDataLst>
      <p:tags r:id="rId26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谢谢观看</a:t>
            </a:r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593022" y="3539541"/>
            <a:ext cx="7005955" cy="481249"/>
          </a:xfrm>
          <a:prstGeom prst="rect">
            <a:avLst/>
          </a:prstGeom>
        </p:spPr>
        <p:txBody>
          <a:bodyPr vert="horz" lIns="90000" tIns="0" rIns="90000" bIns="46800" rtlCol="0" anchor="t" anchorCtr="0">
            <a:normAutofit/>
          </a:bodyPr>
          <a:lstStyle>
            <a:lvl1pPr marL="0" indent="0" algn="ctr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45720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SzTx/>
              <a:buNone/>
            </a:pPr>
            <a:r>
              <a:rPr lang="zh-CN" altLang="en-US" sz="2000">
                <a:solidFill>
                  <a:schemeClr val="dk1">
                    <a:lumMod val="85000"/>
                    <a:lumOff val="15000"/>
                  </a:schemeClr>
                </a:solidFill>
              </a:rPr>
              <a:t>再见</a:t>
            </a:r>
            <a:endParaRPr lang="zh-CN" altLang="en-US" sz="2000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6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128500" y="12344400"/>
            <a:ext cx="317500" cy="241300"/>
          </a:xfrm>
          <a:prstGeom prst="cube">
            <a:avLst/>
          </a:prstGeom>
        </p:spPr>
      </p:pic>
    </p:spTree>
    <p:custDataLst>
      <p:tags r:id="rId4"/>
    </p:custDataLst>
  </p:cSld>
  <p:clrMapOvr>
    <a:masterClrMapping/>
  </p:clrMapOvr>
  <p:transition/>
</p:sld>
</file>

<file path=ppt/tags/tag1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0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0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0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0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0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0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0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i*8"/>
  <p:tag name="KSO_WM_UNIT_INDEX" val="8"/>
  <p:tag name="KSO_WM_UNIT_LAYERLEVEL" val="1"/>
  <p:tag name="KSO_WM_UNIT_TYPE" val="i"/>
</p:tagLst>
</file>

<file path=ppt/tags/tag10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i*9"/>
  <p:tag name="KSO_WM_UNIT_INDEX" val="9"/>
  <p:tag name="KSO_WM_UNIT_LAYERLEVEL" val="1"/>
  <p:tag name="KSO_WM_UNIT_TYPE" val="i"/>
</p:tagLst>
</file>

<file path=ppt/tags/tag10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i*10"/>
  <p:tag name="KSO_WM_UNIT_INDEX" val="10"/>
  <p:tag name="KSO_WM_UNIT_LAYERLEVEL" val="1"/>
  <p:tag name="KSO_WM_UNIT_TYPE" val="i"/>
</p:tagLst>
</file>

<file path=ppt/tags/tag11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1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i*8"/>
  <p:tag name="KSO_WM_UNIT_INDEX" val="8"/>
  <p:tag name="KSO_WM_UNIT_LAYERLEVEL" val="1"/>
  <p:tag name="KSO_WM_UNIT_TYPE" val="i"/>
</p:tagLst>
</file>

<file path=ppt/tags/tag12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i*9"/>
  <p:tag name="KSO_WM_UNIT_INDEX" val="9"/>
  <p:tag name="KSO_WM_UNIT_LAYERLEVEL" val="1"/>
  <p:tag name="KSO_WM_UNIT_TYPE" val="i"/>
</p:tagLst>
</file>

<file path=ppt/tags/tag1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i*10"/>
  <p:tag name="KSO_WM_UNIT_INDEX" val="10"/>
  <p:tag name="KSO_WM_UNIT_LAYERLEVEL" val="1"/>
  <p:tag name="KSO_WM_UNIT_TYPE" val="i"/>
</p:tagLst>
</file>

<file path=ppt/tags/tag1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2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</p:tagLst>
</file>

<file path=ppt/tags/tag1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4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WM_BEAUTIFY_SHAPE_IDENTITY" val="{b8e02f00-c693-48dc-a83e-57f90bc03348}"/>
</p:tagLst>
</file>

<file path=ppt/tags/tag14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8"/>
  <p:tag name="KSO_WM_UNIT_INDEX" val="8"/>
  <p:tag name="KSO_WM_UNIT_LAYERLEVEL" val="1"/>
  <p:tag name="KSO_WM_UNIT_TYPE" val="i"/>
</p:tagLst>
</file>

<file path=ppt/tags/tag147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9"/>
  <p:tag name="KSO_WM_UNIT_INDEX" val="9"/>
  <p:tag name="KSO_WM_UNIT_LAYERLEVEL" val="1"/>
  <p:tag name="KSO_WM_UNIT_TYPE" val="i"/>
</p:tagLst>
</file>

<file path=ppt/tags/tag14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0"/>
  <p:tag name="KSO_WM_UNIT_INDEX" val="10"/>
  <p:tag name="KSO_WM_UNIT_LAYERLEVEL" val="1"/>
  <p:tag name="KSO_WM_UNIT_TYPE" val="i"/>
</p:tagLst>
</file>

<file path=ppt/tags/tag149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WM_BEAUTIFY_SHAPE_IDENTITY" val="{e5d396f5-3514-46ae-a505-f08d2c901144}"/>
</p:tagLst>
</file>

<file path=ppt/tags/tag15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50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5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5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53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54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155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56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8"/>
  <p:tag name="KSO_WM_UNIT_INDEX" val="8"/>
  <p:tag name="KSO_WM_UNIT_LAYERLEVEL" val="1"/>
  <p:tag name="KSO_WM_UNIT_TYPE" val="i"/>
</p:tagLst>
</file>

<file path=ppt/tags/tag157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9"/>
  <p:tag name="KSO_WM_UNIT_INDEX" val="9"/>
  <p:tag name="KSO_WM_UNIT_LAYERLEVEL" val="1"/>
  <p:tag name="KSO_WM_UNIT_TYPE" val="i"/>
</p:tagLst>
</file>

<file path=ppt/tags/tag158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10"/>
  <p:tag name="KSO_WM_UNIT_INDEX" val="10"/>
  <p:tag name="KSO_WM_UNIT_LAYERLEVEL" val="1"/>
  <p:tag name="KSO_WM_UNIT_TYPE" val="i"/>
</p:tagLst>
</file>

<file path=ppt/tags/tag159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60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1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2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3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4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65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166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67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i*8"/>
  <p:tag name="KSO_WM_UNIT_INDEX" val="8"/>
  <p:tag name="KSO_WM_UNIT_LAYERLEVEL" val="1"/>
  <p:tag name="KSO_WM_UNIT_TYPE" val="i"/>
</p:tagLst>
</file>

<file path=ppt/tags/tag168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i*9"/>
  <p:tag name="KSO_WM_UNIT_INDEX" val="9"/>
  <p:tag name="KSO_WM_UNIT_LAYERLEVEL" val="1"/>
  <p:tag name="KSO_WM_UNIT_TYPE" val="i"/>
</p:tagLst>
</file>

<file path=ppt/tags/tag169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i*10"/>
  <p:tag name="KSO_WM_UNIT_INDEX" val="10"/>
  <p:tag name="KSO_WM_UNIT_LAYERLEVEL" val="1"/>
  <p:tag name="KSO_WM_UNIT_TYPE" val="i"/>
</p:tagLst>
</file>

<file path=ppt/tags/tag17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70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1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2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3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4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5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6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77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178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79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i*8"/>
  <p:tag name="KSO_WM_UNIT_INDEX" val="8"/>
  <p:tag name="KSO_WM_UNIT_LAYERLEVEL" val="1"/>
  <p:tag name="KSO_WM_UNIT_TYPE" val="i"/>
</p:tagLst>
</file>

<file path=ppt/tags/tag18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80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i*9"/>
  <p:tag name="KSO_WM_UNIT_INDEX" val="9"/>
  <p:tag name="KSO_WM_UNIT_LAYERLEVEL" val="1"/>
  <p:tag name="KSO_WM_UNIT_TYPE" val="i"/>
</p:tagLst>
</file>

<file path=ppt/tags/tag181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i*10"/>
  <p:tag name="KSO_WM_UNIT_INDEX" val="10"/>
  <p:tag name="KSO_WM_UNIT_LAYERLEVEL" val="1"/>
  <p:tag name="KSO_WM_UNIT_TYPE" val="i"/>
</p:tagLst>
</file>

<file path=ppt/tags/tag182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3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4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5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6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7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8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89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19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90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91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i*8"/>
  <p:tag name="KSO_WM_UNIT_INDEX" val="8"/>
  <p:tag name="KSO_WM_UNIT_LAYERLEVEL" val="1"/>
  <p:tag name="KSO_WM_UNIT_TYPE" val="i"/>
</p:tagLst>
</file>

<file path=ppt/tags/tag192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i*9"/>
  <p:tag name="KSO_WM_UNIT_INDEX" val="9"/>
  <p:tag name="KSO_WM_UNIT_LAYERLEVEL" val="1"/>
  <p:tag name="KSO_WM_UNIT_TYPE" val="i"/>
</p:tagLst>
</file>

<file path=ppt/tags/tag193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i*10"/>
  <p:tag name="KSO_WM_UNIT_INDEX" val="10"/>
  <p:tag name="KSO_WM_UNIT_LAYERLEVEL" val="1"/>
  <p:tag name="KSO_WM_UNIT_TYPE" val="i"/>
</p:tagLst>
</file>

<file path=ppt/tags/tag194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95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96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97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98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99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00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201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202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3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4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5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6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7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8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09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210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4"/>
  <p:tag name="KSO_WM_UNIT_INDEX" val="4"/>
  <p:tag name="KSO_WM_UNIT_LAYERLEVEL" val="1"/>
  <p:tag name="KSO_WM_UNIT_TYPE" val="i"/>
</p:tagLst>
</file>

<file path=ppt/tags/tag211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5"/>
  <p:tag name="KSO_WM_UNIT_INDEX" val="5"/>
  <p:tag name="KSO_WM_UNIT_LAYERLEVEL" val="1"/>
  <p:tag name="KSO_WM_UNIT_TYPE" val="i"/>
</p:tagLst>
</file>

<file path=ppt/tags/tag212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6"/>
  <p:tag name="KSO_WM_UNIT_INDEX" val="6"/>
  <p:tag name="KSO_WM_UNIT_LAYERLEVEL" val="1"/>
  <p:tag name="KSO_WM_UNIT_TYPE" val="i"/>
</p:tagLst>
</file>

<file path=ppt/tags/tag213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7"/>
  <p:tag name="KSO_WM_UNIT_INDEX" val="7"/>
  <p:tag name="KSO_WM_UNIT_LAYERLEVEL" val="1"/>
  <p:tag name="KSO_WM_UNIT_TYPE" val="i"/>
</p:tagLst>
</file>

<file path=ppt/tags/tag214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i*4"/>
  <p:tag name="KSO_WM_UNIT_INDEX" val="4"/>
  <p:tag name="KSO_WM_UNIT_LAYERLEVEL" val="1"/>
  <p:tag name="KSO_WM_UNIT_TYPE" val="i"/>
</p:tagLst>
</file>

<file path=ppt/tags/tag215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216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17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18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19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i*8"/>
  <p:tag name="KSO_WM_UNIT_INDEX" val="8"/>
  <p:tag name="KSO_WM_UNIT_LAYERLEVEL" val="1"/>
  <p:tag name="KSO_WM_UNIT_TYPE" val="i"/>
</p:tagLst>
</file>

<file path=ppt/tags/tag220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1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2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82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82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2582"/>
  <p:tag name="KSO_WM_TEMPLATE_MASTER_THUMB_INDEX" val="12"/>
  <p:tag name="KSO_WM_TEMPLATE_MASTER_TYPE" val="1"/>
  <p:tag name="KSO_WM_TEMPLATE_SUBCATEGORY" val="0"/>
  <p:tag name="KSO_WM_TEMPLATE_THUMBS_INDEX" val="1、2、3、4、5、6、7、8、9、10、11、12、13、15"/>
  <p:tag name="KSO_WM_UNIT_SHOW_EDIT_AREA_INDICATION" val="0"/>
</p:tagLst>
</file>

<file path=ppt/tags/tag22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82"/>
  <p:tag name="KSO_WM_UNIT_COMPATIBLE" val="0"/>
  <p:tag name="KSO_WM_UNIT_DIAGRAM_ISNUMVISUAL" val="0"/>
  <p:tag name="KSO_WM_UNIT_DIAGRAM_ISREFERUNIT" val="0"/>
  <p:tag name="KSO_WM_UNIT_HIGHLIGHT" val="0"/>
  <p:tag name="KSO_WM_UNIT_ID" val="custom20202582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极简通用模板"/>
  <p:tag name="KSO_WM_UNIT_TYPE" val="a"/>
  <p:tag name="KSO_WM_UNIT_VALUE" val="9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i*9"/>
  <p:tag name="KSO_WM_UNIT_INDEX" val="9"/>
  <p:tag name="KSO_WM_UNIT_LAYERLEVEL" val="1"/>
  <p:tag name="KSO_WM_UNIT_TYPE" val="i"/>
</p:tagLst>
</file>

<file path=ppt/tags/tag230.xml><?xml version="1.0" encoding="utf-8"?>
<p:tagLst xmlns:p="http://schemas.openxmlformats.org/presentationml/2006/main">
  <p:tag name="KSO_WM_BEAUTIFY_FLAG" val="#wm#"/>
  <p:tag name="KSO_WM_SLIDE_ID" val="custom20202582_1"/>
  <p:tag name="KSO_WM_SLIDE_INDEX" val="1"/>
  <p:tag name="KSO_WM_SLIDE_ITEM_CNT" val="0"/>
  <p:tag name="KSO_WM_SLIDE_LAYOUT" val="a_b_f_j"/>
  <p:tag name="KSO_WM_SLIDE_LAYOUT_CNT" val="1_1_2_1"/>
  <p:tag name="KSO_WM_SLIDE_SUBTYPE" val="pureTxt"/>
  <p:tag name="KSO_WM_SLIDE_TYPE" val="title"/>
  <p:tag name="KSO_WM_SPECIAL_SOURCE" val="bdnull"/>
  <p:tag name="KSO_WM_TAG_VERSION" val="1.0"/>
  <p:tag name="KSO_WM_TEMPLATE_CATEGORY" val="custom"/>
  <p:tag name="KSO_WM_TEMPLATE_COLOR_TYPE" val="1"/>
  <p:tag name="KSO_WM_TEMPLATE_INDEX" val="20202582"/>
  <p:tag name="KSO_WM_TEMPLATE_MASTER_THUMB_INDEX" val="12"/>
  <p:tag name="KSO_WM_TEMPLATE_MASTER_TYPE" val="1"/>
  <p:tag name="KSO_WM_TEMPLATE_SUBCATEGORY" val="0"/>
  <p:tag name="KSO_WM_TEMPLATE_THUMBS_INDEX" val="1、2、3、4、5、6、7、8、9、10、11、12、13、15"/>
</p:tagLst>
</file>

<file path=ppt/tags/tag23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KSO_WM_UNIT_TYPE" val="i"/>
  <p:tag name="WM_BEAUTIFY_SHAPE_IDENTITY" val="{b8e02f00-c693-48dc-a83e-57f90bc03348}"/>
</p:tagLst>
</file>

<file path=ppt/tags/tag23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8"/>
  <p:tag name="KSO_WM_UNIT_INDEX" val="8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33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9"/>
  <p:tag name="KSO_WM_UNIT_INDEX" val="9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34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0"/>
  <p:tag name="KSO_WM_UNIT_INDEX" val="10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3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SHADOW_SCHEMECOLOR_INDEX" val="5"/>
  <p:tag name="KSO_WM_UNIT_SHADOW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e5d396f5-3514-46ae-a505-f08d2c901144}"/>
</p:tagLst>
</file>

<file path=ppt/tags/tag236.xml><?xml version="1.0" encoding="utf-8"?>
<p:tagLst xmlns:p="http://schemas.openxmlformats.org/presentationml/2006/main"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5*f*1"/>
  <p:tag name="KSO_WM_UNIT_ISCONTENTSTITLE" val="0"/>
  <p:tag name="KSO_WM_UNIT_LAYERLEVEL" val="1"/>
  <p:tag name="KSO_WM_UNIT_NOCLEAR" val="0"/>
  <p:tag name="KSO_WM_UNIT_PRESET_TEXT" val="单击此处添加文本具体内容，简明扼要的阐述您的观点。根据需要可酌情增减文字，以便观者准确的理解您传达的思想。单击此处添加文本具体内容，简明扼要的阐述您的观点。单击此处添加文本具体内容，简明扼要的阐述您的观点。根据需要可酌情增减文字，以便观者准确的理解您传达的思想。"/>
  <p:tag name="KSO_WM_UNIT_SUBTYPE" val="a"/>
  <p:tag name="KSO_WM_UNIT_VALUE" val="145"/>
</p:tagLst>
</file>

<file path=ppt/tags/tag23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5*i*1"/>
  <p:tag name="KSO_WM_UNIT_INDEX" val="1"/>
  <p:tag name="KSO_WM_UNIT_LAYERLEVEL" val="1"/>
  <p:tag name="KSO_WM_UNIT_TYPE" val="i"/>
</p:tagLst>
</file>

<file path=ppt/tags/tag23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.4"/>
  <p:tag name="KSO_WM_UNIT_FILL_TYPE" val="1"/>
  <p:tag name="KSO_WM_UNIT_HIGHLIGHT" val="0"/>
  <p:tag name="KSO_WM_UNIT_ID" val="custom20203888_15*i*2"/>
  <p:tag name="KSO_WM_UNIT_INDEX" val="2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3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15*i*3"/>
  <p:tag name="KSO_WM_UNIT_INDEX" val="3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i*10"/>
  <p:tag name="KSO_WM_UNIT_INDEX" val="10"/>
  <p:tag name="KSO_WM_UNIT_LAYERLEVEL" val="1"/>
  <p:tag name="KSO_WM_UNIT_TYPE" val="i"/>
</p:tagLst>
</file>

<file path=ppt/tags/tag24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15*i*4"/>
  <p:tag name="KSO_WM_UNIT_INDEX" val="4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4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15*i*5"/>
  <p:tag name="KSO_WM_UNIT_INDEX" val="5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4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15*i*6"/>
  <p:tag name="KSO_WM_UNIT_INDEX" val="6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4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15*i*7"/>
  <p:tag name="KSO_WM_UNIT_INDEX" val="7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4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15*i*8"/>
  <p:tag name="KSO_WM_UNIT_INDEX" val="8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4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15*i*9"/>
  <p:tag name="KSO_WM_UNIT_INDEX" val="9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4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15*i*10"/>
  <p:tag name="KSO_WM_UNIT_INDEX" val="10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4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5*i*11"/>
  <p:tag name="KSO_WM_UNIT_INDEX" val="11"/>
  <p:tag name="KSO_WM_UNIT_LAYERLEVEL" val="1"/>
  <p:tag name="KSO_WM_UNIT_TYPE" val="i"/>
</p:tagLst>
</file>

<file path=ppt/tags/tag24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.4"/>
  <p:tag name="KSO_WM_UNIT_FILL_TYPE" val="1"/>
  <p:tag name="KSO_WM_UNIT_HIGHLIGHT" val="0"/>
  <p:tag name="KSO_WM_UNIT_ID" val="custom20203888_15*i*12"/>
  <p:tag name="KSO_WM_UNIT_INDEX" val="12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4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custom20203888_15*i*13"/>
  <p:tag name="KSO_WM_UNIT_INDEX" val="13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5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custom20203888_15*i*14"/>
  <p:tag name="KSO_WM_UNIT_INDEX" val="14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5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custom20203888_15*i*15"/>
  <p:tag name="KSO_WM_UNIT_INDEX" val="15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5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custom20203888_15*i*16"/>
  <p:tag name="KSO_WM_UNIT_INDEX" val="16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5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custom20203888_15*i*17"/>
  <p:tag name="KSO_WM_UNIT_INDEX" val="17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5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custom20203888_15*i*18"/>
  <p:tag name="KSO_WM_UNIT_INDEX" val="18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5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custom20203888_15*i*19"/>
  <p:tag name="KSO_WM_UNIT_INDEX" val="19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5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custom20203888_15*i*20"/>
  <p:tag name="KSO_WM_UNIT_INDEX" val="20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57.xml><?xml version="1.0" encoding="utf-8"?>
<p:tagLst xmlns:p="http://schemas.openxmlformats.org/presentationml/2006/main">
  <p:tag name="KSO_WM_UNIT_FILL_FORE_SCHEMECOLOR_INDEX" val="8"/>
  <p:tag name="KSO_WM_UNIT_FILL_FORE_SCHEMECOLOR_INDEX_BRIGHTNESS" val="0"/>
  <p:tag name="KSO_WM_UNIT_FILL_TYPE" val="1"/>
  <p:tag name="KSO_WM_UNIT_LINE_FILL_TYPE" val="2"/>
  <p:tag name="KSO_WM_UNIT_LINE_FORE_SCHEMECOLOR_INDEX" val="8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58.xml><?xml version="1.0" encoding="utf-8"?>
<p:tagLst xmlns:p="http://schemas.openxmlformats.org/presentationml/2006/main">
  <p:tag name="KSO_WM_UNIT_FILL_FORE_SCHEMECOLOR_INDEX" val="8"/>
  <p:tag name="KSO_WM_UNIT_FILL_FORE_SCHEMECOLOR_INDEX_BRIGHTNESS" val="0"/>
  <p:tag name="KSO_WM_UNIT_FILL_TYPE" val="1"/>
  <p:tag name="KSO_WM_UNIT_LINE_FILL_TYPE" val="2"/>
  <p:tag name="KSO_WM_UNIT_LINE_FORE_SCHEMECOLOR_INDEX" val="8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59.xml><?xml version="1.0" encoding="utf-8"?>
<p:tagLst xmlns:p="http://schemas.openxmlformats.org/presentationml/2006/main">
  <p:tag name="KSO_WM_UNIT_FILL_FORE_SCHEMECOLOR_INDEX" val="8"/>
  <p:tag name="KSO_WM_UNIT_FILL_FORE_SCHEMECOLOR_INDEX_BRIGHTNESS" val="0"/>
  <p:tag name="KSO_WM_UNIT_FILL_TYPE" val="1"/>
  <p:tag name="KSO_WM_UNIT_LINE_FILL_TYPE" val="2"/>
  <p:tag name="KSO_WM_UNIT_LINE_FORE_SCHEMECOLOR_INDEX" val="8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60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SLIDE_ID" val="custom20203888_15"/>
  <p:tag name="KSO_WM_SLIDE_INDEX" val="15"/>
  <p:tag name="KSO_WM_SLIDE_ITEM_CNT" val="0"/>
  <p:tag name="KSO_WM_SLIDE_LAYOUT" val="a_f"/>
  <p:tag name="KSO_WM_SLIDE_LAYOUT_CNT" val="1_1"/>
  <p:tag name="KSO_WM_SLIDE_POSITION" val="0*0"/>
  <p:tag name="KSO_WM_SLIDE_SIZE" val="959*540"/>
  <p:tag name="KSO_WM_SLIDE_SUBTYPE" val="pureTxt"/>
  <p:tag name="KSO_WM_SLIDE_TYPE" val="text"/>
  <p:tag name="KSO_WM_SPECIAL_SOURCE" val="bdnull"/>
  <p:tag name="KSO_WM_TAG_VERSION" val="1.0"/>
  <p:tag name="KSO_WM_TEMPLATE_CATEGORY" val="custom"/>
  <p:tag name="KSO_WM_TEMPLATE_COLOR_TYPE" val="1"/>
  <p:tag name="KSO_WM_TEMPLATE_INDEX" val="20203888"/>
  <p:tag name="KSO_WM_TEMPLATE_MASTER_TYPE" val="1"/>
  <p:tag name="KSO_WM_TEMPLATE_SUBCATEGORY" val="0"/>
</p:tagLst>
</file>

<file path=ppt/tags/tag26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KSO_WM_UNIT_TYPE" val="i"/>
  <p:tag name="WM_BEAUTIFY_SHAPE_IDENTITY" val="{b8e02f00-c693-48dc-a83e-57f90bc03348}"/>
</p:tagLst>
</file>

<file path=ppt/tags/tag26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8"/>
  <p:tag name="KSO_WM_UNIT_INDEX" val="8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63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9"/>
  <p:tag name="KSO_WM_UNIT_INDEX" val="9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64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0"/>
  <p:tag name="KSO_WM_UNIT_INDEX" val="10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6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SHADOW_SCHEMECOLOR_INDEX" val="5"/>
  <p:tag name="KSO_WM_UNIT_SHADOW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e5d396f5-3514-46ae-a505-f08d2c901144}"/>
</p:tagLst>
</file>

<file path=ppt/tags/tag266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*l_h_i*1_1_1"/>
  <p:tag name="KSO_WM_UNIT_INDEX" val="1_1_1"/>
  <p:tag name="KSO_WM_UNIT_LAYERLEVEL" val="1_1_1"/>
  <p:tag name="KSO_WM_UNIT_TEXT_FILL_FORE_SCHEMECOLOR_INDEX" val="5"/>
  <p:tag name="KSO_WM_UNIT_TEXT_FILL_TYPE" val="1"/>
  <p:tag name="KSO_WM_UNIT_TYPE" val="l_h_i"/>
  <p:tag name="KSO_WM_UNIT_USESOURCEFORMAT_APPLY" val="1"/>
</p:tagLst>
</file>

<file path=ppt/tags/tag267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*l_h_a*1_1_1"/>
  <p:tag name="KSO_WM_UNIT_INDEX" val="1_1_1"/>
  <p:tag name="KSO_WM_UNIT_ISCONTENTSTITLE" val="0"/>
  <p:tag name="KSO_WM_UNIT_ISNUMDGMTITLE" val="0"/>
  <p:tag name="KSO_WM_UNIT_LAYERLEVEL" val="1_1_1"/>
  <p:tag name="KSO_WM_UNIT_NOCLEAR" val="0"/>
  <p:tag name="KSO_WM_UNIT_PRESET_TEXT" val="点击此处添加小标题"/>
  <p:tag name="KSO_WM_UNIT_TEXT_FILL_FORE_SCHEMECOLOR_INDEX" val="13"/>
  <p:tag name="KSO_WM_UNIT_TEXT_FILL_TYPE" val="1"/>
  <p:tag name="KSO_WM_UNIT_TYPE" val="l_h_a"/>
  <p:tag name="KSO_WM_UNIT_USESOURCEFORMAT_APPLY" val="1"/>
  <p:tag name="KSO_WM_UNIT_VALUE" val="11"/>
</p:tagLst>
</file>

<file path=ppt/tags/tag268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*l_h_i*1_2_1"/>
  <p:tag name="KSO_WM_UNIT_INDEX" val="1_2_1"/>
  <p:tag name="KSO_WM_UNIT_LAYERLEVEL" val="1_1_1"/>
  <p:tag name="KSO_WM_UNIT_TEXT_FILL_FORE_SCHEMECOLOR_INDEX" val="5"/>
  <p:tag name="KSO_WM_UNIT_TEXT_FILL_TYPE" val="1"/>
  <p:tag name="KSO_WM_UNIT_TYPE" val="l_h_i"/>
  <p:tag name="KSO_WM_UNIT_USESOURCEFORMAT_APPLY" val="1"/>
</p:tagLst>
</file>

<file path=ppt/tags/tag269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*l_h_a*1_2_1"/>
  <p:tag name="KSO_WM_UNIT_INDEX" val="1_2_1"/>
  <p:tag name="KSO_WM_UNIT_ISCONTENTSTITLE" val="0"/>
  <p:tag name="KSO_WM_UNIT_ISNUMDGMTITLE" val="0"/>
  <p:tag name="KSO_WM_UNIT_LAYERLEVEL" val="1_1_1"/>
  <p:tag name="KSO_WM_UNIT_NOCLEAR" val="0"/>
  <p:tag name="KSO_WM_UNIT_PRESET_TEXT" val="点击此处添加小标题"/>
  <p:tag name="KSO_WM_UNIT_TEXT_FILL_FORE_SCHEMECOLOR_INDEX" val="13"/>
  <p:tag name="KSO_WM_UNIT_TEXT_FILL_TYPE" val="1"/>
  <p:tag name="KSO_WM_UNIT_TYPE" val="l_h_a"/>
  <p:tag name="KSO_WM_UNIT_USESOURCEFORMAT_APPLY" val="1"/>
  <p:tag name="KSO_WM_UNIT_VALUE" val="1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70.xml><?xml version="1.0" encoding="utf-8"?>
<p:tagLst xmlns:p="http://schemas.openxmlformats.org/presentationml/2006/main">
  <p:tag name="KSO_WM_BEAUTIFY_FLAG" val="#wm#"/>
  <p:tag name="KSO_WM_DIAGRAM_GROUP_CODE" val="l1-1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*a*1"/>
  <p:tag name="KSO_WM_UNIT_INDEX" val="1"/>
  <p:tag name="KSO_WM_UNIT_ISCONTENTSTITLE" val="1"/>
  <p:tag name="KSO_WM_UNIT_ISNUMDGMTITLE" val="0"/>
  <p:tag name="KSO_WM_UNIT_LAYERLEVEL" val="1"/>
  <p:tag name="KSO_WM_UNIT_NOCLEAR" val="0"/>
  <p:tag name="KSO_WM_UNIT_PRESET_TEXT" val="目录"/>
  <p:tag name="KSO_WM_UNIT_TEXT_FILL_FORE_SCHEMECOLOR_INDEX" val="13"/>
  <p:tag name="KSO_WM_UNIT_TEXT_FILL_TYPE" val="1"/>
  <p:tag name="KSO_WM_UNIT_TYPE" val="a"/>
  <p:tag name="KSO_WM_UNIT_USESOURCEFORMAT_APPLY" val="1"/>
  <p:tag name="KSO_WM_UNIT_VALUE" val="3"/>
</p:tagLst>
</file>

<file path=ppt/tags/tag271.xml><?xml version="1.0" encoding="utf-8"?>
<p:tagLst xmlns:p="http://schemas.openxmlformats.org/presentationml/2006/main">
  <p:tag name="KSO_WM_BEAUTIFY_FLAG" val="#wm#"/>
  <p:tag name="KSO_WM_DIAGRAM_GROUP_CODE" val="l1-1"/>
  <p:tag name="KSO_WM_SLIDE_BACKGROUND_TYPE" val="general"/>
  <p:tag name="KSO_WM_SLIDE_BK_DARK_LIGHT" val="2"/>
  <p:tag name="KSO_WM_SLIDE_DIAGTYPE" val="l"/>
  <p:tag name="KSO_WM_SLIDE_ID" val="custom20203888_2"/>
  <p:tag name="KSO_WM_SLIDE_INDEX" val="2"/>
  <p:tag name="KSO_WM_SLIDE_ITEM_CNT" val="2"/>
  <p:tag name="KSO_WM_SLIDE_LAYOUT" val="a_l"/>
  <p:tag name="KSO_WM_SLIDE_LAYOUT_CNT" val="1_1"/>
  <p:tag name="KSO_WM_SLIDE_SUBTYPE" val="diag"/>
  <p:tag name="KSO_WM_SLIDE_TYPE" val="contents"/>
  <p:tag name="KSO_WM_SPECIAL_SOURCE" val="bdnull"/>
  <p:tag name="KSO_WM_TAG_VERSION" val="1.0"/>
  <p:tag name="KSO_WM_TEMPLATE_CATEGORY" val="custom"/>
  <p:tag name="KSO_WM_TEMPLATE_COLOR_TYPE" val="1"/>
  <p:tag name="KSO_WM_TEMPLATE_INDEX" val="20203888"/>
  <p:tag name="KSO_WM_TEMPLATE_MASTER_TYPE" val="1"/>
  <p:tag name="KSO_WM_TEMPLATE_SUBCATEGORY" val="0"/>
</p:tagLst>
</file>

<file path=ppt/tags/tag27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82"/>
  <p:tag name="KSO_WM_UNIT_COMPATIBLE" val="0"/>
  <p:tag name="KSO_WM_UNIT_DIAGRAM_ISNUMVISUAL" val="0"/>
  <p:tag name="KSO_WM_UNIT_DIAGRAM_ISREFERUNIT" val="0"/>
  <p:tag name="KSO_WM_UNIT_HIGHLIGHT" val="0"/>
  <p:tag name="KSO_WM_UNIT_ID" val="custom20202582_7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9"/>
</p:tagLst>
</file>

<file path=ppt/tags/tag27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82"/>
  <p:tag name="KSO_WM_UNIT_COMPATIBLE" val="0"/>
  <p:tag name="KSO_WM_UNIT_DIAGRAM_ISNUMVISUAL" val="0"/>
  <p:tag name="KSO_WM_UNIT_DIAGRAM_ISREFERUNIT" val="0"/>
  <p:tag name="KSO_WM_UNIT_HIGHLIGHT" val="0"/>
  <p:tag name="KSO_WM_UNIT_ID" val="custom20202582_7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文本具体内容，简明扼要的阐述您的观点。"/>
  <p:tag name="KSO_WM_UNIT_TEXT_FILL_FORE_SCHEMECOLOR_INDEX" val="13"/>
  <p:tag name="KSO_WM_UNIT_TEXT_FILL_FORE_SCHEMECOLOR_INDEX_BRIGHTNESS" val="0.15"/>
  <p:tag name="KSO_WM_UNIT_TEXT_FILL_TYPE" val="1"/>
  <p:tag name="KSO_WM_UNIT_TYPE" val="b"/>
  <p:tag name="KSO_WM_UNIT_VALUE" val="16"/>
</p:tagLst>
</file>

<file path=ppt/tags/tag274.xml><?xml version="1.0" encoding="utf-8"?>
<p:tagLst xmlns:p="http://schemas.openxmlformats.org/presentationml/2006/main">
  <p:tag name="KSO_WM_BEAUTIFY_FLAG" val="#wm#"/>
  <p:tag name="KSO_WM_SLIDE_ID" val="custom20202582_7"/>
  <p:tag name="KSO_WM_SLIDE_INDEX" val="7"/>
  <p:tag name="KSO_WM_SLIDE_ITEM_CNT" val="0"/>
  <p:tag name="KSO_WM_SLIDE_LAYOUT" val="a_b_e_j"/>
  <p:tag name="KSO_WM_SLIDE_LAYOUT_CNT" val="1_1_1_1"/>
  <p:tag name="KSO_WM_SLIDE_SUBTYPE" val="pureTxt"/>
  <p:tag name="KSO_WM_SLIDE_TYPE" val="sectionTitle"/>
  <p:tag name="KSO_WM_SPECIAL_SOURCE" val="bdnull"/>
  <p:tag name="KSO_WM_TAG_VERSION" val="1.0"/>
  <p:tag name="KSO_WM_TEMPLATE_CATEGORY" val="custom"/>
  <p:tag name="KSO_WM_TEMPLATE_COLOR_TYPE" val="1"/>
  <p:tag name="KSO_WM_TEMPLATE_INDEX" val="20202582"/>
  <p:tag name="KSO_WM_TEMPLATE_MASTER_TYPE" val="1"/>
  <p:tag name="KSO_WM_TEMPLATE_SUBCATEGORY" val="0"/>
</p:tagLst>
</file>

<file path=ppt/tags/tag27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KSO_WM_UNIT_TYPE" val="i"/>
  <p:tag name="WM_BEAUTIFY_SHAPE_IDENTITY" val="{b8e02f00-c693-48dc-a83e-57f90bc03348}"/>
</p:tagLst>
</file>

<file path=ppt/tags/tag27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8"/>
  <p:tag name="KSO_WM_UNIT_INDEX" val="8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77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9"/>
  <p:tag name="KSO_WM_UNIT_INDEX" val="9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7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0"/>
  <p:tag name="KSO_WM_UNIT_INDEX" val="10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79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SHADOW_SCHEMECOLOR_INDEX" val="5"/>
  <p:tag name="KSO_WM_UNIT_SHADOW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e5d396f5-3514-46ae-a505-f08d2c901144}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8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9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标题"/>
  <p:tag name="KSO_WM_UNIT_TYPE" val="a"/>
  <p:tag name="KSO_WM_UNIT_VALUE" val="21"/>
</p:tagLst>
</file>

<file path=ppt/tags/tag28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9*i*1"/>
  <p:tag name="KSO_WM_UNIT_INDEX" val="1"/>
  <p:tag name="KSO_WM_UNIT_LAYERLEVEL" val="1"/>
  <p:tag name="KSO_WM_UNIT_TYPE" val="i"/>
</p:tagLst>
</file>

<file path=ppt/tags/tag28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19*i*2"/>
  <p:tag name="KSO_WM_UNIT_INDEX" val="2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8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8"/>
  <p:tag name="KSO_WM_UNIT_FILL_FORE_SCHEMECOLOR_INDEX_BRIGHTNESS" val="0"/>
  <p:tag name="KSO_WM_UNIT_FILL_TYPE" val="1"/>
  <p:tag name="KSO_WM_UNIT_HIGHLIGHT" val="0"/>
  <p:tag name="KSO_WM_UNIT_ID" val="custom20203888_19*i*3"/>
  <p:tag name="KSO_WM_UNIT_INDEX" val="3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8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9"/>
  <p:tag name="KSO_WM_UNIT_FILL_FORE_SCHEMECOLOR_INDEX_BRIGHTNESS" val="0"/>
  <p:tag name="KSO_WM_UNIT_FILL_TYPE" val="1"/>
  <p:tag name="KSO_WM_UNIT_HIGHLIGHT" val="0"/>
  <p:tag name="KSO_WM_UNIT_ID" val="custom20203888_19*i*4"/>
  <p:tag name="KSO_WM_UNIT_INDEX" val="4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8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9*i*5"/>
  <p:tag name="KSO_WM_UNIT_INDEX" val="5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8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6"/>
  <p:tag name="KSO_WM_UNIT_INDEX" val="6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8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9*i*7"/>
  <p:tag name="KSO_WM_UNIT_INDEX" val="7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8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8"/>
  <p:tag name="KSO_WM_UNIT_INDEX" val="8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8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9"/>
  <p:tag name="KSO_WM_UNIT_INDEX" val="9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9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10"/>
  <p:tag name="KSO_WM_UNIT_INDEX" val="10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9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11"/>
  <p:tag name="KSO_WM_UNIT_INDEX" val="11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9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12"/>
  <p:tag name="KSO_WM_UNIT_INDEX" val="12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9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13"/>
  <p:tag name="KSO_WM_UNIT_INDEX" val="13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9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9*i*14"/>
  <p:tag name="KSO_WM_UNIT_INDEX" val="14"/>
  <p:tag name="KSO_WM_UNIT_LAYERLEVEL" val="1"/>
  <p:tag name="KSO_WM_UNIT_TYPE" val="i"/>
</p:tagLst>
</file>

<file path=ppt/tags/tag29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6"/>
  <p:tag name="KSO_WM_UNIT_FILL_FORE_SCHEMECOLOR_INDEX_BRIGHTNESS" val="0.4"/>
  <p:tag name="KSO_WM_UNIT_FILL_TYPE" val="1"/>
  <p:tag name="KSO_WM_UNIT_HIGHLIGHT" val="0"/>
  <p:tag name="KSO_WM_UNIT_ID" val="custom20203888_19*i*15"/>
  <p:tag name="KSO_WM_UNIT_INDEX" val="15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9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8"/>
  <p:tag name="KSO_WM_UNIT_FILL_FORE_SCHEMECOLOR_INDEX_BRIGHTNESS" val="0"/>
  <p:tag name="KSO_WM_UNIT_FILL_TYPE" val="1"/>
  <p:tag name="KSO_WM_UNIT_HIGHLIGHT" val="0"/>
  <p:tag name="KSO_WM_UNIT_ID" val="custom20203888_19*i*16"/>
  <p:tag name="KSO_WM_UNIT_INDEX" val="16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9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9*i*17"/>
  <p:tag name="KSO_WM_UNIT_INDEX" val="17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9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custom20203888_19*i*18"/>
  <p:tag name="KSO_WM_UNIT_INDEX" val="18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29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custom20203888_19*i*19"/>
  <p:tag name="KSO_WM_UNIT_INDEX" val="19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30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20"/>
  <p:tag name="KSO_WM_UNIT_INDEX" val="20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0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21"/>
  <p:tag name="KSO_WM_UNIT_INDEX" val="21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0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22"/>
  <p:tag name="KSO_WM_UNIT_INDEX" val="22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0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23"/>
  <p:tag name="KSO_WM_UNIT_INDEX" val="23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0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24"/>
  <p:tag name="KSO_WM_UNIT_INDEX" val="24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0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25"/>
  <p:tag name="KSO_WM_UNIT_INDEX" val="25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0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26"/>
  <p:tag name="KSO_WM_UNIT_INDEX" val="26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0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27"/>
  <p:tag name="KSO_WM_UNIT_INDEX" val="27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0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9*i*28"/>
  <p:tag name="KSO_WM_UNIT_INDEX" val="28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0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29"/>
  <p:tag name="KSO_WM_UNIT_INDEX" val="29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1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9*i*30"/>
  <p:tag name="KSO_WM_UNIT_INDEX" val="30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1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19*i*31"/>
  <p:tag name="KSO_WM_UNIT_INDEX" val="31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1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19*i*32"/>
  <p:tag name="KSO_WM_UNIT_INDEX" val="32"/>
  <p:tag name="KSO_WM_UNIT_LAYERLEVEL" val="1"/>
  <p:tag name="KSO_WM_UNIT_TEXT_FILL_FORE_SCHEMECOLOR_INDEX" val="13"/>
  <p:tag name="KSO_WM_UNIT_TEXT_FILL_FORE_SCHEMECOLOR_INDEX_BRIGHTNESS" val="0"/>
  <p:tag name="KSO_WM_UNIT_TEXT_FILL_TYPE" val="1"/>
  <p:tag name="KSO_WM_UNIT_TYPE" val="i"/>
</p:tagLst>
</file>

<file path=ppt/tags/tag313.xml><?xml version="1.0" encoding="utf-8"?>
<p:tagLst xmlns:p="http://schemas.openxmlformats.org/presentationml/2006/main">
  <p:tag name="KSO_WM_UNIT_TEXT_FILL_FORE_SCHEMECOLOR_INDEX" val="13"/>
  <p:tag name="KSO_WM_UNIT_TEXT_FILL_FORE_SCHEMECOLOR_INDEX_BRIGHTNESS" val="0"/>
  <p:tag name="KSO_WM_UNIT_TEXT_FILL_TYPE" val="1"/>
</p:tagLst>
</file>

<file path=ppt/tags/tag314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SLIDE_ID" val="custom20203888_19"/>
  <p:tag name="KSO_WM_SLIDE_INDEX" val="19"/>
  <p:tag name="KSO_WM_SLIDE_ITEM_CNT" val="0"/>
  <p:tag name="KSO_WM_SLIDE_LAYOUT" val="a_f"/>
  <p:tag name="KSO_WM_SLIDE_LAYOUT_CNT" val="1_4"/>
  <p:tag name="KSO_WM_SLIDE_POSITION" val="-16*0"/>
  <p:tag name="KSO_WM_SLIDE_SIZE" val="977*540"/>
  <p:tag name="KSO_WM_SLIDE_SUBTYPE" val="pureTxt"/>
  <p:tag name="KSO_WM_SLIDE_TYPE" val="text"/>
  <p:tag name="KSO_WM_SPECIAL_SOURCE" val="bdnull"/>
  <p:tag name="KSO_WM_TAG_VERSION" val="1.0"/>
  <p:tag name="KSO_WM_TEMPLATE_CATEGORY" val="custom"/>
  <p:tag name="KSO_WM_TEMPLATE_COLOR_TYPE" val="1"/>
  <p:tag name="KSO_WM_TEMPLATE_INDEX" val="20203888"/>
  <p:tag name="KSO_WM_TEMPLATE_MASTER_TYPE" val="1"/>
  <p:tag name="KSO_WM_TEMPLATE_SUBCATEGORY" val="0"/>
</p:tagLst>
</file>

<file path=ppt/tags/tag31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KSO_WM_UNIT_TYPE" val="i"/>
  <p:tag name="WM_BEAUTIFY_SHAPE_IDENTITY" val="{b8e02f00-c693-48dc-a83e-57f90bc03348}"/>
</p:tagLst>
</file>

<file path=ppt/tags/tag31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8"/>
  <p:tag name="KSO_WM_UNIT_INDEX" val="8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17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9"/>
  <p:tag name="KSO_WM_UNIT_INDEX" val="9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1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0"/>
  <p:tag name="KSO_WM_UNIT_INDEX" val="10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19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SHADOW_SCHEMECOLOR_INDEX" val="5"/>
  <p:tag name="KSO_WM_UNIT_SHADOW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e5d396f5-3514-46ae-a505-f08d2c901144}"/>
</p:tagLst>
</file>

<file path=ppt/tags/tag3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</p:tagLst>
</file>

<file path=ppt/tags/tag320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SLIDE_ID" val="custom20203888_29"/>
  <p:tag name="KSO_WM_SLIDE_INDEX" val="29"/>
  <p:tag name="KSO_WM_SLIDE_ITEM_CNT" val="0"/>
  <p:tag name="KSO_WM_SLIDE_LAYOUT" val="a_f"/>
  <p:tag name="KSO_WM_SLIDE_LAYOUT_CNT" val="1_1"/>
  <p:tag name="KSO_WM_SLIDE_POSITION" val="119*105"/>
  <p:tag name="KSO_WM_SLIDE_SIZE" val="720*329"/>
  <p:tag name="KSO_WM_SLIDE_SUBTYPE" val="pureTxt"/>
  <p:tag name="KSO_WM_SLIDE_TYPE" val="text"/>
  <p:tag name="KSO_WM_SPECIAL_SOURCE" val="bdnull"/>
  <p:tag name="KSO_WM_TAG_VERSION" val="1.0"/>
  <p:tag name="KSO_WM_TEMPLATE_CATEGORY" val="custom"/>
  <p:tag name="KSO_WM_TEMPLATE_COLOR_TYPE" val="1"/>
  <p:tag name="KSO_WM_TEMPLATE_INDEX" val="20203888"/>
  <p:tag name="KSO_WM_TEMPLATE_MASTER_TYPE" val="1"/>
  <p:tag name="KSO_WM_TEMPLATE_SUBCATEGORY" val="0"/>
</p:tagLst>
</file>

<file path=ppt/tags/tag32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KSO_WM_UNIT_TYPE" val="i"/>
  <p:tag name="WM_BEAUTIFY_SHAPE_IDENTITY" val="{b8e02f00-c693-48dc-a83e-57f90bc03348}"/>
</p:tagLst>
</file>

<file path=ppt/tags/tag32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8"/>
  <p:tag name="KSO_WM_UNIT_INDEX" val="8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23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9"/>
  <p:tag name="KSO_WM_UNIT_INDEX" val="9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24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0"/>
  <p:tag name="KSO_WM_UNIT_INDEX" val="10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2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SHADOW_SCHEMECOLOR_INDEX" val="5"/>
  <p:tag name="KSO_WM_UNIT_SHADOW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e5d396f5-3514-46ae-a505-f08d2c901144}"/>
</p:tagLst>
</file>

<file path=ppt/tags/tag326.xml><?xml version="1.0" encoding="utf-8"?>
<p:tagLst xmlns:p="http://schemas.openxmlformats.org/presentationml/2006/main">
  <p:tag name="KSO_WM_SLIDE_BACKGROUND_TYPE" val="general"/>
  <p:tag name="KSO_WM_SLIDE_BK_DARK_LIGHT" val="2"/>
  <p:tag name="KSO_WM_SPECIAL_SOURCE" val="bdnull"/>
</p:tagLst>
</file>

<file path=ppt/tags/tag327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  <p:tag name="KSO_WM_UNIT_TYPE" val="i"/>
  <p:tag name="WM_BEAUTIFY_SHAPE_IDENTITY" val="{b8e02f00-c693-48dc-a83e-57f90bc03348}"/>
</p:tagLst>
</file>

<file path=ppt/tags/tag32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8"/>
  <p:tag name="KSO_WM_UNIT_INDEX" val="8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29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9"/>
  <p:tag name="KSO_WM_UNIT_INDEX" val="9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30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0"/>
  <p:tag name="KSO_WM_UNIT_INDEX" val="10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3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SHADOW_SCHEMECOLOR_INDEX" val="5"/>
  <p:tag name="KSO_WM_UNIT_SHADOW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e5d396f5-3514-46ae-a505-f08d2c901144}"/>
</p:tagLst>
</file>

<file path=ppt/tags/tag33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1"/>
  <p:tag name="KSO_WM_UNIT_INDEX" val="1"/>
  <p:tag name="KSO_WM_UNIT_LAYERLEVEL" val="1"/>
  <p:tag name="KSO_WM_UNIT_TYPE" val="i"/>
</p:tagLst>
</file>

<file path=ppt/tags/tag33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0"/>
  <p:tag name="KSO_WM_UNIT_FILL_FORE_SCHEMECOLOR_INDEX_BRIGHTNESS" val="0"/>
  <p:tag name="KSO_WM_UNIT_FILL_TYPE" val="1"/>
  <p:tag name="KSO_WM_UNIT_HIGHLIGHT" val="0"/>
  <p:tag name="KSO_WM_UNIT_ID" val="custom20203888_22*i*12"/>
  <p:tag name="KSO_WM_UNIT_INDEX" val="12"/>
  <p:tag name="KSO_WM_UNIT_LAYERLEVEL" val="1"/>
  <p:tag name="KSO_WM_UNIT_LINE_FILL_TYPE" val="2"/>
  <p:tag name="KSO_WM_UNIT_LINE_FORE_SCHEMECOLOR_INDEX" val="6"/>
  <p:tag name="KSO_WM_UNIT_LINE_FORE_SCHEMECOLOR_INDEX_BRIGHTNESS" val="0"/>
  <p:tag name="KSO_WM_UNIT_TYPE" val="i"/>
</p:tagLst>
</file>

<file path=ppt/tags/tag33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0"/>
  <p:tag name="KSO_WM_UNIT_FILL_TYPE" val="1"/>
  <p:tag name="KSO_WM_UNIT_HIGHLIGHT" val="0"/>
  <p:tag name="KSO_WM_UNIT_ID" val="custom20203888_22*i*13"/>
  <p:tag name="KSO_WM_UNIT_INDEX" val="13"/>
  <p:tag name="KSO_WM_UNIT_LAYERLEVEL" val="1"/>
  <p:tag name="KSO_WM_UNIT_LINE_FILL_TYPE" val="2"/>
  <p:tag name="KSO_WM_UNIT_LINE_FORE_SCHEMECOLOR_INDEX" val="6"/>
  <p:tag name="KSO_WM_UNIT_LINE_FORE_SCHEMECOLOR_INDEX_BRIGHTNESS" val="0"/>
  <p:tag name="KSO_WM_UNIT_TYPE" val="i"/>
</p:tagLst>
</file>

<file path=ppt/tags/tag33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22*i*14"/>
  <p:tag name="KSO_WM_UNIT_INDEX" val="14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3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22*i*15"/>
  <p:tag name="KSO_WM_UNIT_INDEX" val="15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3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16"/>
  <p:tag name="KSO_WM_UNIT_INDEX" val="16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3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17"/>
  <p:tag name="KSO_WM_UNIT_INDEX" val="17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3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18"/>
  <p:tag name="KSO_WM_UNIT_INDEX" val="18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4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19"/>
  <p:tag name="KSO_WM_UNIT_INDEX" val="19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4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2"/>
  <p:tag name="KSO_WM_UNIT_INDEX" val="2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4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3"/>
  <p:tag name="KSO_WM_UNIT_INDEX" val="3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4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22*i*4"/>
  <p:tag name="KSO_WM_UNIT_INDEX" val="4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4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custom20203888_22*i*5"/>
  <p:tag name="KSO_WM_UNIT_INDEX" val="5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4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6"/>
  <p:tag name="KSO_WM_UNIT_INDEX" val="6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4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7"/>
  <p:tag name="KSO_WM_UNIT_INDEX" val="7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4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8"/>
  <p:tag name="KSO_WM_UNIT_INDEX" val="8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4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9"/>
  <p:tag name="KSO_WM_UNIT_INDEX" val="9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4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10"/>
  <p:tag name="KSO_WM_UNIT_INDEX" val="10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5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i*11"/>
  <p:tag name="KSO_WM_UNIT_INDEX" val="11"/>
  <p:tag name="KSO_WM_UNIT_LAYERLEVEL" val="1"/>
  <p:tag name="KSO_WM_UNIT_LINE_FILL_TYPE" val="2"/>
  <p:tag name="KSO_WM_UNIT_LINE_FORE_SCHEMECOLOR_INDEX" val="5"/>
  <p:tag name="KSO_WM_UNIT_LINE_FORE_SCHEMECOLOR_INDEX_BRIGHTNESS" val="-0.25"/>
  <p:tag name="KSO_WM_UNIT_TYPE" val="i"/>
</p:tagLst>
</file>

<file path=ppt/tags/tag35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3888"/>
  <p:tag name="KSO_WM_UNIT_COMPATIBLE" val="0"/>
  <p:tag name="KSO_WM_UNIT_DIAGRAM_ISNUMVISUAL" val="0"/>
  <p:tag name="KSO_WM_UNIT_DIAGRAM_ISREFERUNIT" val="0"/>
  <p:tag name="KSO_WM_UNIT_HIGHLIGHT" val="0"/>
  <p:tag name="KSO_WM_UNIT_ID" val="custom20203888_22*h_a*1_1"/>
  <p:tag name="KSO_WM_UNIT_INDEX" val="1_1"/>
  <p:tag name="KSO_WM_UNIT_ISCONTENTSTITLE" val="0"/>
  <p:tag name="KSO_WM_UNIT_ISNUMDGMTITLE" val="0"/>
  <p:tag name="KSO_WM_UNIT_LAYERLEVEL" val="1_1"/>
  <p:tag name="KSO_WM_UNIT_NOCLEAR" val="0"/>
  <p:tag name="KSO_WM_UNIT_PRESET_TEXT" val="添加标题"/>
  <p:tag name="KSO_WM_UNIT_TYPE" val="h_a"/>
  <p:tag name="KSO_WM_UNIT_VALUE" val="5"/>
</p:tagLst>
</file>

<file path=ppt/tags/tag35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SLIDE_ID" val="custom20203888_22"/>
  <p:tag name="KSO_WM_SLIDE_INDEX" val="22"/>
  <p:tag name="KSO_WM_SLIDE_ITEM_CNT" val="0"/>
  <p:tag name="KSO_WM_SLIDE_LAYOUT" val="h"/>
  <p:tag name="KSO_WM_SLIDE_LAYOUT_CNT" val="3"/>
  <p:tag name="KSO_WM_SLIDE_POSITION" val="125.65*299.981"/>
  <p:tag name="KSO_WM_SLIDE_SIZE" val="708.7*29.0813"/>
  <p:tag name="KSO_WM_SLIDE_SUBTYPE" val="pureTxt"/>
  <p:tag name="KSO_WM_SLIDE_TYPE" val="text"/>
  <p:tag name="KSO_WM_SPECIAL_SOURCE" val="bdnull"/>
  <p:tag name="KSO_WM_TAG_VERSION" val="1.0"/>
  <p:tag name="KSO_WM_TEMPLATE_CATEGORY" val="custom"/>
  <p:tag name="KSO_WM_TEMPLATE_COLOR_TYPE" val="1"/>
  <p:tag name="KSO_WM_TEMPLATE_INDEX" val="20203888"/>
  <p:tag name="KSO_WM_TEMPLATE_MASTER_TYPE" val="1"/>
  <p:tag name="KSO_WM_TEMPLATE_SUBCATEGORY" val="0"/>
</p:tagLst>
</file>

<file path=ppt/tags/tag35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82"/>
  <p:tag name="KSO_WM_UNIT_COMPATIBLE" val="0"/>
  <p:tag name="KSO_WM_UNIT_DIAGRAM_ISNUMVISUAL" val="0"/>
  <p:tag name="KSO_WM_UNIT_DIAGRAM_ISREFERUNIT" val="0"/>
  <p:tag name="KSO_WM_UNIT_HIGHLIGHT" val="0"/>
  <p:tag name="KSO_WM_UNIT_ID" val="custom20202582_15*a*1"/>
  <p:tag name="KSO_WM_UNIT_INDEX" val="1"/>
  <p:tag name="KSO_WM_UNIT_ISCONTENTSTITLE" val="0"/>
  <p:tag name="KSO_WM_UNIT_ISNUMDGMTITLE" val="0"/>
  <p:tag name="KSO_WM_UNIT_LAYERLEVEL" val="1"/>
  <p:tag name="KSO_WM_UNIT_NOCLEAR" val="1"/>
  <p:tag name="KSO_WM_UNIT_PRESET_TEXT" val="谢谢观看"/>
  <p:tag name="KSO_WM_UNIT_TYPE" val="a"/>
</p:tagLst>
</file>

<file path=ppt/tags/tag35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82"/>
  <p:tag name="KSO_WM_UNIT_COMPATIBLE" val="0"/>
  <p:tag name="KSO_WM_UNIT_DIAGRAM_ISNUMVISUAL" val="0"/>
  <p:tag name="KSO_WM_UNIT_DIAGRAM_ISREFERUNIT" val="0"/>
  <p:tag name="KSO_WM_UNIT_HIGHLIGHT" val="0"/>
  <p:tag name="KSO_WM_UNIT_ID" val="custom20202582_15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副标题"/>
  <p:tag name="KSO_WM_UNIT_TEXT_FILL_FORE_SCHEMECOLOR_INDEX" val="13"/>
  <p:tag name="KSO_WM_UNIT_TEXT_FILL_FORE_SCHEMECOLOR_INDEX_BRIGHTNESS" val="0.15"/>
  <p:tag name="KSO_WM_UNIT_TEXT_FILL_TYPE" val="1"/>
  <p:tag name="KSO_WM_UNIT_TYPE" val="b"/>
  <p:tag name="KSO_WM_UNIT_VALUE" val="27"/>
</p:tagLst>
</file>

<file path=ppt/tags/tag355.xml><?xml version="1.0" encoding="utf-8"?>
<p:tagLst xmlns:p="http://schemas.openxmlformats.org/presentationml/2006/main">
  <p:tag name="KSO_WM_BEAUTIFY_FLAG" val="#wm#"/>
  <p:tag name="KSO_WM_SLIDE_ID" val="custom20202582_15"/>
  <p:tag name="KSO_WM_SLIDE_INDEX" val="15"/>
  <p:tag name="KSO_WM_SLIDE_ITEM_CNT" val="0"/>
  <p:tag name="KSO_WM_SLIDE_LAYOUT" val="a_b_j"/>
  <p:tag name="KSO_WM_SLIDE_LAYOUT_CNT" val="1_2_1"/>
  <p:tag name="KSO_WM_SLIDE_SUBTYPE" val="pureTxt"/>
  <p:tag name="KSO_WM_SLIDE_TYPE" val="endPage"/>
  <p:tag name="KSO_WM_SPECIAL_SOURCE" val="bdnull"/>
  <p:tag name="KSO_WM_TAG_VERSION" val="1.0"/>
  <p:tag name="KSO_WM_TEMPLATE_CATEGORY" val="custom"/>
  <p:tag name="KSO_WM_TEMPLATE_COLOR_TYPE" val="1"/>
  <p:tag name="KSO_WM_TEMPLATE_INDEX" val="20202582"/>
  <p:tag name="KSO_WM_TEMPLATE_MASTER_TYPE" val="1"/>
  <p:tag name="KSO_WM_TEMPLATE_SUBCATEGORY" val="0"/>
</p:tagLst>
</file>

<file path=ppt/tags/tag356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zA3MmE3YzRmOGE3MzFlNDZjNzNlYTMwMGJlM2ZhYWEifQ=="/>
  <p:tag name="KSO_DOCER_TEMPLATE_OPEN_ONCE_MARK" val="1"/>
  <p:tag name="commondata" val="eyJoZGlkIjoiMGY3YmJkYWQ1MjJlOGFkMTcwNGI1N2YyMWYxMzUxZWMifQ=="/>
</p:tagLst>
</file>

<file path=ppt/tags/tag3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i*8"/>
  <p:tag name="KSO_WM_UNIT_INDEX" val="8"/>
  <p:tag name="KSO_WM_UNIT_LAYERLEVEL" val="1"/>
  <p:tag name="KSO_WM_UNIT_TYPE" val="i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i*9"/>
  <p:tag name="KSO_WM_UNIT_INDEX" val="9"/>
  <p:tag name="KSO_WM_UNIT_LAYERLEVEL" val="1"/>
  <p:tag name="KSO_WM_UNIT_TYPE" val="i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i*10"/>
  <p:tag name="KSO_WM_UNIT_INDEX" val="10"/>
  <p:tag name="KSO_WM_UNIT_LAYERLEVEL" val="1"/>
  <p:tag name="KSO_WM_UNIT_TYPE" val="i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i*8"/>
  <p:tag name="KSO_WM_UNIT_INDEX" val="8"/>
  <p:tag name="KSO_WM_UNIT_LAYERLEVEL" val="1"/>
  <p:tag name="KSO_WM_UNIT_TYPE" val="i"/>
</p:tagLst>
</file>

<file path=ppt/tags/tag6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i*9"/>
  <p:tag name="KSO_WM_UNIT_INDEX" val="9"/>
  <p:tag name="KSO_WM_UNIT_LAYERLEVEL" val="1"/>
  <p:tag name="KSO_WM_UNIT_TYPE" val="i"/>
</p:tagLst>
</file>

<file path=ppt/tags/tag6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i*10"/>
  <p:tag name="KSO_WM_UNIT_INDEX" val="10"/>
  <p:tag name="KSO_WM_UNIT_LAYERLEVEL" val="1"/>
  <p:tag name="KSO_WM_UNIT_TYPE" val="i"/>
</p:tagLst>
</file>

<file path=ppt/tags/tag6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6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7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</p:tagLst>
</file>

<file path=ppt/tags/tag7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79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8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9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9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3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_NEED_ADD_PATH_ANIM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9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i*8"/>
  <p:tag name="KSO_WM_UNIT_INDEX" val="8"/>
  <p:tag name="KSO_WM_UNIT_LAYERLEVEL" val="1"/>
  <p:tag name="KSO_WM_UNIT_TYPE" val="i"/>
</p:tagLst>
</file>

<file path=ppt/tags/tag9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i*9"/>
  <p:tag name="KSO_WM_UNIT_INDEX" val="9"/>
  <p:tag name="KSO_WM_UNIT_LAYERLEVEL" val="1"/>
  <p:tag name="KSO_WM_UNIT_TYPE" val="i"/>
</p:tagLst>
</file>

<file path=ppt/tags/tag9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i*10"/>
  <p:tag name="KSO_WM_UNIT_INDEX" val="10"/>
  <p:tag name="KSO_WM_UNIT_LAYERLEVEL" val="1"/>
  <p:tag name="KSO_WM_UNIT_TYPE" val="i"/>
</p:tagLst>
</file>

<file path=ppt/tags/tag9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9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heme/theme1.xml><?xml version="1.0" encoding="utf-8"?>
<a:theme xmlns:a="http://schemas.openxmlformats.org/drawingml/2006/main" name="第一PPT模板网-WWW.1PPT.COM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WPS 演示</Application>
  <PresentationFormat>自定义</PresentationFormat>
  <Paragraphs>36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汉仪旗黑-85S</vt:lpstr>
      <vt:lpstr>黑体</vt:lpstr>
      <vt:lpstr>楷体</vt:lpstr>
      <vt:lpstr>Wingdings</vt:lpstr>
      <vt:lpstr>等线</vt:lpstr>
      <vt:lpstr>Arial</vt:lpstr>
      <vt:lpstr>Arial Unicode MS</vt:lpstr>
      <vt:lpstr>Calibri</vt:lpstr>
      <vt:lpstr>第一PPT模板网-WWW.1PPT.COM</vt:lpstr>
      <vt:lpstr>父母多爱我</vt:lpstr>
      <vt:lpstr>PowerPoint 演示文稿</vt:lpstr>
      <vt:lpstr>PowerPoint 演示文稿</vt:lpstr>
      <vt:lpstr>父母为你做的哪件事，让你很感动？</vt:lpstr>
      <vt:lpstr>PowerPoint 演示文稿</vt:lpstr>
      <vt:lpstr>PowerPoint 演示文稿</vt:lpstr>
      <vt:lpstr>PowerPoint 演示文稿</vt:lpstr>
      <vt:lpstr>PowerPoint 演示文稿</vt:lpstr>
      <vt:lpstr>谢谢观看</vt:lpstr>
    </vt:vector>
  </TitlesOfParts>
  <Company>第一PPT模板网-WWW.1PPT.COM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第一PPT模板网-WWW.1PPT.COM</dc:creator>
  <cp:lastModifiedBy>take me to hell</cp:lastModifiedBy>
  <cp:revision>5</cp:revision>
  <cp:lastPrinted>2022-06-04T21:34:00Z</cp:lastPrinted>
  <dcterms:created xsi:type="dcterms:W3CDTF">2022-06-04T21:34:00Z</dcterms:created>
  <dcterms:modified xsi:type="dcterms:W3CDTF">2024-04-14T07:01:52Z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DB85473D011E40068EA646C9ABF87DDC_12</vt:lpwstr>
  </property>
  <property fmtid="{D5CDD505-2E9C-101B-9397-08002B2CF9AE}" pid="3" name="KSOProductBuildVer">
    <vt:lpwstr>2052-12.1.0.16417</vt:lpwstr>
  </property>
</Properties>
</file>