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317" r:id="rId4"/>
    <p:sldId id="3610" r:id="rId6"/>
    <p:sldId id="310" r:id="rId7"/>
    <p:sldId id="309" r:id="rId8"/>
    <p:sldId id="3602" r:id="rId9"/>
    <p:sldId id="262" r:id="rId10"/>
    <p:sldId id="401" r:id="rId11"/>
    <p:sldId id="402" r:id="rId12"/>
    <p:sldId id="264" r:id="rId13"/>
    <p:sldId id="3644" r:id="rId14"/>
    <p:sldId id="3645" r:id="rId15"/>
    <p:sldId id="407" r:id="rId16"/>
    <p:sldId id="412" r:id="rId17"/>
    <p:sldId id="3646" r:id="rId18"/>
    <p:sldId id="338" r:id="rId19"/>
    <p:sldId id="3647" r:id="rId20"/>
    <p:sldId id="3648" r:id="rId21"/>
    <p:sldId id="339" r:id="rId22"/>
    <p:sldId id="414" r:id="rId23"/>
    <p:sldId id="372" r:id="rId24"/>
    <p:sldId id="416" r:id="rId25"/>
    <p:sldId id="314" r:id="rId26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novo" initials="L" lastIdx="0" clrIdx="6"/>
  <p:cmAuthor id="0" name="Administrator" initials="" lastIdx="0" clrIdx="0"/>
  <p:cmAuthor id="1" name="user" initials="u" lastIdx="0" clrIdx="0"/>
  <p:cmAuthor id="8" name="姜伟光" initials="姜" lastIdx="0" clrIdx="0"/>
  <p:cmAuthor id="2" name="作者" initials="A" lastIdx="0" clrIdx="1"/>
  <p:cmAuthor id="3" name="Sky123.Org" initials="S" lastIdx="0" clrIdx="2"/>
  <p:cmAuthor id="4" name="www.xkb1.com" initials="w" lastIdx="0" clrIdx="1"/>
  <p:cmAuthor id="5" name="lenovo" initials="l" lastIdx="0" clrIdx="0"/>
  <p:cmAuthor id="6" name="翟宏帅" initials="翟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224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F3308A-AEAD-4740-8845-C54D36566F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F3308A-AEAD-4740-8845-C54D36566F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>
                <a:latin typeface="Calibri" panose="020F0502020204030204"/>
              </a:rPr>
            </a:fld>
            <a:endParaRPr lang="zh-CN" altLang="en-US">
              <a:latin typeface="Calibri" panose="020F0502020204030204"/>
            </a:endParaRPr>
          </a:p>
        </p:txBody>
      </p:sp>
      <p:sp>
        <p:nvSpPr>
          <p:cNvPr id="18437" name="日期占位符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438" name="页脚占位符 2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BCD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E81FA1-4E8C-414A-8BB3-01728226243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2.png"/><Relationship Id="rId11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>
            <p:custDataLst>
              <p:tags r:id="rId6"/>
            </p:custDataLst>
          </p:nvPr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image" Target="../media/image10.jpe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12.jpeg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image" Target="../media/image14.jpeg"/><Relationship Id="rId11" Type="http://schemas.openxmlformats.org/officeDocument/2006/relationships/tags" Target="../tags/tag174.xml"/><Relationship Id="rId10" Type="http://schemas.openxmlformats.org/officeDocument/2006/relationships/image" Target="../media/image13.jpeg"/><Relationship Id="rId1" Type="http://schemas.openxmlformats.org/officeDocument/2006/relationships/tags" Target="../tags/tag16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8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4.xml"/><Relationship Id="rId24" Type="http://schemas.openxmlformats.org/officeDocument/2006/relationships/image" Target="../media/image17.png"/><Relationship Id="rId23" Type="http://schemas.openxmlformats.org/officeDocument/2006/relationships/tags" Target="../tags/tag214.xml"/><Relationship Id="rId22" Type="http://schemas.openxmlformats.org/officeDocument/2006/relationships/tags" Target="../tags/tag213.xml"/><Relationship Id="rId21" Type="http://schemas.openxmlformats.org/officeDocument/2006/relationships/tags" Target="../tags/tag212.xml"/><Relationship Id="rId20" Type="http://schemas.openxmlformats.org/officeDocument/2006/relationships/tags" Target="../tags/tag211.xml"/><Relationship Id="rId2" Type="http://schemas.openxmlformats.org/officeDocument/2006/relationships/tags" Target="../tags/tag194.xml"/><Relationship Id="rId19" Type="http://schemas.openxmlformats.org/officeDocument/2006/relationships/tags" Target="../tags/tag210.xml"/><Relationship Id="rId18" Type="http://schemas.openxmlformats.org/officeDocument/2006/relationships/tags" Target="../tags/tag209.xml"/><Relationship Id="rId17" Type="http://schemas.openxmlformats.org/officeDocument/2006/relationships/tags" Target="../tags/tag208.xml"/><Relationship Id="rId16" Type="http://schemas.openxmlformats.org/officeDocument/2006/relationships/image" Target="../media/image16.png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7.png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9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剪去顶角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394488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矩形: 剪去顶角 12"/>
          <p:cNvSpPr/>
          <p:nvPr>
            <p:custDataLst>
              <p:tags r:id="rId2"/>
            </p:custDataLst>
          </p:nvPr>
        </p:nvSpPr>
        <p:spPr>
          <a:xfrm>
            <a:off x="95250" y="98857"/>
            <a:ext cx="12001501" cy="3237468"/>
          </a:xfrm>
          <a:prstGeom prst="snip2SameRect">
            <a:avLst>
              <a:gd name="adj1" fmla="val 0"/>
              <a:gd name="adj2" fmla="val 496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0" y="38775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5.1 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法不可</a:t>
            </a:r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违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614196" y="1972314"/>
            <a:ext cx="662392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第五课 做守法的公民</a:t>
            </a:r>
            <a:endParaRPr kumimoji="0" lang="zh-CN" alt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" name="表格 23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4963" y="1125538"/>
          <a:ext cx="9024938" cy="5041900"/>
        </p:xfrm>
        <a:graphic>
          <a:graphicData uri="http://schemas.openxmlformats.org/drawingml/2006/table">
            <a:tbl>
              <a:tblPr/>
              <a:tblGrid>
                <a:gridCol w="1344613"/>
                <a:gridCol w="1728787"/>
                <a:gridCol w="1822450"/>
                <a:gridCol w="1631950"/>
                <a:gridCol w="2497138"/>
              </a:tblGrid>
              <a:tr h="1031875"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 sz="2400" b="1" dirty="0">
                        <a:solidFill>
                          <a:srgbClr val="0E23A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r>
                        <a:rPr lang="zh-CN" altLang="en-US" sz="2400" b="1">
                          <a:solidFill>
                            <a:srgbClr val="0E23A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违反的法律</a:t>
                      </a:r>
                      <a:endParaRPr lang="zh-CN" altLang="en-US" sz="2400" b="1">
                        <a:solidFill>
                          <a:srgbClr val="0E23A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r>
                        <a:rPr lang="zh-CN" altLang="en-US" sz="2400" b="1">
                          <a:solidFill>
                            <a:srgbClr val="0E23A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承担的责任</a:t>
                      </a:r>
                      <a:endParaRPr lang="zh-CN" altLang="en-US" sz="2400" b="1">
                        <a:solidFill>
                          <a:srgbClr val="0E23A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r>
                        <a:rPr lang="zh-CN" altLang="en-US" sz="2400" b="1">
                          <a:solidFill>
                            <a:srgbClr val="0E23A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危害程度</a:t>
                      </a:r>
                      <a:endParaRPr lang="zh-CN" altLang="en-US" sz="2400" b="1">
                        <a:solidFill>
                          <a:srgbClr val="0E23A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r>
                        <a:rPr lang="zh-CN" altLang="zh-CN" sz="2400" b="1">
                          <a:solidFill>
                            <a:srgbClr val="0E23A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违法大类</a:t>
                      </a:r>
                      <a:endParaRPr lang="zh-CN" altLang="zh-CN" sz="2400" b="1">
                        <a:solidFill>
                          <a:srgbClr val="0E23A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latinLnBrk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方正卡通简体" panose="03000509000000000000" charset="-122"/>
                          <a:ea typeface="方正卡通简体" panose="03000509000000000000" charset="-122"/>
                        </a:rPr>
                        <a:t>  </a:t>
                      </a:r>
                      <a:r>
                        <a:rPr lang="en-US" altLang="zh-CN" sz="2400" b="1">
                          <a:solidFill>
                            <a:srgbClr val="0E23A2"/>
                          </a:solidFill>
                          <a:latin typeface="方正卡通简体" panose="03000509000000000000" charset="-122"/>
                          <a:ea typeface="方正卡通简体" panose="03000509000000000000" charset="-122"/>
                        </a:rPr>
                        <a:t>   </a:t>
                      </a:r>
                      <a:endParaRPr lang="en-US" altLang="zh-CN" sz="2400" b="1">
                        <a:solidFill>
                          <a:srgbClr val="0E23A2"/>
                        </a:solidFill>
                        <a:latin typeface="方正卡通简体" panose="03000509000000000000" charset="-122"/>
                        <a:ea typeface="方正卡通简体" panose="03000509000000000000" charset="-122"/>
                      </a:endParaRPr>
                    </a:p>
                    <a:p>
                      <a:pPr lvl="0" latinLnBrk="0">
                        <a:buNone/>
                      </a:pPr>
                      <a:endParaRPr lang="zh-CN" altLang="en-US" sz="2400" b="1">
                        <a:solidFill>
                          <a:srgbClr val="0E23A2"/>
                        </a:solidFill>
                        <a:latin typeface="方正卡通简体" panose="03000509000000000000" charset="-122"/>
                        <a:ea typeface="方正卡通简体" panose="03000509000000000000" charset="-122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7"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latinLnBrk="0">
                        <a:buNone/>
                      </a:pPr>
                      <a:endParaRPr lang="zh-CN" altLang="en-US" sz="2400" b="1">
                        <a:solidFill>
                          <a:srgbClr val="0E23A2"/>
                        </a:solidFill>
                        <a:latin typeface="方正卡通简体" panose="03000509000000000000" charset="-122"/>
                        <a:ea typeface="方正卡通简体" panose="03000509000000000000" charset="-122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77950"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latinLnBrk="0">
                        <a:buNone/>
                      </a:pPr>
                      <a:r>
                        <a:rPr lang="en-US" altLang="zh-CN" sz="2400" b="1">
                          <a:solidFill>
                            <a:srgbClr val="0E23A2"/>
                          </a:solidFill>
                          <a:latin typeface="方正卡通简体" panose="03000509000000000000" charset="-122"/>
                          <a:ea typeface="方正卡通简体" panose="03000509000000000000" charset="-122"/>
                        </a:rPr>
                        <a:t> </a:t>
                      </a:r>
                      <a:endParaRPr lang="en-US" altLang="zh-CN" sz="2400" b="1">
                        <a:solidFill>
                          <a:srgbClr val="0E23A2"/>
                        </a:solidFill>
                        <a:latin typeface="方正卡通简体" panose="03000509000000000000" charset="-122"/>
                        <a:ea typeface="方正卡通简体" panose="03000509000000000000" charset="-122"/>
                      </a:endParaRPr>
                    </a:p>
                  </a:txBody>
                  <a:tcPr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latinLnBrk="0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2" name="文本框 14374"/>
          <p:cNvSpPr/>
          <p:nvPr>
            <p:custDataLst>
              <p:tags r:id="rId2"/>
            </p:custDataLst>
          </p:nvPr>
        </p:nvSpPr>
        <p:spPr>
          <a:xfrm>
            <a:off x="5327650" y="2276475"/>
            <a:ext cx="1717675" cy="6667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7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较轻</a:t>
            </a:r>
            <a:endParaRPr lang="zh-CN" altLang="en-US" sz="37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3" name="文本框 14374"/>
          <p:cNvSpPr/>
          <p:nvPr>
            <p:custDataLst>
              <p:tags r:id="rId3"/>
            </p:custDataLst>
          </p:nvPr>
        </p:nvSpPr>
        <p:spPr>
          <a:xfrm>
            <a:off x="5327650" y="3716338"/>
            <a:ext cx="1524000" cy="6667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7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较轻</a:t>
            </a:r>
            <a:endParaRPr lang="zh-CN" altLang="en-US" sz="37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4" name="文本框 14382"/>
          <p:cNvSpPr/>
          <p:nvPr>
            <p:custDataLst>
              <p:tags r:id="rId4"/>
            </p:custDataLst>
          </p:nvPr>
        </p:nvSpPr>
        <p:spPr>
          <a:xfrm>
            <a:off x="5232400" y="5157788"/>
            <a:ext cx="1720850" cy="6667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7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</a:t>
            </a:r>
            <a:endParaRPr lang="zh-CN" altLang="en-US" sz="37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5" name="文本框 14375"/>
          <p:cNvSpPr/>
          <p:nvPr>
            <p:custDataLst>
              <p:tags r:id="rId5"/>
            </p:custDataLst>
          </p:nvPr>
        </p:nvSpPr>
        <p:spPr>
          <a:xfrm>
            <a:off x="1679575" y="3429000"/>
            <a:ext cx="1609725" cy="12414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行政法律规范</a:t>
            </a:r>
            <a:endParaRPr lang="zh-CN" altLang="en-US" sz="37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6" name="文本框 14383"/>
          <p:cNvSpPr/>
          <p:nvPr>
            <p:custDataLst>
              <p:tags r:id="rId6"/>
            </p:custDataLst>
          </p:nvPr>
        </p:nvSpPr>
        <p:spPr>
          <a:xfrm>
            <a:off x="1679575" y="4773613"/>
            <a:ext cx="1631950" cy="12414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/>
          <a:lstStyle/>
          <a:p>
            <a:r>
              <a:rPr lang="zh-CN" altLang="en-US" sz="3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刑事法律规范</a:t>
            </a:r>
            <a:endParaRPr lang="zh-CN" altLang="en-US" sz="37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7" name="文本框 14376"/>
          <p:cNvSpPr/>
          <p:nvPr>
            <p:custDataLst>
              <p:tags r:id="rId7"/>
            </p:custDataLst>
          </p:nvPr>
        </p:nvSpPr>
        <p:spPr>
          <a:xfrm>
            <a:off x="3408363" y="3429000"/>
            <a:ext cx="2130425" cy="13223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行政处分</a:t>
            </a:r>
            <a:endParaRPr lang="zh-CN" altLang="en-US" sz="2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</a:t>
            </a:r>
            <a:endParaRPr lang="zh-CN" altLang="en-US" sz="2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行政处罚</a:t>
            </a:r>
            <a:endParaRPr lang="zh-CN" altLang="en-US" sz="2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8" name="文本框 14380"/>
          <p:cNvSpPr/>
          <p:nvPr>
            <p:custDataLst>
              <p:tags r:id="rId8"/>
            </p:custDataLst>
          </p:nvPr>
        </p:nvSpPr>
        <p:spPr>
          <a:xfrm>
            <a:off x="3408363" y="2276475"/>
            <a:ext cx="18240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/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民事责任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9" name="文本框 14384"/>
          <p:cNvSpPr/>
          <p:nvPr>
            <p:custDataLst>
              <p:tags r:id="rId9"/>
            </p:custDataLst>
          </p:nvPr>
        </p:nvSpPr>
        <p:spPr>
          <a:xfrm>
            <a:off x="3408363" y="5157788"/>
            <a:ext cx="22621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/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刑罚处罚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10" name="文本框 14377"/>
          <p:cNvSpPr/>
          <p:nvPr>
            <p:custDataLst>
              <p:tags r:id="rId10"/>
            </p:custDataLst>
          </p:nvPr>
        </p:nvSpPr>
        <p:spPr>
          <a:xfrm>
            <a:off x="6864350" y="2565400"/>
            <a:ext cx="2527300" cy="12414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一般违法行为</a:t>
            </a:r>
            <a:endParaRPr lang="zh-CN" altLang="en-US" sz="3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1" name="文本框 14377"/>
          <p:cNvSpPr/>
          <p:nvPr>
            <p:custDataLst>
              <p:tags r:id="rId11"/>
            </p:custDataLst>
          </p:nvPr>
        </p:nvSpPr>
        <p:spPr>
          <a:xfrm>
            <a:off x="6864350" y="4868863"/>
            <a:ext cx="2636838" cy="12414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7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严重违法行为（犯罪）</a:t>
            </a:r>
            <a:endParaRPr lang="zh-CN" altLang="en-US" sz="37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5" name="文本框 14374"/>
          <p:cNvSpPr/>
          <p:nvPr>
            <p:custDataLst>
              <p:tags r:id="rId12"/>
            </p:custDataLst>
          </p:nvPr>
        </p:nvSpPr>
        <p:spPr>
          <a:xfrm>
            <a:off x="334963" y="2181225"/>
            <a:ext cx="1717675" cy="1076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民事违法行为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6" name="文本框 14374"/>
          <p:cNvSpPr/>
          <p:nvPr>
            <p:custDataLst>
              <p:tags r:id="rId13"/>
            </p:custDataLst>
          </p:nvPr>
        </p:nvSpPr>
        <p:spPr>
          <a:xfrm>
            <a:off x="334963" y="3524250"/>
            <a:ext cx="1717675" cy="1076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行政违法行为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7" name="文本框 14374"/>
          <p:cNvSpPr/>
          <p:nvPr>
            <p:custDataLst>
              <p:tags r:id="rId14"/>
            </p:custDataLst>
          </p:nvPr>
        </p:nvSpPr>
        <p:spPr>
          <a:xfrm>
            <a:off x="334963" y="4868863"/>
            <a:ext cx="1717675" cy="1076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刑事违法行为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8" name="文本框 14375"/>
          <p:cNvSpPr/>
          <p:nvPr>
            <p:custDataLst>
              <p:tags r:id="rId15"/>
            </p:custDataLst>
          </p:nvPr>
        </p:nvSpPr>
        <p:spPr>
          <a:xfrm>
            <a:off x="1701800" y="2098674"/>
            <a:ext cx="1609725" cy="12414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pPr algn="ctr"/>
            <a:r>
              <a:rPr lang="zh-CN" altLang="en-US" sz="3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民事法律规范</a:t>
            </a:r>
            <a:endParaRPr lang="zh-CN" altLang="en-US" sz="3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>
          <a:xfrm>
            <a:off x="102235" y="15938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17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探究二 违法行为的含义及分类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7" dur="500" fill="hold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2" dur="500" fill="hold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55" dur="2000" fill="hold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60" dur="2000" fill="hold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65" dur="2000" fill="hold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" grpId="0"/>
      <p:bldP spid="2403" grpId="1"/>
      <p:bldP spid="2404" grpId="2"/>
      <p:bldP spid="2405" grpId="3"/>
      <p:bldP spid="2406" grpId="4"/>
      <p:bldP spid="2407" grpId="5"/>
      <p:bldP spid="2408" grpId="6"/>
      <p:bldP spid="2409" grpId="7"/>
      <p:bldP spid="2410" grpId="8"/>
      <p:bldP spid="2411" grpId="9"/>
      <p:bldP spid="2415" grpId="0"/>
      <p:bldP spid="2416" grpId="0"/>
      <p:bldP spid="2417" grpId="0"/>
      <p:bldP spid="2418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文本框 24"/>
          <p:cNvSpPr/>
          <p:nvPr>
            <p:custDataLst>
              <p:tags r:id="rId1"/>
            </p:custDataLst>
          </p:nvPr>
        </p:nvSpPr>
        <p:spPr>
          <a:xfrm>
            <a:off x="1583055" y="275590"/>
            <a:ext cx="6410325" cy="632460"/>
          </a:xfrm>
          <a:prstGeom prst="roundRect">
            <a:avLst>
              <a:gd name="adj" fmla="val 32759"/>
            </a:avLst>
          </a:prstGeom>
          <a:solidFill>
            <a:srgbClr val="4CB386">
              <a:alpha val="69803"/>
            </a:srgbClr>
          </a:solidFill>
          <a:ln w="9525">
            <a:noFill/>
          </a:ln>
        </p:spPr>
        <p:txBody>
          <a:bodyPr lIns="0" tIns="0" rIns="0" bIns="0" anchor="ctr" anchorCtr="1"/>
          <a:lstStyle/>
          <a:p>
            <a:pPr>
              <a:lnSpc>
                <a:spcPct val="120000"/>
              </a:lnSpc>
            </a:pPr>
            <a:r>
              <a:rPr lang="zh-CN" altLang="en-US" sz="37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违法行为的区分</a:t>
            </a:r>
            <a:endParaRPr lang="zh-CN" altLang="en-US" sz="37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77900" y="1943100"/>
          <a:ext cx="8521700" cy="3681984"/>
        </p:xfrm>
        <a:graphic>
          <a:graphicData uri="http://schemas.openxmlformats.org/drawingml/2006/table">
            <a:tbl>
              <a:tblPr firstRow="1" bandRow="1"/>
              <a:tblGrid>
                <a:gridCol w="1704340"/>
                <a:gridCol w="1704340"/>
                <a:gridCol w="1704340"/>
                <a:gridCol w="1704340"/>
                <a:gridCol w="1704340"/>
              </a:tblGrid>
              <a:tr h="6216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900" spc="130">
                        <a:solidFill>
                          <a:srgbClr val="4A62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900" spc="13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伤害了谁？</a:t>
                      </a:r>
                      <a:endParaRPr lang="zh-CN" altLang="en-US" sz="1900" spc="13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900" spc="13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后果严重吗？</a:t>
                      </a:r>
                      <a:endParaRPr lang="zh-CN" altLang="en-US" sz="1900" spc="13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900" spc="13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谁来处罚？</a:t>
                      </a:r>
                      <a:endParaRPr lang="zh-CN" altLang="en-US" sz="1900" spc="13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900" spc="130">
                          <a:solidFill>
                            <a:srgbClr val="4A62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举个例子</a:t>
                      </a:r>
                      <a:endParaRPr lang="zh-CN" altLang="en-US" sz="1900" spc="130">
                        <a:solidFill>
                          <a:srgbClr val="4A62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spc="13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民事</a:t>
                      </a:r>
                      <a:r>
                        <a:rPr lang="zh-CN" altLang="en-US" sz="1700" spc="130">
                          <a:solidFill>
                            <a:srgbClr val="4A62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违法行为</a:t>
                      </a:r>
                      <a:endParaRPr lang="zh-CN" altLang="en-US" sz="1700" spc="130">
                        <a:solidFill>
                          <a:srgbClr val="4A62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个体（个人、团体）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较轻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向对方负责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欠钱不还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spc="13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行政</a:t>
                      </a:r>
                      <a:r>
                        <a:rPr lang="zh-CN" altLang="en-US" sz="1700" spc="130">
                          <a:solidFill>
                            <a:srgbClr val="4A62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违法行为</a:t>
                      </a:r>
                      <a:endParaRPr lang="zh-CN" altLang="en-US" sz="1700" spc="130">
                        <a:solidFill>
                          <a:srgbClr val="4A62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较轻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行政机关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阻拦高铁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spc="13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刑事</a:t>
                      </a:r>
                      <a:r>
                        <a:rPr lang="zh-CN" altLang="en-US" sz="1700" spc="130">
                          <a:solidFill>
                            <a:srgbClr val="4A62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违法行为</a:t>
                      </a:r>
                      <a:endParaRPr lang="zh-CN" altLang="en-US" sz="1700" spc="130">
                        <a:solidFill>
                          <a:srgbClr val="4A62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不分对象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国家机关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贩毒</a:t>
                      </a: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4A626E"/>
                      </a:solidFill>
                      <a:prstDash val="sysDash"/>
                    </a:lnL>
                    <a:lnR w="9525">
                      <a:solidFill>
                        <a:srgbClr val="4A626E"/>
                      </a:solidFill>
                      <a:prstDash val="sysDash"/>
                    </a:lnR>
                    <a:lnT w="9525">
                      <a:solidFill>
                        <a:srgbClr val="4A626E"/>
                      </a:solidFill>
                      <a:prstDash val="sysDash"/>
                    </a:lnT>
                    <a:lnB w="9525">
                      <a:solidFill>
                        <a:srgbClr val="4A626E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2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探究二 违法行为的含义及分类</a:t>
            </a:r>
            <a:endParaRPr lang="en-US" sz="3600" b="1" dirty="0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252095" y="15430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1741138" y="1349100"/>
            <a:ext cx="951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讨论一下：违法就是犯罪，这种说法对吗？</a:t>
            </a:r>
            <a:endParaRPr lang="zh-CN" altLang="en-US" sz="36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5"/>
            </p:custDataLst>
          </p:nvPr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47967"/>
            <a:ext cx="1645920" cy="172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9233"/>
          <p:cNvSpPr/>
          <p:nvPr>
            <p:custDataLst>
              <p:tags r:id="rId7"/>
            </p:custDataLst>
          </p:nvPr>
        </p:nvSpPr>
        <p:spPr>
          <a:xfrm>
            <a:off x="431255" y="2773996"/>
            <a:ext cx="8494713" cy="2889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民事违法行为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行政违法行为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对社会的危害相对轻微，称为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一般违法行为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刑事违法行为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是违法行为中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最严重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的一种，就是我们常说的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犯罪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无论是一般违法行为还是犯罪，都要承担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法律责任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8" name="组合 21"/>
          <p:cNvGrpSpPr/>
          <p:nvPr>
            <p:custDataLst>
              <p:tags r:id="rId8"/>
            </p:custDataLst>
          </p:nvPr>
        </p:nvGrpSpPr>
        <p:grpSpPr>
          <a:xfrm>
            <a:off x="8835993" y="3014131"/>
            <a:ext cx="2634682" cy="2427288"/>
            <a:chOff x="5867400" y="4038600"/>
            <a:chExt cx="1600200" cy="1816093"/>
          </a:xfrm>
          <a:solidFill>
            <a:schemeClr val="bg2">
              <a:lumMod val="75000"/>
            </a:schemeClr>
          </a:solidFill>
        </p:grpSpPr>
        <p:sp>
          <p:nvSpPr>
            <p:cNvPr id="18440" name="Oval 4"/>
            <p:cNvSpPr/>
            <p:nvPr>
              <p:custDataLst>
                <p:tags r:id="rId9"/>
              </p:custDataLst>
            </p:nvPr>
          </p:nvSpPr>
          <p:spPr>
            <a:xfrm>
              <a:off x="5867400" y="4038600"/>
              <a:ext cx="1600200" cy="181609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1" name="矩形 19"/>
            <p:cNvSpPr/>
            <p:nvPr>
              <p:custDataLst>
                <p:tags r:id="rId10"/>
              </p:custDataLst>
            </p:nvPr>
          </p:nvSpPr>
          <p:spPr>
            <a:xfrm>
              <a:off x="6277132" y="5096452"/>
              <a:ext cx="777436" cy="390639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违法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Oval 5"/>
            <p:cNvSpPr/>
            <p:nvPr>
              <p:custDataLst>
                <p:tags r:id="rId11"/>
              </p:custDataLst>
            </p:nvPr>
          </p:nvSpPr>
          <p:spPr>
            <a:xfrm>
              <a:off x="6172200" y="4038600"/>
              <a:ext cx="914400" cy="939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3" name="矩形 13"/>
            <p:cNvSpPr/>
            <p:nvPr>
              <p:custDataLst>
                <p:tags r:id="rId12"/>
              </p:custDataLst>
            </p:nvPr>
          </p:nvSpPr>
          <p:spPr>
            <a:xfrm>
              <a:off x="6278782" y="4300481"/>
              <a:ext cx="777436" cy="390639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犯罪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439" name="TextBox 17"/>
          <p:cNvSpPr/>
          <p:nvPr>
            <p:custDataLst>
              <p:tags r:id="rId13"/>
            </p:custDataLst>
          </p:nvPr>
        </p:nvSpPr>
        <p:spPr>
          <a:xfrm>
            <a:off x="431255" y="5949909"/>
            <a:ext cx="10525642" cy="707886"/>
          </a:xfrm>
          <a:prstGeom prst="rect">
            <a:avLst/>
          </a:prstGeom>
          <a:noFill/>
          <a:ln w="12700">
            <a:solidFill>
              <a:srgbClr val="EC5F74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结论：犯罪一定违法，违法不一定犯罪。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Content Placeholder 2"/>
          <p:cNvSpPr txBox="1"/>
          <p:nvPr>
            <p:custDataLst>
              <p:tags r:id="rId2"/>
            </p:custDataLst>
          </p:nvPr>
        </p:nvSpPr>
        <p:spPr>
          <a:xfrm>
            <a:off x="0" y="271780"/>
            <a:ext cx="9406255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fontAlgn="auto"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归纳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：违法行为的含义及分类（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P48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6487795" y="1385570"/>
            <a:ext cx="52806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含义：违法行为是指出于过错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违反法律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、法规的规定，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危害社会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的行为。</a:t>
            </a:r>
            <a:endParaRPr lang="zh-CN" altLang="en-US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菱形 1"/>
          <p:cNvSpPr/>
          <p:nvPr>
            <p:custDataLst>
              <p:tags r:id="rId4"/>
            </p:custDataLst>
          </p:nvPr>
        </p:nvSpPr>
        <p:spPr>
          <a:xfrm>
            <a:off x="5964555" y="1537970"/>
            <a:ext cx="337820" cy="45085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ct val="100000"/>
              </a:lnSpc>
              <a:buSzTx/>
            </a:pP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TextBox 170"/>
          <p:cNvSpPr txBox="1"/>
          <p:nvPr>
            <p:custDataLst>
              <p:tags r:id="rId5"/>
            </p:custDataLst>
          </p:nvPr>
        </p:nvSpPr>
        <p:spPr>
          <a:xfrm>
            <a:off x="6488015" y="3429926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民事违法行为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70"/>
          <p:cNvSpPr txBox="1"/>
          <p:nvPr>
            <p:custDataLst>
              <p:tags r:id="rId6"/>
            </p:custDataLst>
          </p:nvPr>
        </p:nvSpPr>
        <p:spPr>
          <a:xfrm>
            <a:off x="6479703" y="3972216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②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行政违法行为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9" name="TextBox 170"/>
          <p:cNvSpPr txBox="1"/>
          <p:nvPr>
            <p:custDataLst>
              <p:tags r:id="rId7"/>
            </p:custDataLst>
          </p:nvPr>
        </p:nvSpPr>
        <p:spPr>
          <a:xfrm>
            <a:off x="6488108" y="4514506"/>
            <a:ext cx="2430227" cy="46418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ctr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③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刑事违法行为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6479857" y="2838159"/>
            <a:ext cx="7331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根据违反法律的类别分类：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菱形 3"/>
          <p:cNvSpPr/>
          <p:nvPr>
            <p:custDataLst>
              <p:tags r:id="rId9"/>
            </p:custDataLst>
          </p:nvPr>
        </p:nvSpPr>
        <p:spPr>
          <a:xfrm>
            <a:off x="5854065" y="2909570"/>
            <a:ext cx="337820" cy="45085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ct val="100000"/>
              </a:lnSpc>
              <a:buSzTx/>
            </a:pP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菱形 4"/>
          <p:cNvSpPr/>
          <p:nvPr>
            <p:custDataLst>
              <p:tags r:id="rId10"/>
            </p:custDataLst>
          </p:nvPr>
        </p:nvSpPr>
        <p:spPr>
          <a:xfrm>
            <a:off x="5963920" y="4978400"/>
            <a:ext cx="337820" cy="45085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ct val="100000"/>
              </a:lnSpc>
              <a:buSzTx/>
            </a:pP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6314440" y="4982845"/>
            <a:ext cx="4551680" cy="521970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根据对社会的危害程度分为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6384290" y="5624195"/>
            <a:ext cx="4754880" cy="460375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①一般违法行为（危害程度较轻）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6384290" y="6099810"/>
            <a:ext cx="3626485" cy="460375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pPr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②犯罪（危害程度较重）</a:t>
            </a:r>
            <a:r>
              <a:rPr lang="zh-CN" altLang="ru-RU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ru-RU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817938" y="2961477"/>
            <a:ext cx="3566469" cy="388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7" grpId="0"/>
      <p:bldP spid="49" grpId="0"/>
      <p:bldP spid="3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rgbClr val="DF4D28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1116995" y="18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4565" rtl="0" eaLnBrk="1" fontAlgn="auto" latinLnBrk="0" hangingPunct="1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srgbClr val="DF4D2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练一练</a:t>
            </a:r>
            <a:endParaRPr lang="zh-CN" alt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304165" y="97155"/>
            <a:ext cx="688340" cy="684530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10565" y="1205230"/>
            <a:ext cx="1028128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1</a:t>
            </a:r>
            <a:r>
              <a:rPr lang="zh-CN" altLang="en-US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、</a:t>
            </a: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下列四种情形的违法性质和维权方式正确的是（     ）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A．冷某高空抛物，将王先生砸成重伤,拒不赔偿。－－属于行政违法，打“110”报警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B．刘女士与白大爷发生纠纷，在火车站大吵大闹。－－属民事违法,向检察院控告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C．张某将手机落在出租车上，司机拾到后不归还。－－属民事违法，向法院提起诉讼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D．明明因与亮亮有矛盾，到处造谣亮亮考试作弊。－－属刑事违法，向法院提起诉讼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9133009" y="3256285"/>
            <a:ext cx="20396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rgbClr val="DF4D28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1116995" y="18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4565" rtl="0" eaLnBrk="1" fontAlgn="auto" latinLnBrk="0" hangingPunct="1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课堂小测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304165" y="97155"/>
            <a:ext cx="688340" cy="684530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16965" y="1073150"/>
            <a:ext cx="985139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2</a:t>
            </a:r>
            <a:r>
              <a:rPr lang="zh-CN" altLang="en-US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、</a:t>
            </a: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个别网民在网上传播“南昌核酸检测打架致2人死亡”信息，经查此消息为虚假信息。目前，警方正在对编造、散布、传播谣言的当事人进行深入调查，对扰乱社会秩序的违法行为依法严肃处理。下列对此认识正确的有（  ）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①编造并传播谣言扰乱疫情防控工作，必将受到刑法严惩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②我们要依法履行公民义务，法律禁止做的坚决不做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③网络不是法外之地，疫情面前无小事，切勿心存侥幸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④法无授权不可为，我们要自觉约束自身的行为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A．①②	B．②③	C．①④	D．③④</a:t>
            </a:r>
            <a:endParaRPr lang="zh-CN" altLang="en-US" sz="2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9149519" y="3594105"/>
            <a:ext cx="20396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rgbClr val="DF4D28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1116995" y="18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4565" rtl="0" eaLnBrk="1" fontAlgn="auto" latinLnBrk="0" hangingPunct="1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课堂小测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304165" y="97155"/>
            <a:ext cx="688340" cy="684530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92505" y="1063625"/>
            <a:ext cx="985139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3</a:t>
            </a:r>
            <a:r>
              <a:rPr lang="zh-CN" altLang="en-US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、</a:t>
            </a: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2022年2月8日，杨某从中高风险地区所在城区返回玉林市，未按疫情防控有关规定报备，不执行核酸检测等管理服务措施，被玉林市玉州区警方依法处以行政拘留5日的处罚。对此，下列认识正确的是（      ）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①杨某的行为是严重违法行为             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②任何人都没有超越法律的特权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③杨某的行为是一般违法行为             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④杨某的个人隐私权受法律保护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A．①②	B．①④	C．②③	D．③④</a:t>
            </a:r>
            <a:endParaRPr lang="en-US" altLang="zh-CN" sz="2600" b="1" kern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9133009" y="3256285"/>
            <a:ext cx="20396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rgbClr val="DF4D28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1116995" y="18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4565" rtl="0" eaLnBrk="1" fontAlgn="auto" latinLnBrk="0" hangingPunct="1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课堂小测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304165" y="97155"/>
            <a:ext cx="688340" cy="684530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92505" y="1282700"/>
            <a:ext cx="985139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4</a:t>
            </a:r>
            <a:r>
              <a:rPr lang="zh-CN" altLang="en-US" sz="2600" b="1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、</a:t>
            </a: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2021年2月19日，公安机关接群众举报，网民“辣笔小球（仇某某）”发布恶意歪曲事实真相、诋毁贬损5名卫国戍边英雄官兵的违法言论，造成了极其恶劣的社会影响。20日，南京警方以涉嫌寻衅滋事罪对仇某某刑事拘留。案例中仇某某的行为是（　　）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600" b="1" ker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A．刑事违法行为	B．一般违法行为	C．行政违法行为	D．民事违法行为</a:t>
            </a:r>
            <a:endParaRPr lang="en-US" altLang="zh-CN" sz="2600" b="1" kern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8804079" y="4768220"/>
            <a:ext cx="20396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rgbClr val="DF4D28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1116995" y="18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4565" rtl="0" eaLnBrk="1" fontAlgn="auto" latinLnBrk="0" hangingPunct="1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课堂小测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304165" y="97155"/>
            <a:ext cx="688340" cy="684530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4754" y="958215"/>
            <a:ext cx="11954577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5</a:t>
            </a: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、八年级学生王某,平日不守纪律,经常逃课上网,也不接受教育,常常向低年级同学索要钱物,稍有不从,就大打出手。辍学后竟发展到入室盗窃、拦路抢劫等严重违法行为。在一次持刀抢劫过程中，他被公安机关抓获,人民法院依照相关法律规定,判处王某有期徒刑6年。</a:t>
            </a:r>
            <a:endParaRPr lang="zh-CN" altLang="en-US" sz="2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根据材料，请你回答:</a:t>
            </a:r>
            <a:endParaRPr lang="zh-CN" altLang="en-US" sz="2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(1)王某哪些行为是一般违法行为?</a:t>
            </a:r>
            <a:endParaRPr lang="zh-CN" altLang="en-US" sz="2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34754" y="4038917"/>
            <a:ext cx="8168005" cy="49911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0" b="1" kern="0"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(2)王某哪些行为是犯罪行为?</a:t>
            </a:r>
            <a:endParaRPr lang="zh-CN" altLang="en-US" sz="265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04165" y="4538027"/>
            <a:ext cx="11646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王某入室盗窃、拦路抢劫等行为被判处有期徒刑6年,说明他的行为社会危害性大,触犯了刑法,受到了刑罚处罚,所以是犯罪行为。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241361" y="3517582"/>
            <a:ext cx="10839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提示：王某向低年级同学索要财物,向同学大打出手的行为属于一般违法行为。</a:t>
            </a:r>
            <a:endParaRPr 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241360" y="5327332"/>
            <a:ext cx="603821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none" anchor="t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0" b="1" kern="0"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  <a:sym typeface="+mn-ea"/>
              </a:rPr>
              <a:t>(3)请你谈谈从这则案例中得到的警示。</a:t>
            </a:r>
            <a:endParaRPr lang="zh-CN" altLang="en-US" sz="265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41360" y="5930900"/>
            <a:ext cx="11770967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提示：谁都不能违法,不违法是人们行为的底线。违法犯罪必然会受到法律的制裁。树立法律意识,增强法治观念,自觉遵纪守法。</a:t>
            </a:r>
            <a:endParaRPr 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2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探究三 身边的违法行为有哪些？</a:t>
            </a:r>
            <a:endParaRPr lang="en-US" sz="3600" b="1" dirty="0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252095" y="15430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47" name="矩形 3"/>
          <p:cNvSpPr/>
          <p:nvPr>
            <p:custDataLst>
              <p:tags r:id="rId4"/>
            </p:custDataLst>
          </p:nvPr>
        </p:nvSpPr>
        <p:spPr>
          <a:xfrm>
            <a:off x="2153196" y="1781562"/>
            <a:ext cx="7367041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49" name="矩形 2"/>
          <p:cNvSpPr/>
          <p:nvPr>
            <p:custDataLst>
              <p:tags r:id="rId5"/>
            </p:custDataLst>
          </p:nvPr>
        </p:nvSpPr>
        <p:spPr>
          <a:xfrm>
            <a:off x="252095" y="5460883"/>
            <a:ext cx="8996410" cy="46037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思考：根据你的经验，上述行为违法吗？属于哪种违法行为？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"/>
          <p:cNvSpPr/>
          <p:nvPr>
            <p:custDataLst>
              <p:tags r:id="rId6"/>
            </p:custDataLst>
          </p:nvPr>
        </p:nvSpPr>
        <p:spPr>
          <a:xfrm>
            <a:off x="252095" y="6052787"/>
            <a:ext cx="8996410" cy="46037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提示：违法，属于民事违法行为。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微信图片_201810121114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252095" y="1894549"/>
            <a:ext cx="3314668" cy="2697019"/>
          </a:xfrm>
          <a:prstGeom prst="rect">
            <a:avLst/>
          </a:prstGeom>
        </p:spPr>
      </p:pic>
      <p:pic>
        <p:nvPicPr>
          <p:cNvPr id="6" name="图片 5" descr="微信图片_201810121114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3601201" y="1876934"/>
            <a:ext cx="3591328" cy="2761283"/>
          </a:xfrm>
          <a:prstGeom prst="rect">
            <a:avLst/>
          </a:prstGeom>
        </p:spPr>
      </p:pic>
      <p:pic>
        <p:nvPicPr>
          <p:cNvPr id="7" name="图片 6" descr="微信图片_2018101211150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7277186" y="1837308"/>
            <a:ext cx="3416864" cy="2800909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 rot="19524300">
            <a:off x="7164567" y="2756567"/>
            <a:ext cx="184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endParaRPr lang="zh-CN" altLang="en-US" sz="2000">
              <a:solidFill>
                <a:prstClr val="white">
                  <a:lumMod val="65000"/>
                  <a:alpha val="34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7671315" y="4767808"/>
            <a:ext cx="2835275" cy="52197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合同违约行为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矩形 2"/>
          <p:cNvSpPr/>
          <p:nvPr>
            <p:custDataLst>
              <p:tags r:id="rId15"/>
            </p:custDataLst>
          </p:nvPr>
        </p:nvSpPr>
        <p:spPr>
          <a:xfrm>
            <a:off x="4249505" y="4755552"/>
            <a:ext cx="2243455" cy="52197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侵犯肖像权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"/>
          <p:cNvSpPr/>
          <p:nvPr>
            <p:custDataLst>
              <p:tags r:id="rId16"/>
            </p:custDataLst>
          </p:nvPr>
        </p:nvSpPr>
        <p:spPr>
          <a:xfrm>
            <a:off x="898116" y="4658253"/>
            <a:ext cx="2243455" cy="52197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侵犯著作权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"/>
          <p:cNvSpPr/>
          <p:nvPr>
            <p:custDataLst>
              <p:tags r:id="rId17"/>
            </p:custDataLst>
          </p:nvPr>
        </p:nvSpPr>
        <p:spPr>
          <a:xfrm>
            <a:off x="252095" y="1166929"/>
            <a:ext cx="2038718" cy="52322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32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sz="20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探究与分享：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1691641" y="1691640"/>
            <a:ext cx="6857999" cy="347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122650"/>
            <a:ext cx="3775251" cy="1980959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34089" y="206126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kumimoji="0" lang="zh-CN" altLang="en-US" sz="9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40596" y="3908386"/>
            <a:ext cx="18084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课堂小结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DF4D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矩形 3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0976" y="5265009"/>
            <a:ext cx="18084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DF4D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78601" y="1038534"/>
            <a:ext cx="979844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等线 Light" panose="02010600030101010101" pitchFamily="2" charset="-122"/>
                <a:cs typeface="+mn-cs"/>
              </a:rPr>
              <a:t>01</a:t>
            </a:r>
            <a:endParaRPr kumimoji="0" lang="zh-CN" altLang="en-US" sz="5865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78601" y="2395156"/>
            <a:ext cx="1162375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等线 Light" panose="02010600030101010101" pitchFamily="2" charset="-122"/>
                <a:cs typeface="+mn-cs"/>
              </a:rPr>
              <a:t>02</a:t>
            </a:r>
            <a:endParaRPr kumimoji="0" lang="zh-CN" altLang="en-US" sz="5865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5" name="矩形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78601" y="3751777"/>
            <a:ext cx="1162375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等线 Light" panose="02010600030101010101" pitchFamily="2" charset="-122"/>
                <a:cs typeface="+mn-cs"/>
              </a:rPr>
              <a:t>03</a:t>
            </a:r>
            <a:endParaRPr kumimoji="0" lang="zh-CN" altLang="en-US" sz="5865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6" name="矩形 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78601" y="5108400"/>
            <a:ext cx="1162375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等线 Light" panose="02010600030101010101" pitchFamily="2" charset="-122"/>
                <a:cs typeface="+mn-cs"/>
              </a:rPr>
              <a:t>04</a:t>
            </a:r>
            <a:endParaRPr kumimoji="0" lang="zh-CN" altLang="en-US" sz="5865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矩形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40976" y="1194811"/>
            <a:ext cx="22148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违法无小事</a:t>
            </a:r>
            <a:endParaRPr lang="zh-CN" altLang="en-US" sz="32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40596" y="2667459"/>
            <a:ext cx="38404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警惕身边的违法行为</a:t>
            </a:r>
            <a:endParaRPr lang="zh-CN" altLang="en-US" sz="32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2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探究三 身边的违法行为有哪些？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252095" y="15430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0343" y="1131304"/>
            <a:ext cx="8118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网上散布涉疫谣言被处罚：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336893" y="1849426"/>
            <a:ext cx="5480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思考一：材料中吴某违反了哪部法律，属于哪种违法行为？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215845" y="5799334"/>
            <a:ext cx="912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思考三：你还知道哪些行政违法行为？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329707" y="4582998"/>
            <a:ext cx="53035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社会生活中，我们要分清是非，增强守法观念，严格遵守治安管理的法律规定。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336893" y="2767578"/>
            <a:ext cx="541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答案：违反了《治安管理处罚法》，属于行政违法行为。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216677" y="3666962"/>
            <a:ext cx="5416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思考二：在生活中，我们要如何避免类似事件的发生？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Content Placeholder 2"/>
          <p:cNvSpPr txBox="1"/>
          <p:nvPr>
            <p:custDataLst>
              <p:tags r:id="rId2"/>
            </p:custDataLst>
          </p:nvPr>
        </p:nvSpPr>
        <p:spPr>
          <a:xfrm>
            <a:off x="-23785" y="89569"/>
            <a:ext cx="5637530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归纳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：如何做到遵章守法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774130" y="1373940"/>
            <a:ext cx="6947368" cy="456946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遵章守法是社会和谐的保证。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我们要认识一般违法行为的危害，自觉依法规范自己的行为。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在社会生活中，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要分清是非，增强守法观念，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严格遵守治安管理的法律规定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③在社会交往中，我们要依法从事民事活动，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既要维护自己的权益，又要尊重他人的权益，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促进社会健康和谐发展。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843046" y="1916725"/>
            <a:ext cx="3567891" cy="3890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3088005" y="2453508"/>
            <a:ext cx="2351405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 typeface="Arial" panose="020B0604020202020204" pitchFamily="34" charset="0"/>
            </a:pPr>
            <a:r>
              <a:rPr lang="zh-CN" altLang="en-US" sz="2655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违法无小事</a:t>
            </a:r>
            <a:endParaRPr lang="zh-CN" altLang="en-US" sz="2655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2955290" y="5116698"/>
            <a:ext cx="2482850" cy="90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55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警惕身边的违法行为</a:t>
            </a:r>
            <a:endParaRPr lang="zh-CN" altLang="en-US" sz="2655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5439338" y="1724483"/>
            <a:ext cx="6300823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55" b="1">
                <a:latin typeface="微软雅黑" panose="020B0503020204020204" pitchFamily="34" charset="-122"/>
                <a:ea typeface="微软雅黑" panose="020B0503020204020204" pitchFamily="34" charset="-122"/>
              </a:rPr>
              <a:t>为什么法不可违</a:t>
            </a:r>
            <a:endParaRPr lang="zh-CN" altLang="en-US" sz="2655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31"/>
          <p:cNvSpPr/>
          <p:nvPr>
            <p:custDataLst>
              <p:tags r:id="rId4"/>
            </p:custDataLst>
          </p:nvPr>
        </p:nvSpPr>
        <p:spPr>
          <a:xfrm>
            <a:off x="2818911" y="2453743"/>
            <a:ext cx="203501" cy="2981471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28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9" name="任意多边形 30"/>
          <p:cNvSpPr/>
          <p:nvPr>
            <p:custDataLst>
              <p:tags r:id="rId5"/>
            </p:custDataLst>
          </p:nvPr>
        </p:nvSpPr>
        <p:spPr>
          <a:xfrm>
            <a:off x="5187824" y="2164672"/>
            <a:ext cx="231799" cy="1077713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28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任意多边形 30"/>
          <p:cNvSpPr/>
          <p:nvPr>
            <p:custDataLst>
              <p:tags r:id="rId6"/>
            </p:custDataLst>
          </p:nvPr>
        </p:nvSpPr>
        <p:spPr>
          <a:xfrm>
            <a:off x="5656825" y="4638867"/>
            <a:ext cx="258290" cy="1478092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28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060" y="4366505"/>
            <a:ext cx="2028388" cy="500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法不可违</a:t>
            </a:r>
            <a:endParaRPr lang="zh-CN" altLang="en-US" sz="265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sp>
        <p:nvSpPr>
          <p:cNvPr id="26" name="椭圆 25"/>
          <p:cNvSpPr/>
          <p:nvPr>
            <p:custDataLst>
              <p:tags r:id="rId8"/>
            </p:custDataLst>
          </p:nvPr>
        </p:nvSpPr>
        <p:spPr>
          <a:xfrm>
            <a:off x="184785" y="281305"/>
            <a:ext cx="652780" cy="598170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4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 flipH="1">
            <a:off x="837777" y="34757"/>
            <a:ext cx="5434660" cy="9702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typeface="Agency FB" panose="020B0503020202020204" pitchFamily="34" charset="0"/>
              </a:defRPr>
            </a:lvl1pPr>
          </a:lstStyle>
          <a:p>
            <a:pPr marL="0" marR="0" lvl="0" indent="0" algn="l" defTabSz="964565" rtl="0" eaLnBrk="1" fontAlgn="auto" latinLnBrk="0" hangingPunct="1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</a:rPr>
              <a:t>课堂小结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Source Han Sans CN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5631034" y="2772937"/>
            <a:ext cx="1761669" cy="1318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buClrTx/>
              <a:buSzTx/>
              <a:buFont typeface="Arial" panose="020B0604020202020204" pitchFamily="34" charset="0"/>
            </a:pPr>
            <a:r>
              <a:rPr lang="zh-CN" altLang="en-US" sz="2655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违法行为的含义及分类</a:t>
            </a:r>
            <a:endParaRPr lang="zh-CN" altLang="en-US" sz="2655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3" name="任意多边形 31"/>
          <p:cNvSpPr/>
          <p:nvPr>
            <p:custDataLst>
              <p:tags r:id="rId11"/>
            </p:custDataLst>
          </p:nvPr>
        </p:nvSpPr>
        <p:spPr>
          <a:xfrm>
            <a:off x="7229964" y="2772758"/>
            <a:ext cx="162560" cy="1131899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28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5810250" y="4452488"/>
            <a:ext cx="3536950" cy="499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650" b="1">
                <a:solidFill>
                  <a:srgbClr val="1618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认识身边违法行为</a:t>
            </a:r>
            <a:endParaRPr lang="zh-CN" altLang="en-US" sz="2650" b="1">
              <a:solidFill>
                <a:srgbClr val="16181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7423785" y="2417313"/>
            <a:ext cx="20974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zh-CN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民事违法行为</a:t>
            </a:r>
            <a:endParaRPr lang="zh-CN" sz="24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行政违法行为</a:t>
            </a:r>
            <a:endParaRPr lang="zh-CN" altLang="en-US" sz="2400" b="1">
              <a:solidFill>
                <a:srgbClr val="FF0000"/>
              </a:solidFill>
              <a:latin typeface="Calibri" panose="020F0502020204030204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刑事违法行为</a:t>
            </a:r>
            <a:endParaRPr lang="en-US" altLang="zh-CN" sz="2400" b="1">
              <a:solidFill>
                <a:srgbClr val="FF0000"/>
              </a:solidFill>
              <a:latin typeface="Calibri" panose="020F0502020204030204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14"/>
            </p:custDataLst>
          </p:nvPr>
        </p:nvSpPr>
        <p:spPr>
          <a:xfrm>
            <a:off x="-290" y="879765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0728" name="图片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679768" y="1995038"/>
            <a:ext cx="1263650" cy="23717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>
            <p:custDataLst>
              <p:tags r:id="rId17"/>
            </p:custDataLst>
          </p:nvPr>
        </p:nvCxnSpPr>
        <p:spPr>
          <a:xfrm>
            <a:off x="9552305" y="2789423"/>
            <a:ext cx="482600" cy="3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8"/>
            </p:custDataLst>
          </p:nvPr>
        </p:nvCxnSpPr>
        <p:spPr>
          <a:xfrm flipH="1">
            <a:off x="9519920" y="3143118"/>
            <a:ext cx="546735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10163175" y="2945633"/>
            <a:ext cx="2028825" cy="4603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一般违法行为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20"/>
            </p:custDataLst>
          </p:nvPr>
        </p:nvCxnSpPr>
        <p:spPr>
          <a:xfrm flipV="1">
            <a:off x="9471660" y="3899403"/>
            <a:ext cx="59499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21"/>
            </p:custDataLst>
          </p:nvPr>
        </p:nvSpPr>
        <p:spPr>
          <a:xfrm>
            <a:off x="10066655" y="3630798"/>
            <a:ext cx="2028825" cy="4603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犯罪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sp>
        <p:nvSpPr>
          <p:cNvPr id="14" name="文本框 13"/>
          <p:cNvSpPr txBox="1"/>
          <p:nvPr>
            <p:custDataLst>
              <p:tags r:id="rId22"/>
            </p:custDataLst>
          </p:nvPr>
        </p:nvSpPr>
        <p:spPr>
          <a:xfrm>
            <a:off x="6133465" y="5836153"/>
            <a:ext cx="2890520" cy="499110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650" b="1">
                <a:solidFill>
                  <a:srgbClr val="1618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自觉做到遵章守法</a:t>
            </a:r>
            <a:endParaRPr lang="zh-CN" altLang="en-US" sz="2650" b="1">
              <a:solidFill>
                <a:srgbClr val="1618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华文细黑" panose="02010600040101010101" pitchFamily="2" charset="-122"/>
            </a:endParaRPr>
          </a:p>
        </p:txBody>
      </p:sp>
      <p:pic>
        <p:nvPicPr>
          <p:cNvPr id="30729" name="New picture"/>
          <p:cNvPicPr/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515600" y="11747500"/>
            <a:ext cx="317500" cy="228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9" grpId="0" animBg="1"/>
      <p:bldP spid="21" grpId="0" animBg="1"/>
      <p:bldP spid="2" grpId="0"/>
      <p:bldP spid="3" grpId="0" animBg="1"/>
      <p:bldP spid="4" grpId="0"/>
      <p:bldP spid="5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2"/>
            </p:custDataLst>
          </p:nvPr>
        </p:nvSpPr>
        <p:spPr>
          <a:xfrm>
            <a:off x="704245" y="-5316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新课导入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3"/>
            </p:custDataLst>
          </p:nvPr>
        </p:nvSpPr>
        <p:spPr>
          <a:xfrm>
            <a:off x="88900" y="187325"/>
            <a:ext cx="615315" cy="63817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en-US" altLang="zh-CN" sz="24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8900" y="1127292"/>
            <a:ext cx="1176942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材料解读：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近日，在天津市部分区域组织的全域核酸检测中，有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人因逃避核酸检测被训诫，有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人拘留或警告。</a:t>
            </a:r>
            <a:endParaRPr 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63629" y="2189982"/>
            <a:ext cx="63815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在核酸结果查验及相关排查工作中发现，极少数人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谎称“不在津”故意逃避核酸检测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，对全区疫情防控工作和人民生命健康安全造成严重影响。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255337" y="3892474"/>
            <a:ext cx="6160168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中华人民共和国治安管理处罚法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第五十条之规定依法</a:t>
            </a:r>
            <a:r>
              <a:rPr lang="zh-CN" altLang="en-US" sz="24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r>
              <a:rPr lang="zh-CN" altLang="en-US" sz="24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名无故不参加核酸检测人员进行训诫教育。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55337" y="5306916"/>
            <a:ext cx="6160168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依法对违反疫情防控规定情节严重的</a:t>
            </a:r>
            <a:r>
              <a:rPr lang="en-US" altLang="zh-CN" sz="2400" b="1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人给予拘留处罚，对情节较轻的</a:t>
            </a:r>
            <a:r>
              <a:rPr lang="en-US" altLang="zh-CN" sz="2400" b="1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人给予警告处罚。</a:t>
            </a:r>
            <a:endParaRPr lang="zh-CN" altLang="en-US" sz="2400" b="1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818580" y="4492638"/>
            <a:ext cx="451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思考：恶意逃避核酸检测被处罚，给我们什么启示？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818579" y="5432045"/>
            <a:ext cx="511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提示：法律禁止的事情坚决不做，违反法律会受到惩罚。一起学习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5.1《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法不可违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6668437" y="2068567"/>
            <a:ext cx="4814502" cy="2244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2"/>
            </p:custDataLst>
          </p:nvPr>
        </p:nvSpPr>
        <p:spPr>
          <a:xfrm>
            <a:off x="704245" y="-53160"/>
            <a:ext cx="4544091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重点问题</a:t>
            </a:r>
            <a:endParaRPr lang="en-US" sz="3600" b="1">
              <a:solidFill>
                <a:srgbClr val="DF4D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1"/>
          <p:cNvGrpSpPr/>
          <p:nvPr>
            <p:custDataLst>
              <p:tags r:id="rId3"/>
            </p:custDataLst>
          </p:nvPr>
        </p:nvGrpSpPr>
        <p:grpSpPr>
          <a:xfrm>
            <a:off x="4720844" y="2373630"/>
            <a:ext cx="5521071" cy="1852500"/>
            <a:chOff x="4120162" y="1941776"/>
            <a:chExt cx="1905803" cy="1953552"/>
          </a:xfrm>
          <a:noFill/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3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sz="3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.身边的违法行为有哪些？</a:t>
              </a:r>
              <a:endPara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5"/>
              </p:custDataLst>
            </p:nvPr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违法行为的含义及分类 ？</a:t>
              </a:r>
              <a:endPara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r>
                <a:rPr lang="en-US" altLang="zh-CN" sz="3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3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为什么法不可违？</a:t>
              </a:r>
              <a:r>
                <a:rPr lang="en-US" altLang="zh-CN" sz="3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endPara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30" name="椭圆 29"/>
          <p:cNvSpPr/>
          <p:nvPr>
            <p:custDataLst>
              <p:tags r:id="rId7"/>
            </p:custDataLst>
          </p:nvPr>
        </p:nvSpPr>
        <p:spPr>
          <a:xfrm>
            <a:off x="88900" y="187325"/>
            <a:ext cx="615315" cy="63817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endParaRPr lang="en-US" altLang="zh-CN" sz="24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4720844" y="4550886"/>
            <a:ext cx="5509011" cy="41374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.如何做到遵章守法？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9930" y="2116580"/>
            <a:ext cx="4286250" cy="3391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09182" y="1530856"/>
            <a:ext cx="6291293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违法无小事</a:t>
            </a:r>
            <a:endParaRPr kumimoji="0" lang="en-US" altLang="zh-CN" sz="5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剪去顶角 3"/>
          <p:cNvSpPr/>
          <p:nvPr>
            <p:custDataLst>
              <p:tags r:id="rId2"/>
            </p:custDataLst>
          </p:nvPr>
        </p:nvSpPr>
        <p:spPr>
          <a:xfrm rot="10800000">
            <a:off x="0" y="3523649"/>
            <a:ext cx="12192000" cy="3334351"/>
          </a:xfrm>
          <a:prstGeom prst="snip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84068" y="2696862"/>
            <a:ext cx="224958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第一目题</a:t>
            </a:r>
            <a:endParaRPr kumimoji="0" lang="en-US" altLang="zh-CN" sz="373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2279287" y="1013499"/>
            <a:ext cx="1968859" cy="19688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26"/>
            <p:cNvSpPr/>
            <p:nvPr>
              <p:custDataLst>
                <p:tags r:id="rId5"/>
              </p:custDataLst>
            </p:nvPr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6"/>
              </p:custDataLst>
            </p:nvPr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TextBox 13"/>
          <p:cNvSpPr txBox="1"/>
          <p:nvPr>
            <p:custDataLst>
              <p:tags r:id="rId7"/>
            </p:custDataLst>
          </p:nvPr>
        </p:nvSpPr>
        <p:spPr>
          <a:xfrm>
            <a:off x="2521635" y="1322688"/>
            <a:ext cx="1692325" cy="1442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375" b="1" i="0" u="none" strike="noStrike" kern="1200" cap="none" spc="0" normalizeH="0" baseline="0" noProof="0">
                <a:ln>
                  <a:noFill/>
                </a:ln>
                <a:solidFill>
                  <a:srgbClr val="3A74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9375" b="1" i="0" u="none" strike="noStrike" kern="1200" cap="none" spc="0" normalizeH="0" baseline="0" noProof="0">
              <a:ln>
                <a:noFill/>
              </a:ln>
              <a:solidFill>
                <a:srgbClr val="3A74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2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探究一 为什么法不可违</a:t>
            </a:r>
            <a:endParaRPr lang="en-US" altLang="zh-CN" sz="3600" b="1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  <a:cs typeface="Source Han Sans CN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252095" y="15430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309597" y="1956522"/>
            <a:ext cx="75441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勤家里生活比较困难，要强的他想通过自己的劳动减轻家里的负担。看到捡废品能赚钱，小勤决定试试。他来到建筑工地，捡了固定脚手架的铁卡子，准备拿到废品收购站去卖。工地保安发现后，把他送到派出所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99214" y="4679216"/>
            <a:ext cx="11608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思考：小勤为什么会被送到派出所？这样的事情可以避免吗？怎么避免？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23951" y="5245234"/>
            <a:ext cx="105937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提示：</a:t>
            </a:r>
            <a:r>
              <a:rPr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①</a:t>
            </a:r>
            <a:r>
              <a:rPr sz="24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小勤为了减轻家里的负担勤工俭学，出发点是好的，但是他选择了一种错误的方式，触犯了法律，其行为已经构成了违法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，因此被送到了派出所。</a:t>
            </a:r>
            <a:endParaRPr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②</a:t>
            </a:r>
            <a:r>
              <a:rPr sz="24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能避免。我们应该学习法律知识，提高</a:t>
            </a:r>
            <a:r>
              <a:rPr 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遵守法律的</a:t>
            </a:r>
            <a:r>
              <a:rPr sz="24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意识</a:t>
            </a:r>
            <a:r>
              <a:rPr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。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pic>
        <p:nvPicPr>
          <p:cNvPr id="8" name="Picture 3" descr="C:\Users\李伟\Desktop\QQ截图20170821040215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38303" y="1866429"/>
            <a:ext cx="38583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252095" y="1140051"/>
            <a:ext cx="2563522" cy="500906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运用你的经验：</a:t>
            </a:r>
            <a:endParaRPr lang="zh-CN" altLang="en-US" sz="265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2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探究一 为什么法不可违</a:t>
            </a:r>
            <a:endParaRPr lang="en-US" altLang="zh-CN" sz="3600" b="1" dirty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  <a:cs typeface="Source Han Sans CN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252095" y="15430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58604" y="2305614"/>
            <a:ext cx="3070459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第七十四条　</a:t>
            </a:r>
            <a:r>
              <a:rPr lang="zh-CN" altLang="en-US" sz="2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网络产品和服务提供者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不得</a:t>
            </a:r>
            <a:r>
              <a:rPr lang="zh-CN" altLang="en-US" sz="2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向未成年人提供诱导其沉迷的产品和服务。</a:t>
            </a:r>
            <a:endParaRPr lang="zh-CN" altLang="en-US" sz="2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52631" y="4962676"/>
            <a:ext cx="11960726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0" algn="just" fontAlgn="auto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①指引作用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：法律作为一种行为规范，为人们的行为提供一个模式、标准或方向；（</a:t>
            </a:r>
            <a:r>
              <a:rPr lang="zh-CN" altLang="en-US" sz="2400" b="1" dirty="0">
                <a:solidFill>
                  <a:srgbClr val="FF37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可以做什么、必须做什么、应当做什么、不应当做什么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 algn="just" fontAlgn="auto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②评价作用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：法律是评价人们和行为是否合法有效的准绳（</a:t>
            </a:r>
            <a:r>
              <a:rPr lang="zh-CN" altLang="en-US" sz="2400" b="1" dirty="0">
                <a:solidFill>
                  <a:srgbClr val="FF37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哪些行为是合法的、哪些行为是非法的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417168" y="2305615"/>
            <a:ext cx="4867042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第十条：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父母或者其他监护人</a:t>
            </a:r>
            <a:r>
              <a:rPr lang="zh-CN" altLang="en-US" sz="2800" b="1" dirty="0">
                <a:solidFill>
                  <a:srgbClr val="FF37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应当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创造良好、和睦的家庭环境，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依法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履行对未成年人的监护职责和抚养义务。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禁止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对未成年人实施家庭暴力。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01968" y="1111099"/>
            <a:ext cx="8680581" cy="500137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结合</a:t>
            </a:r>
            <a:r>
              <a:rPr lang="en-US" altLang="zh-CN" sz="265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《</a:t>
            </a:r>
            <a:r>
              <a:rPr lang="zh-CN" altLang="en-US" sz="265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未成年人保护法</a:t>
            </a:r>
            <a:r>
              <a:rPr lang="en-US" altLang="zh-CN" sz="265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》</a:t>
            </a:r>
            <a:r>
              <a:rPr lang="zh-CN" altLang="en-US" sz="265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的规定，思考法律有什么作用？</a:t>
            </a:r>
            <a:endParaRPr lang="zh-CN" altLang="en-US" sz="265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252095" y="1807756"/>
            <a:ext cx="3025433" cy="299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/>
          <p:nvPr>
            <p:custDataLst>
              <p:tags r:id="rId2"/>
            </p:custDataLst>
          </p:nvPr>
        </p:nvSpPr>
        <p:spPr>
          <a:xfrm>
            <a:off x="1009650" y="0"/>
            <a:ext cx="8806180" cy="87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64565" fontAlgn="auto">
              <a:lnSpc>
                <a:spcPts val="68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cs typeface="Source Han Sans CN" charset="-122"/>
                <a:sym typeface="+mn-ea"/>
              </a:rPr>
              <a:t>探究一 为什么法不可违</a:t>
            </a:r>
            <a:endParaRPr lang="en-US" altLang="zh-CN" sz="3600" b="1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  <a:cs typeface="Source Han Sans CN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252095" y="154305"/>
            <a:ext cx="655320" cy="67119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noProof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altLang="zh-CN" sz="2800" b="1" noProof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45044" y="2018045"/>
            <a:ext cx="72210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思考：马思纯被罚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体现了法律的什么特征？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45043" y="3145170"/>
            <a:ext cx="7053897" cy="4616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提示：法律对全体社会成员具有普遍的约束力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79639" y="4230363"/>
            <a:ext cx="67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思考二：这个案例对我们的启示？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45044" y="4935258"/>
            <a:ext cx="722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提示：违反法律必然受到惩罚，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法律是最刚性的社会规则，不违法是人们行为的底线。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52095" y="1155745"/>
            <a:ext cx="6047740" cy="50038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准圆简体"/>
              </a:rPr>
              <a:t>马思纯交通违法，驾车逆行被罚：</a:t>
            </a:r>
            <a:endParaRPr lang="zh-CN" altLang="en-US" sz="265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准圆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-23785" y="825790"/>
            <a:ext cx="12313559" cy="88789"/>
          </a:xfrm>
          <a:prstGeom prst="rect">
            <a:avLst/>
          </a:prstGeom>
          <a:solidFill>
            <a:srgbClr val="DF4D28"/>
          </a:solidFill>
          <a:ln>
            <a:solidFill>
              <a:srgbClr val="DF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Content Placeholder 2"/>
          <p:cNvSpPr txBox="1"/>
          <p:nvPr>
            <p:custDataLst>
              <p:tags r:id="rId2"/>
            </p:custDataLst>
          </p:nvPr>
        </p:nvSpPr>
        <p:spPr>
          <a:xfrm>
            <a:off x="-23495" y="125730"/>
            <a:ext cx="10617200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fontAlgn="auto"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归纳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：为什么法不可违（法律的重要作用）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094999" y="5517436"/>
            <a:ext cx="1097001" cy="1196387"/>
          </a:xfrm>
          <a:prstGeom prst="rect">
            <a:avLst/>
          </a:prstGeom>
        </p:spPr>
      </p:pic>
      <p:sp>
        <p:nvSpPr>
          <p:cNvPr id="30" name="矩形 29"/>
          <p:cNvSpPr/>
          <p:nvPr>
            <p:custDataLst>
              <p:tags r:id="rId5"/>
            </p:custDataLst>
          </p:nvPr>
        </p:nvSpPr>
        <p:spPr>
          <a:xfrm>
            <a:off x="156210" y="1195705"/>
            <a:ext cx="1043813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法律明确告知人们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应当做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不应当做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3"/>
          <p:cNvSpPr txBox="1"/>
          <p:nvPr>
            <p:custDataLst>
              <p:tags r:id="rId6"/>
            </p:custDataLst>
          </p:nvPr>
        </p:nvSpPr>
        <p:spPr>
          <a:xfrm>
            <a:off x="210820" y="2245995"/>
            <a:ext cx="10565765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rPr>
              <a:t>②法律还告知人们，哪些行为是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合法</a:t>
            </a:r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rPr>
              <a:t>的，哪些行为是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非法</a:t>
            </a:r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rPr>
              <a:t>的。</a:t>
            </a:r>
            <a:endParaRPr lang="zh-CN" altLang="en-US" sz="2400" b="1" dirty="0">
              <a:solidFill>
                <a:srgbClr val="712D15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13"/>
          <p:cNvSpPr txBox="1"/>
          <p:nvPr>
            <p:custDataLst>
              <p:tags r:id="rId7"/>
            </p:custDataLst>
          </p:nvPr>
        </p:nvSpPr>
        <p:spPr>
          <a:xfrm>
            <a:off x="153670" y="3195955"/>
            <a:ext cx="10622915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③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最刚性的社会规则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，不违法是人们行为的底线。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 rot="19524300">
            <a:off x="7213059" y="3664572"/>
            <a:ext cx="184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endParaRPr lang="zh-CN" altLang="en-US" sz="2000">
              <a:solidFill>
                <a:prstClr val="white">
                  <a:lumMod val="65000"/>
                  <a:alpha val="34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AS_UNIQUEID" val="237"/>
</p:tagLst>
</file>

<file path=ppt/tags/tag10.xml><?xml version="1.0" encoding="utf-8"?>
<p:tagLst xmlns:p="http://schemas.openxmlformats.org/presentationml/2006/main">
  <p:tag name="AS_UNIQUEID" val="98"/>
</p:tagLst>
</file>

<file path=ppt/tags/tag100.xml><?xml version="1.0" encoding="utf-8"?>
<p:tagLst xmlns:p="http://schemas.openxmlformats.org/presentationml/2006/main">
  <p:tag name="AS_UNIQUEID" val="208"/>
</p:tagLst>
</file>

<file path=ppt/tags/tag101.xml><?xml version="1.0" encoding="utf-8"?>
<p:tagLst xmlns:p="http://schemas.openxmlformats.org/presentationml/2006/main">
  <p:tag name="AS_UNIQUEID" val="209"/>
</p:tagLst>
</file>

<file path=ppt/tags/tag102.xml><?xml version="1.0" encoding="utf-8"?>
<p:tagLst xmlns:p="http://schemas.openxmlformats.org/presentationml/2006/main">
  <p:tag name="AS_UNIQUEID" val="210"/>
</p:tagLst>
</file>

<file path=ppt/tags/tag103.xml><?xml version="1.0" encoding="utf-8"?>
<p:tagLst xmlns:p="http://schemas.openxmlformats.org/presentationml/2006/main">
  <p:tag name="AS_UNIQUEID" val="213"/>
</p:tagLst>
</file>

<file path=ppt/tags/tag104.xml><?xml version="1.0" encoding="utf-8"?>
<p:tagLst xmlns:p="http://schemas.openxmlformats.org/presentationml/2006/main">
  <p:tag name="AS_UNIQUEID" val="214"/>
</p:tagLst>
</file>

<file path=ppt/tags/tag105.xml><?xml version="1.0" encoding="utf-8"?>
<p:tagLst xmlns:p="http://schemas.openxmlformats.org/presentationml/2006/main">
  <p:tag name="AS_UNIQUEID" val="215"/>
</p:tagLst>
</file>

<file path=ppt/tags/tag106.xml><?xml version="1.0" encoding="utf-8"?>
<p:tagLst xmlns:p="http://schemas.openxmlformats.org/presentationml/2006/main">
  <p:tag name="AS_UNIQUEID" val="216"/>
</p:tagLst>
</file>

<file path=ppt/tags/tag107.xml><?xml version="1.0" encoding="utf-8"?>
<p:tagLst xmlns:p="http://schemas.openxmlformats.org/presentationml/2006/main">
  <p:tag name="AS_UNIQUEID" val="6315"/>
</p:tagLst>
</file>

<file path=ppt/tags/tag108.xml><?xml version="1.0" encoding="utf-8"?>
<p:tagLst xmlns:p="http://schemas.openxmlformats.org/presentationml/2006/main">
  <p:tag name="AS_UNIQUEID" val="6316"/>
</p:tagLst>
</file>

<file path=ppt/tags/tag109.xml><?xml version="1.0" encoding="utf-8"?>
<p:tagLst xmlns:p="http://schemas.openxmlformats.org/presentationml/2006/main">
  <p:tag name="AS_UNIQUEID" val="211"/>
</p:tagLst>
</file>

<file path=ppt/tags/tag11.xml><?xml version="1.0" encoding="utf-8"?>
<p:tagLst xmlns:p="http://schemas.openxmlformats.org/presentationml/2006/main">
  <p:tag name="AS_UNIQUEID" val="99"/>
</p:tagLst>
</file>

<file path=ppt/tags/tag110.xml><?xml version="1.0" encoding="utf-8"?>
<p:tagLst xmlns:p="http://schemas.openxmlformats.org/presentationml/2006/main">
  <p:tag name="AS_UNIQUEID" val="6318"/>
  <p:tag name="KSO_WM_UNIT_TABLE_BEAUTIFY" val="smartTable{2fb78006-4d25-484c-bcaf-31008775a28d}"/>
  <p:tag name="TABLE_AUTOADJUST_FLAG" val="1"/>
  <p:tag name="TABLE_COLOR_RGB" val="0x000000*0xFFFFFF*0x212121*0xFFFFFF*0x4A626E*0xA4B9B0*0xD6E6E6*0xF8E8CF*0xEEB991*0xB26C53"/>
  <p:tag name="TABLE_COLORIDX" val="9"/>
  <p:tag name="TABLE_EMPHASIZE_COLOR" val="4874862"/>
  <p:tag name="TABLE_ENDDRAG_ORIGIN_RECT" val="671*187"/>
  <p:tag name="TABLE_ENDDRAG_RECT" val="77*153*671*187"/>
  <p:tag name="TABLE_ONEKEY_SKIN_IDX" val="0"/>
  <p:tag name="TABLE_RECT" val="77*153*671*187"/>
  <p:tag name="TABLE_SKINIDX" val="2"/>
</p:tagLst>
</file>

<file path=ppt/tags/tag111.xml><?xml version="1.0" encoding="utf-8"?>
<p:tagLst xmlns:p="http://schemas.openxmlformats.org/presentationml/2006/main">
  <p:tag name="AS_UNIQUEID" val="6320"/>
</p:tagLst>
</file>

<file path=ppt/tags/tag112.xml><?xml version="1.0" encoding="utf-8"?>
<p:tagLst xmlns:p="http://schemas.openxmlformats.org/presentationml/2006/main">
  <p:tag name="AS_UNIQUEID" val="6321"/>
</p:tagLst>
</file>

<file path=ppt/tags/tag113.xml><?xml version="1.0" encoding="utf-8"?>
<p:tagLst xmlns:p="http://schemas.openxmlformats.org/presentationml/2006/main">
  <p:tag name="AS_UNIQUEID" val="6322"/>
</p:tagLst>
</file>

<file path=ppt/tags/tag114.xml><?xml version="1.0" encoding="utf-8"?>
<p:tagLst xmlns:p="http://schemas.openxmlformats.org/presentationml/2006/main">
  <p:tag name="AS_UNIQUEID" val="6323"/>
</p:tagLst>
</file>

<file path=ppt/tags/tag115.xml><?xml version="1.0" encoding="utf-8"?>
<p:tagLst xmlns:p="http://schemas.openxmlformats.org/presentationml/2006/main">
  <p:tag name="AS_UNIQUEID" val="745"/>
</p:tagLst>
</file>

<file path=ppt/tags/tag116.xml><?xml version="1.0" encoding="utf-8"?>
<p:tagLst xmlns:p="http://schemas.openxmlformats.org/presentationml/2006/main">
  <p:tag name="AS_UNIQUEID" val="2925"/>
</p:tagLst>
</file>

<file path=ppt/tags/tag117.xml><?xml version="1.0" encoding="utf-8"?>
<p:tagLst xmlns:p="http://schemas.openxmlformats.org/presentationml/2006/main">
  <p:tag name="AS_UNIQUEID" val="6129"/>
</p:tagLst>
</file>

<file path=ppt/tags/tag118.xml><?xml version="1.0" encoding="utf-8"?>
<p:tagLst xmlns:p="http://schemas.openxmlformats.org/presentationml/2006/main">
  <p:tag name="AS_UNIQUEID" val="2929"/>
</p:tagLst>
</file>

<file path=ppt/tags/tag119.xml><?xml version="1.0" encoding="utf-8"?>
<p:tagLst xmlns:p="http://schemas.openxmlformats.org/presentationml/2006/main">
  <p:tag name="AS_UNIQUEID" val="2930"/>
</p:tagLst>
</file>

<file path=ppt/tags/tag12.xml><?xml version="1.0" encoding="utf-8"?>
<p:tagLst xmlns:p="http://schemas.openxmlformats.org/presentationml/2006/main">
  <p:tag name="AS_UNIQUEID" val="6212"/>
</p:tagLst>
</file>

<file path=ppt/tags/tag120.xml><?xml version="1.0" encoding="utf-8"?>
<p:tagLst xmlns:p="http://schemas.openxmlformats.org/presentationml/2006/main">
  <p:tag name="AS_UNIQUEID" val="2931"/>
</p:tagLst>
</file>

<file path=ppt/tags/tag121.xml><?xml version="1.0" encoding="utf-8"?>
<p:tagLst xmlns:p="http://schemas.openxmlformats.org/presentationml/2006/main">
  <p:tag name="AS_UNIQUEID" val="2932"/>
</p:tagLst>
</file>

<file path=ppt/tags/tag122.xml><?xml version="1.0" encoding="utf-8"?>
<p:tagLst xmlns:p="http://schemas.openxmlformats.org/presentationml/2006/main">
  <p:tag name="AS_UNIQUEID" val="2941"/>
</p:tagLst>
</file>

<file path=ppt/tags/tag123.xml><?xml version="1.0" encoding="utf-8"?>
<p:tagLst xmlns:p="http://schemas.openxmlformats.org/presentationml/2006/main">
  <p:tag name="AS_UNIQUEID" val="6325"/>
</p:tagLst>
</file>

<file path=ppt/tags/tag124.xml><?xml version="1.0" encoding="utf-8"?>
<p:tagLst xmlns:p="http://schemas.openxmlformats.org/presentationml/2006/main">
  <p:tag name="AS_UNIQUEID" val="6326"/>
</p:tagLst>
</file>

<file path=ppt/tags/tag125.xml><?xml version="1.0" encoding="utf-8"?>
<p:tagLst xmlns:p="http://schemas.openxmlformats.org/presentationml/2006/main">
  <p:tag name="AS_UNIQUEID" val="6327"/>
</p:tagLst>
</file>

<file path=ppt/tags/tag126.xml><?xml version="1.0" encoding="utf-8"?>
<p:tagLst xmlns:p="http://schemas.openxmlformats.org/presentationml/2006/main">
  <p:tag name="AS_UNIQUEID" val="6328"/>
</p:tagLst>
</file>

<file path=ppt/tags/tag127.xml><?xml version="1.0" encoding="utf-8"?>
<p:tagLst xmlns:p="http://schemas.openxmlformats.org/presentationml/2006/main">
  <p:tag name="AS_UNIQUEID" val="6329"/>
</p:tagLst>
</file>

<file path=ppt/tags/tag128.xml><?xml version="1.0" encoding="utf-8"?>
<p:tagLst xmlns:p="http://schemas.openxmlformats.org/presentationml/2006/main">
  <p:tag name="AS_UNIQUEID" val="6330"/>
</p:tagLst>
</file>

<file path=ppt/tags/tag129.xml><?xml version="1.0" encoding="utf-8"?>
<p:tagLst xmlns:p="http://schemas.openxmlformats.org/presentationml/2006/main">
  <p:tag name="AS_UNIQUEID" val="6331"/>
</p:tagLst>
</file>

<file path=ppt/tags/tag13.xml><?xml version="1.0" encoding="utf-8"?>
<p:tagLst xmlns:p="http://schemas.openxmlformats.org/presentationml/2006/main">
  <p:tag name="AS_UNIQUEID" val="6213"/>
</p:tagLst>
</file>

<file path=ppt/tags/tag130.xml><?xml version="1.0" encoding="utf-8"?>
<p:tagLst xmlns:p="http://schemas.openxmlformats.org/presentationml/2006/main">
  <p:tag name="AS_UNIQUEID" val="6332"/>
</p:tagLst>
</file>

<file path=ppt/tags/tag131.xml><?xml version="1.0" encoding="utf-8"?>
<p:tagLst xmlns:p="http://schemas.openxmlformats.org/presentationml/2006/main">
  <p:tag name="AS_UNIQUEID" val="6333"/>
</p:tagLst>
</file>

<file path=ppt/tags/tag132.xml><?xml version="1.0" encoding="utf-8"?>
<p:tagLst xmlns:p="http://schemas.openxmlformats.org/presentationml/2006/main">
  <p:tag name="AS_UNIQUEID" val="6334"/>
</p:tagLst>
</file>

<file path=ppt/tags/tag133.xml><?xml version="1.0" encoding="utf-8"?>
<p:tagLst xmlns:p="http://schemas.openxmlformats.org/presentationml/2006/main">
  <p:tag name="AS_UNIQUEID" val="6335"/>
</p:tagLst>
</file>

<file path=ppt/tags/tag134.xml><?xml version="1.0" encoding="utf-8"?>
<p:tagLst xmlns:p="http://schemas.openxmlformats.org/presentationml/2006/main">
  <p:tag name="AS_UNIQUEID" val="6336"/>
</p:tagLst>
</file>

<file path=ppt/tags/tag135.xml><?xml version="1.0" encoding="utf-8"?>
<p:tagLst xmlns:p="http://schemas.openxmlformats.org/presentationml/2006/main">
  <p:tag name="AS_UNIQUEID" val="6337"/>
</p:tagLst>
</file>

<file path=ppt/tags/tag136.xml><?xml version="1.0" encoding="utf-8"?>
<p:tagLst xmlns:p="http://schemas.openxmlformats.org/presentationml/2006/main">
  <p:tag name="AS_UNIQUEID" val="6338"/>
</p:tagLst>
</file>

<file path=ppt/tags/tag137.xml><?xml version="1.0" encoding="utf-8"?>
<p:tagLst xmlns:p="http://schemas.openxmlformats.org/presentationml/2006/main">
  <p:tag name="AS_UNIQUEID" val="6340"/>
</p:tagLst>
</file>

<file path=ppt/tags/tag138.xml><?xml version="1.0" encoding="utf-8"?>
<p:tagLst xmlns:p="http://schemas.openxmlformats.org/presentationml/2006/main">
  <p:tag name="AS_UNIQUEID" val="6341"/>
</p:tagLst>
</file>

<file path=ppt/tags/tag139.xml><?xml version="1.0" encoding="utf-8"?>
<p:tagLst xmlns:p="http://schemas.openxmlformats.org/presentationml/2006/main">
  <p:tag name="AS_UNIQUEID" val="6342"/>
</p:tagLst>
</file>

<file path=ppt/tags/tag14.xml><?xml version="1.0" encoding="utf-8"?>
<p:tagLst xmlns:p="http://schemas.openxmlformats.org/presentationml/2006/main">
  <p:tag name="AS_UNIQUEID" val="6226"/>
</p:tagLst>
</file>

<file path=ppt/tags/tag140.xml><?xml version="1.0" encoding="utf-8"?>
<p:tagLst xmlns:p="http://schemas.openxmlformats.org/presentationml/2006/main">
  <p:tag name="AS_UNIQUEID" val="6343"/>
</p:tagLst>
</file>

<file path=ppt/tags/tag141.xml><?xml version="1.0" encoding="utf-8"?>
<p:tagLst xmlns:p="http://schemas.openxmlformats.org/presentationml/2006/main">
  <p:tag name="AS_UNIQUEID" val="6344"/>
</p:tagLst>
</file>

<file path=ppt/tags/tag142.xml><?xml version="1.0" encoding="utf-8"?>
<p:tagLst xmlns:p="http://schemas.openxmlformats.org/presentationml/2006/main">
  <p:tag name="AS_UNIQUEID" val="6346"/>
</p:tagLst>
</file>

<file path=ppt/tags/tag143.xml><?xml version="1.0" encoding="utf-8"?>
<p:tagLst xmlns:p="http://schemas.openxmlformats.org/presentationml/2006/main">
  <p:tag name="AS_UNIQUEID" val="6347"/>
</p:tagLst>
</file>

<file path=ppt/tags/tag144.xml><?xml version="1.0" encoding="utf-8"?>
<p:tagLst xmlns:p="http://schemas.openxmlformats.org/presentationml/2006/main">
  <p:tag name="AS_UNIQUEID" val="6348"/>
</p:tagLst>
</file>

<file path=ppt/tags/tag145.xml><?xml version="1.0" encoding="utf-8"?>
<p:tagLst xmlns:p="http://schemas.openxmlformats.org/presentationml/2006/main">
  <p:tag name="AS_UNIQUEID" val="6349"/>
</p:tagLst>
</file>

<file path=ppt/tags/tag146.xml><?xml version="1.0" encoding="utf-8"?>
<p:tagLst xmlns:p="http://schemas.openxmlformats.org/presentationml/2006/main">
  <p:tag name="AS_UNIQUEID" val="6350"/>
</p:tagLst>
</file>

<file path=ppt/tags/tag147.xml><?xml version="1.0" encoding="utf-8"?>
<p:tagLst xmlns:p="http://schemas.openxmlformats.org/presentationml/2006/main">
  <p:tag name="AS_UNIQUEID" val="6352"/>
</p:tagLst>
</file>

<file path=ppt/tags/tag148.xml><?xml version="1.0" encoding="utf-8"?>
<p:tagLst xmlns:p="http://schemas.openxmlformats.org/presentationml/2006/main">
  <p:tag name="AS_UNIQUEID" val="6353"/>
</p:tagLst>
</file>

<file path=ppt/tags/tag149.xml><?xml version="1.0" encoding="utf-8"?>
<p:tagLst xmlns:p="http://schemas.openxmlformats.org/presentationml/2006/main">
  <p:tag name="AS_UNIQUEID" val="6354"/>
</p:tagLst>
</file>

<file path=ppt/tags/tag15.xml><?xml version="1.0" encoding="utf-8"?>
<p:tagLst xmlns:p="http://schemas.openxmlformats.org/presentationml/2006/main">
  <p:tag name="AS_UNIQUEID" val="6232"/>
</p:tagLst>
</file>

<file path=ppt/tags/tag150.xml><?xml version="1.0" encoding="utf-8"?>
<p:tagLst xmlns:p="http://schemas.openxmlformats.org/presentationml/2006/main">
  <p:tag name="AS_UNIQUEID" val="6355"/>
</p:tagLst>
</file>

<file path=ppt/tags/tag151.xml><?xml version="1.0" encoding="utf-8"?>
<p:tagLst xmlns:p="http://schemas.openxmlformats.org/presentationml/2006/main">
  <p:tag name="AS_UNIQUEID" val="6356"/>
</p:tagLst>
</file>

<file path=ppt/tags/tag152.xml><?xml version="1.0" encoding="utf-8"?>
<p:tagLst xmlns:p="http://schemas.openxmlformats.org/presentationml/2006/main">
  <p:tag name="AS_UNIQUEID" val="6358"/>
</p:tagLst>
</file>

<file path=ppt/tags/tag153.xml><?xml version="1.0" encoding="utf-8"?>
<p:tagLst xmlns:p="http://schemas.openxmlformats.org/presentationml/2006/main">
  <p:tag name="AS_UNIQUEID" val="6359"/>
</p:tagLst>
</file>

<file path=ppt/tags/tag154.xml><?xml version="1.0" encoding="utf-8"?>
<p:tagLst xmlns:p="http://schemas.openxmlformats.org/presentationml/2006/main">
  <p:tag name="AS_UNIQUEID" val="6360"/>
</p:tagLst>
</file>

<file path=ppt/tags/tag155.xml><?xml version="1.0" encoding="utf-8"?>
<p:tagLst xmlns:p="http://schemas.openxmlformats.org/presentationml/2006/main">
  <p:tag name="AS_UNIQUEID" val="6361"/>
</p:tagLst>
</file>

<file path=ppt/tags/tag156.xml><?xml version="1.0" encoding="utf-8"?>
<p:tagLst xmlns:p="http://schemas.openxmlformats.org/presentationml/2006/main">
  <p:tag name="AS_UNIQUEID" val="6362"/>
</p:tagLst>
</file>

<file path=ppt/tags/tag157.xml><?xml version="1.0" encoding="utf-8"?>
<p:tagLst xmlns:p="http://schemas.openxmlformats.org/presentationml/2006/main">
  <p:tag name="AS_UNIQUEID" val="6364"/>
</p:tagLst>
</file>

<file path=ppt/tags/tag158.xml><?xml version="1.0" encoding="utf-8"?>
<p:tagLst xmlns:p="http://schemas.openxmlformats.org/presentationml/2006/main">
  <p:tag name="AS_UNIQUEID" val="6365"/>
</p:tagLst>
</file>

<file path=ppt/tags/tag159.xml><?xml version="1.0" encoding="utf-8"?>
<p:tagLst xmlns:p="http://schemas.openxmlformats.org/presentationml/2006/main">
  <p:tag name="AS_UNIQUEID" val="6366"/>
</p:tagLst>
</file>

<file path=ppt/tags/tag16.xml><?xml version="1.0" encoding="utf-8"?>
<p:tagLst xmlns:p="http://schemas.openxmlformats.org/presentationml/2006/main">
  <p:tag name="AS_UNIQUEID" val="6235"/>
</p:tagLst>
</file>

<file path=ppt/tags/tag160.xml><?xml version="1.0" encoding="utf-8"?>
<p:tagLst xmlns:p="http://schemas.openxmlformats.org/presentationml/2006/main">
  <p:tag name="AS_UNIQUEID" val="6367"/>
  <p:tag name="KSO_WM_UNIT_PLACING_PICTURE_USER_VIEWPORT" val="{&quot;height&quot;:10225,&quot;width&quot;:12601}"/>
</p:tagLst>
</file>

<file path=ppt/tags/tag161.xml><?xml version="1.0" encoding="utf-8"?>
<p:tagLst xmlns:p="http://schemas.openxmlformats.org/presentationml/2006/main">
  <p:tag name="AS_UNIQUEID" val="6368"/>
</p:tagLst>
</file>

<file path=ppt/tags/tag162.xml><?xml version="1.0" encoding="utf-8"?>
<p:tagLst xmlns:p="http://schemas.openxmlformats.org/presentationml/2006/main">
  <p:tag name="AS_UNIQUEID" val="6369"/>
</p:tagLst>
</file>

<file path=ppt/tags/tag163.xml><?xml version="1.0" encoding="utf-8"?>
<p:tagLst xmlns:p="http://schemas.openxmlformats.org/presentationml/2006/main">
  <p:tag name="AS_UNIQUEID" val="6370"/>
</p:tagLst>
</file>

<file path=ppt/tags/tag164.xml><?xml version="1.0" encoding="utf-8"?>
<p:tagLst xmlns:p="http://schemas.openxmlformats.org/presentationml/2006/main">
  <p:tag name="AS_UNIQUEID" val="6371"/>
</p:tagLst>
</file>

<file path=ppt/tags/tag165.xml><?xml version="1.0" encoding="utf-8"?>
<p:tagLst xmlns:p="http://schemas.openxmlformats.org/presentationml/2006/main">
  <p:tag name="AS_UNIQUEID" val="6372"/>
</p:tagLst>
</file>

<file path=ppt/tags/tag166.xml><?xml version="1.0" encoding="utf-8"?>
<p:tagLst xmlns:p="http://schemas.openxmlformats.org/presentationml/2006/main">
  <p:tag name="AS_UNIQUEID" val="6374"/>
</p:tagLst>
</file>

<file path=ppt/tags/tag167.xml><?xml version="1.0" encoding="utf-8"?>
<p:tagLst xmlns:p="http://schemas.openxmlformats.org/presentationml/2006/main">
  <p:tag name="AS_UNIQUEID" val="6375"/>
</p:tagLst>
</file>

<file path=ppt/tags/tag168.xml><?xml version="1.0" encoding="utf-8"?>
<p:tagLst xmlns:p="http://schemas.openxmlformats.org/presentationml/2006/main">
  <p:tag name="AS_UNIQUEID" val="6376"/>
</p:tagLst>
</file>

<file path=ppt/tags/tag169.xml><?xml version="1.0" encoding="utf-8"?>
<p:tagLst xmlns:p="http://schemas.openxmlformats.org/presentationml/2006/main">
  <p:tag name="AS_UNIQUEID" val="6377"/>
</p:tagLst>
</file>

<file path=ppt/tags/tag17.xml><?xml version="1.0" encoding="utf-8"?>
<p:tagLst xmlns:p="http://schemas.openxmlformats.org/presentationml/2006/main">
  <p:tag name="AS_UNIQUEID" val="6236"/>
</p:tagLst>
</file>

<file path=ppt/tags/tag170.xml><?xml version="1.0" encoding="utf-8"?>
<p:tagLst xmlns:p="http://schemas.openxmlformats.org/presentationml/2006/main">
  <p:tag name="AS_UNIQUEID" val="6378"/>
</p:tagLst>
</file>

<file path=ppt/tags/tag171.xml><?xml version="1.0" encoding="utf-8"?>
<p:tagLst xmlns:p="http://schemas.openxmlformats.org/presentationml/2006/main">
  <p:tag name="AS_UNIQUEID" val="6379"/>
</p:tagLst>
</file>

<file path=ppt/tags/tag172.xml><?xml version="1.0" encoding="utf-8"?>
<p:tagLst xmlns:p="http://schemas.openxmlformats.org/presentationml/2006/main">
  <p:tag name="AS_UNIQUEID" val="225"/>
</p:tagLst>
</file>

<file path=ppt/tags/tag173.xml><?xml version="1.0" encoding="utf-8"?>
<p:tagLst xmlns:p="http://schemas.openxmlformats.org/presentationml/2006/main">
  <p:tag name="AS_UNIQUEID" val="226"/>
  <p:tag name="KSO_WM_UNIT_PLACING_PICTURE_USER_VIEWPORT" val="{&quot;height&quot;:4348.47716535433,&quot;width&quot;:5655.634645669291}"/>
</p:tagLst>
</file>

<file path=ppt/tags/tag174.xml><?xml version="1.0" encoding="utf-8"?>
<p:tagLst xmlns:p="http://schemas.openxmlformats.org/presentationml/2006/main">
  <p:tag name="AS_UNIQUEID" val="227"/>
</p:tagLst>
</file>

<file path=ppt/tags/tag175.xml><?xml version="1.0" encoding="utf-8"?>
<p:tagLst xmlns:p="http://schemas.openxmlformats.org/presentationml/2006/main">
  <p:tag name="AS_UNIQUEID" val="230"/>
</p:tagLst>
</file>

<file path=ppt/tags/tag176.xml><?xml version="1.0" encoding="utf-8"?>
<p:tagLst xmlns:p="http://schemas.openxmlformats.org/presentationml/2006/main">
  <p:tag name="AS_UNIQUEID" val="6380"/>
</p:tagLst>
</file>

<file path=ppt/tags/tag177.xml><?xml version="1.0" encoding="utf-8"?>
<p:tagLst xmlns:p="http://schemas.openxmlformats.org/presentationml/2006/main">
  <p:tag name="AS_UNIQUEID" val="6381"/>
</p:tagLst>
</file>

<file path=ppt/tags/tag178.xml><?xml version="1.0" encoding="utf-8"?>
<p:tagLst xmlns:p="http://schemas.openxmlformats.org/presentationml/2006/main">
  <p:tag name="AS_UNIQUEID" val="6382"/>
</p:tagLst>
</file>

<file path=ppt/tags/tag179.xml><?xml version="1.0" encoding="utf-8"?>
<p:tagLst xmlns:p="http://schemas.openxmlformats.org/presentationml/2006/main">
  <p:tag name="AS_UNIQUEID" val="6383"/>
</p:tagLst>
</file>

<file path=ppt/tags/tag18.xml><?xml version="1.0" encoding="utf-8"?>
<p:tagLst xmlns:p="http://schemas.openxmlformats.org/presentationml/2006/main">
  <p:tag name="AS_UNIQUEID" val="6222"/>
</p:tagLst>
</file>

<file path=ppt/tags/tag180.xml><?xml version="1.0" encoding="utf-8"?>
<p:tagLst xmlns:p="http://schemas.openxmlformats.org/presentationml/2006/main">
  <p:tag name="AS_UNIQUEID" val="6385"/>
</p:tagLst>
</file>

<file path=ppt/tags/tag181.xml><?xml version="1.0" encoding="utf-8"?>
<p:tagLst xmlns:p="http://schemas.openxmlformats.org/presentationml/2006/main">
  <p:tag name="AS_UNIQUEID" val="6386"/>
</p:tagLst>
</file>

<file path=ppt/tags/tag182.xml><?xml version="1.0" encoding="utf-8"?>
<p:tagLst xmlns:p="http://schemas.openxmlformats.org/presentationml/2006/main">
  <p:tag name="AS_UNIQUEID" val="6387"/>
</p:tagLst>
</file>

<file path=ppt/tags/tag183.xml><?xml version="1.0" encoding="utf-8"?>
<p:tagLst xmlns:p="http://schemas.openxmlformats.org/presentationml/2006/main">
  <p:tag name="AS_UNIQUEID" val="6388"/>
</p:tagLst>
</file>

<file path=ppt/tags/tag184.xml><?xml version="1.0" encoding="utf-8"?>
<p:tagLst xmlns:p="http://schemas.openxmlformats.org/presentationml/2006/main">
  <p:tag name="AS_UNIQUEID" val="6389"/>
</p:tagLst>
</file>

<file path=ppt/tags/tag185.xml><?xml version="1.0" encoding="utf-8"?>
<p:tagLst xmlns:p="http://schemas.openxmlformats.org/presentationml/2006/main">
  <p:tag name="AS_UNIQUEID" val="6390"/>
</p:tagLst>
</file>

<file path=ppt/tags/tag186.xml><?xml version="1.0" encoding="utf-8"?>
<p:tagLst xmlns:p="http://schemas.openxmlformats.org/presentationml/2006/main">
  <p:tag name="AS_UNIQUEID" val="6391"/>
</p:tagLst>
</file>

<file path=ppt/tags/tag187.xml><?xml version="1.0" encoding="utf-8"?>
<p:tagLst xmlns:p="http://schemas.openxmlformats.org/presentationml/2006/main">
  <p:tag name="AS_UNIQUEID" val="6392"/>
</p:tagLst>
</file>

<file path=ppt/tags/tag188.xml><?xml version="1.0" encoding="utf-8"?>
<p:tagLst xmlns:p="http://schemas.openxmlformats.org/presentationml/2006/main">
  <p:tag name="AS_UNIQUEID" val="6393"/>
</p:tagLst>
</file>

<file path=ppt/tags/tag189.xml><?xml version="1.0" encoding="utf-8"?>
<p:tagLst xmlns:p="http://schemas.openxmlformats.org/presentationml/2006/main">
  <p:tag name="AS_UNIQUEID" val="6396"/>
</p:tagLst>
</file>

<file path=ppt/tags/tag19.xml><?xml version="1.0" encoding="utf-8"?>
<p:tagLst xmlns:p="http://schemas.openxmlformats.org/presentationml/2006/main">
  <p:tag name="AS_UNIQUEID" val="6223"/>
</p:tagLst>
</file>

<file path=ppt/tags/tag190.xml><?xml version="1.0" encoding="utf-8"?>
<p:tagLst xmlns:p="http://schemas.openxmlformats.org/presentationml/2006/main">
  <p:tag name="AS_UNIQUEID" val="6397"/>
</p:tagLst>
</file>

<file path=ppt/tags/tag191.xml><?xml version="1.0" encoding="utf-8"?>
<p:tagLst xmlns:p="http://schemas.openxmlformats.org/presentationml/2006/main">
  <p:tag name="AS_UNIQUEID" val="6398"/>
</p:tagLst>
</file>

<file path=ppt/tags/tag192.xml><?xml version="1.0" encoding="utf-8"?>
<p:tagLst xmlns:p="http://schemas.openxmlformats.org/presentationml/2006/main">
  <p:tag name="AS_UNIQUEID" val="6399"/>
</p:tagLst>
</file>

<file path=ppt/tags/tag193.xml><?xml version="1.0" encoding="utf-8"?>
<p:tagLst xmlns:p="http://schemas.openxmlformats.org/presentationml/2006/main">
  <p:tag name="AS_UNIQUEID" val="6405"/>
</p:tagLst>
</file>

<file path=ppt/tags/tag194.xml><?xml version="1.0" encoding="utf-8"?>
<p:tagLst xmlns:p="http://schemas.openxmlformats.org/presentationml/2006/main">
  <p:tag name="AS_UNIQUEID" val="6406"/>
</p:tagLst>
</file>

<file path=ppt/tags/tag195.xml><?xml version="1.0" encoding="utf-8"?>
<p:tagLst xmlns:p="http://schemas.openxmlformats.org/presentationml/2006/main">
  <p:tag name="AS_UNIQUEID" val="6407"/>
</p:tagLst>
</file>

<file path=ppt/tags/tag196.xml><?xml version="1.0" encoding="utf-8"?>
<p:tagLst xmlns:p="http://schemas.openxmlformats.org/presentationml/2006/main">
  <p:tag name="AS_UNIQUEID" val="6408"/>
</p:tagLst>
</file>

<file path=ppt/tags/tag197.xml><?xml version="1.0" encoding="utf-8"?>
<p:tagLst xmlns:p="http://schemas.openxmlformats.org/presentationml/2006/main">
  <p:tag name="AS_UNIQUEID" val="6409"/>
</p:tagLst>
</file>

<file path=ppt/tags/tag198.xml><?xml version="1.0" encoding="utf-8"?>
<p:tagLst xmlns:p="http://schemas.openxmlformats.org/presentationml/2006/main">
  <p:tag name="AS_UNIQUEID" val="6410"/>
</p:tagLst>
</file>

<file path=ppt/tags/tag199.xml><?xml version="1.0" encoding="utf-8"?>
<p:tagLst xmlns:p="http://schemas.openxmlformats.org/presentationml/2006/main">
  <p:tag name="AS_UNIQUEID" val="6411"/>
</p:tagLst>
</file>

<file path=ppt/tags/tag2.xml><?xml version="1.0" encoding="utf-8"?>
<p:tagLst xmlns:p="http://schemas.openxmlformats.org/presentationml/2006/main">
  <p:tag name="AS_UNIQUEID" val="238"/>
</p:tagLst>
</file>

<file path=ppt/tags/tag20.xml><?xml version="1.0" encoding="utf-8"?>
<p:tagLst xmlns:p="http://schemas.openxmlformats.org/presentationml/2006/main">
  <p:tag name="AS_UNIQUEID" val="6224"/>
</p:tagLst>
</file>

<file path=ppt/tags/tag200.xml><?xml version="1.0" encoding="utf-8"?>
<p:tagLst xmlns:p="http://schemas.openxmlformats.org/presentationml/2006/main">
  <p:tag name="AS_UNIQUEID" val="6412"/>
</p:tagLst>
</file>

<file path=ppt/tags/tag201.xml><?xml version="1.0" encoding="utf-8"?>
<p:tagLst xmlns:p="http://schemas.openxmlformats.org/presentationml/2006/main">
  <p:tag name="AS_UNIQUEID" val="6413"/>
</p:tagLst>
</file>

<file path=ppt/tags/tag202.xml><?xml version="1.0" encoding="utf-8"?>
<p:tagLst xmlns:p="http://schemas.openxmlformats.org/presentationml/2006/main">
  <p:tag name="AS_UNIQUEID" val="6414"/>
</p:tagLst>
</file>

<file path=ppt/tags/tag203.xml><?xml version="1.0" encoding="utf-8"?>
<p:tagLst xmlns:p="http://schemas.openxmlformats.org/presentationml/2006/main">
  <p:tag name="AS_UNIQUEID" val="6415"/>
</p:tagLst>
</file>

<file path=ppt/tags/tag204.xml><?xml version="1.0" encoding="utf-8"?>
<p:tagLst xmlns:p="http://schemas.openxmlformats.org/presentationml/2006/main">
  <p:tag name="AS_UNIQUEID" val="6416"/>
</p:tagLst>
</file>

<file path=ppt/tags/tag205.xml><?xml version="1.0" encoding="utf-8"?>
<p:tagLst xmlns:p="http://schemas.openxmlformats.org/presentationml/2006/main">
  <p:tag name="AS_UNIQUEID" val="6417"/>
</p:tagLst>
</file>

<file path=ppt/tags/tag206.xml><?xml version="1.0" encoding="utf-8"?>
<p:tagLst xmlns:p="http://schemas.openxmlformats.org/presentationml/2006/main">
  <p:tag name="AS_UNIQUEID" val="6418"/>
</p:tagLst>
</file>

<file path=ppt/tags/tag207.xml><?xml version="1.0" encoding="utf-8"?>
<p:tagLst xmlns:p="http://schemas.openxmlformats.org/presentationml/2006/main">
  <p:tag name="AS_UNIQUEID" val="5008"/>
</p:tagLst>
</file>

<file path=ppt/tags/tag208.xml><?xml version="1.0" encoding="utf-8"?>
<p:tagLst xmlns:p="http://schemas.openxmlformats.org/presentationml/2006/main">
  <p:tag name="AS_UNIQUEID" val="6419"/>
</p:tagLst>
</file>

<file path=ppt/tags/tag209.xml><?xml version="1.0" encoding="utf-8"?>
<p:tagLst xmlns:p="http://schemas.openxmlformats.org/presentationml/2006/main">
  <p:tag name="AS_UNIQUEID" val="6420"/>
</p:tagLst>
</file>

<file path=ppt/tags/tag21.xml><?xml version="1.0" encoding="utf-8"?>
<p:tagLst xmlns:p="http://schemas.openxmlformats.org/presentationml/2006/main">
  <p:tag name="AS_UNIQUEID" val="6238"/>
</p:tagLst>
</file>

<file path=ppt/tags/tag210.xml><?xml version="1.0" encoding="utf-8"?>
<p:tagLst xmlns:p="http://schemas.openxmlformats.org/presentationml/2006/main">
  <p:tag name="AS_UNIQUEID" val="6421"/>
</p:tagLst>
</file>

<file path=ppt/tags/tag211.xml><?xml version="1.0" encoding="utf-8"?>
<p:tagLst xmlns:p="http://schemas.openxmlformats.org/presentationml/2006/main">
  <p:tag name="AS_UNIQUEID" val="6422"/>
</p:tagLst>
</file>

<file path=ppt/tags/tag212.xml><?xml version="1.0" encoding="utf-8"?>
<p:tagLst xmlns:p="http://schemas.openxmlformats.org/presentationml/2006/main">
  <p:tag name="AS_UNIQUEID" val="6423"/>
</p:tagLst>
</file>

<file path=ppt/tags/tag213.xml><?xml version="1.0" encoding="utf-8"?>
<p:tagLst xmlns:p="http://schemas.openxmlformats.org/presentationml/2006/main">
  <p:tag name="AS_UNIQUEID" val="6424"/>
</p:tagLst>
</file>

<file path=ppt/tags/tag214.xml><?xml version="1.0" encoding="utf-8"?>
<p:tagLst xmlns:p="http://schemas.openxmlformats.org/presentationml/2006/main">
  <p:tag name="AS_UNIQUEID" val="6425"/>
</p:tagLst>
</file>

<file path=ppt/tags/tag215.xml><?xml version="1.0" encoding="utf-8"?>
<p:tagLst xmlns:p="http://schemas.openxmlformats.org/presentationml/2006/main">
  <p:tag name="AS_UNIQUEID" val="6401"/>
</p:tagLst>
</file>

<file path=ppt/tags/tag216.xml><?xml version="1.0" encoding="utf-8"?>
<p:tagLst xmlns:p="http://schemas.openxmlformats.org/presentationml/2006/main">
  <p:tag name="AS_UNIQUEID" val="6402"/>
</p:tagLst>
</file>

<file path=ppt/tags/tag217.xml><?xml version="1.0" encoding="utf-8"?>
<p:tagLst xmlns:p="http://schemas.openxmlformats.org/presentationml/2006/main">
  <p:tag name="AS_UNIQUEID" val="6403"/>
</p:tagLst>
</file>

<file path=ppt/tags/tag218.xml><?xml version="1.0" encoding="utf-8"?>
<p:tagLst xmlns:p="http://schemas.openxmlformats.org/presentationml/2006/main">
  <p:tag name="AS_UNIQUEID" val="6215"/>
</p:tagLst>
</file>

<file path=ppt/tags/tag219.xml><?xml version="1.0" encoding="utf-8"?>
<p:tagLst xmlns:p="http://schemas.openxmlformats.org/presentationml/2006/main">
  <p:tag name="AS_UNIQUEID" val="6216"/>
</p:tagLst>
</file>

<file path=ppt/tags/tag22.xml><?xml version="1.0" encoding="utf-8"?>
<p:tagLst xmlns:p="http://schemas.openxmlformats.org/presentationml/2006/main">
  <p:tag name="AS_UNIQUEID" val="6239"/>
</p:tagLst>
</file>

<file path=ppt/tags/tag220.xml><?xml version="1.0" encoding="utf-8"?>
<p:tagLst xmlns:p="http://schemas.openxmlformats.org/presentationml/2006/main">
  <p:tag name="AS_UNIQUEID" val="6217"/>
</p:tagLst>
</file>

<file path=ppt/tags/tag221.xml><?xml version="1.0" encoding="utf-8"?>
<p:tagLst xmlns:p="http://schemas.openxmlformats.org/presentationml/2006/main">
  <p:tag name="AS_UNIQUEID" val="6218"/>
</p:tagLst>
</file>

<file path=ppt/tags/tag222.xml><?xml version="1.0" encoding="utf-8"?>
<p:tagLst xmlns:p="http://schemas.openxmlformats.org/presentationml/2006/main">
  <p:tag name="AS_UNIQUEID" val="6219"/>
</p:tagLst>
</file>

<file path=ppt/tags/tag223.xml><?xml version="1.0" encoding="utf-8"?>
<p:tagLst xmlns:p="http://schemas.openxmlformats.org/presentationml/2006/main">
  <p:tag name="AS_UNIQUEID" val="6220"/>
</p:tagLst>
</file>

<file path=ppt/tags/tag22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2YzNjBkOTgyNWQ1YTMxYzM3MzMwNWFiODNmOWIzYWMifQ=="/>
  <p:tag name="commondata" val="eyJoZGlkIjoiMGY3YmJkYWQ1MjJlOGFkMTcwNGI1N2YyMWYxMzUxZWMifQ=="/>
</p:tagLst>
</file>

<file path=ppt/tags/tag23.xml><?xml version="1.0" encoding="utf-8"?>
<p:tagLst xmlns:p="http://schemas.openxmlformats.org/presentationml/2006/main">
  <p:tag name="AS_UNIQUEID" val="6240"/>
</p:tagLst>
</file>

<file path=ppt/tags/tag24.xml><?xml version="1.0" encoding="utf-8"?>
<p:tagLst xmlns:p="http://schemas.openxmlformats.org/presentationml/2006/main">
  <p:tag name="AS_UNIQUEID" val="6241"/>
</p:tagLst>
</file>

<file path=ppt/tags/tag25.xml><?xml version="1.0" encoding="utf-8"?>
<p:tagLst xmlns:p="http://schemas.openxmlformats.org/presentationml/2006/main">
  <p:tag name="AS_UNIQUEID" val="6242"/>
</p:tagLst>
</file>

<file path=ppt/tags/tag26.xml><?xml version="1.0" encoding="utf-8"?>
<p:tagLst xmlns:p="http://schemas.openxmlformats.org/presentationml/2006/main">
  <p:tag name="AS_UNIQUEID" val="6243"/>
</p:tagLst>
</file>

<file path=ppt/tags/tag27.xml><?xml version="1.0" encoding="utf-8"?>
<p:tagLst xmlns:p="http://schemas.openxmlformats.org/presentationml/2006/main">
  <p:tag name="AS_UNIQUEID" val="6244"/>
</p:tagLst>
</file>

<file path=ppt/tags/tag28.xml><?xml version="1.0" encoding="utf-8"?>
<p:tagLst xmlns:p="http://schemas.openxmlformats.org/presentationml/2006/main">
  <p:tag name="AS_UNIQUEID" val="6245"/>
</p:tagLst>
</file>

<file path=ppt/tags/tag29.xml><?xml version="1.0" encoding="utf-8"?>
<p:tagLst xmlns:p="http://schemas.openxmlformats.org/presentationml/2006/main">
  <p:tag name="AS_UNIQUEID" val="6246"/>
</p:tagLst>
</file>

<file path=ppt/tags/tag3.xml><?xml version="1.0" encoding="utf-8"?>
<p:tagLst xmlns:p="http://schemas.openxmlformats.org/presentationml/2006/main">
  <p:tag name="AS_UNIQUEID" val="239"/>
</p:tagLst>
</file>

<file path=ppt/tags/tag30.xml><?xml version="1.0" encoding="utf-8"?>
<p:tagLst xmlns:p="http://schemas.openxmlformats.org/presentationml/2006/main">
  <p:tag name="AS_UNIQUEID" val="6247"/>
</p:tagLst>
</file>

<file path=ppt/tags/tag31.xml><?xml version="1.0" encoding="utf-8"?>
<p:tagLst xmlns:p="http://schemas.openxmlformats.org/presentationml/2006/main">
  <p:tag name="AS_UNIQUEID" val="6248"/>
</p:tagLst>
</file>

<file path=ppt/tags/tag32.xml><?xml version="1.0" encoding="utf-8"?>
<p:tagLst xmlns:p="http://schemas.openxmlformats.org/presentationml/2006/main">
  <p:tag name="AS_UNIQUEID" val="6250"/>
</p:tagLst>
</file>

<file path=ppt/tags/tag33.xml><?xml version="1.0" encoding="utf-8"?>
<p:tagLst xmlns:p="http://schemas.openxmlformats.org/presentationml/2006/main">
  <p:tag name="AS_UNIQUEID" val="6251"/>
</p:tagLst>
</file>

<file path=ppt/tags/tag34.xml><?xml version="1.0" encoding="utf-8"?>
<p:tagLst xmlns:p="http://schemas.openxmlformats.org/presentationml/2006/main">
  <p:tag name="AS_UNIQUEID" val="6252"/>
</p:tagLst>
</file>

<file path=ppt/tags/tag35.xml><?xml version="1.0" encoding="utf-8"?>
<p:tagLst xmlns:p="http://schemas.openxmlformats.org/presentationml/2006/main">
  <p:tag name="AS_UNIQUEID" val="6253"/>
</p:tagLst>
</file>

<file path=ppt/tags/tag36.xml><?xml version="1.0" encoding="utf-8"?>
<p:tagLst xmlns:p="http://schemas.openxmlformats.org/presentationml/2006/main">
  <p:tag name="AS_UNIQUEID" val="6254"/>
</p:tagLst>
</file>

<file path=ppt/tags/tag37.xml><?xml version="1.0" encoding="utf-8"?>
<p:tagLst xmlns:p="http://schemas.openxmlformats.org/presentationml/2006/main">
  <p:tag name="AS_UNIQUEID" val="6255"/>
</p:tagLst>
</file>

<file path=ppt/tags/tag38.xml><?xml version="1.0" encoding="utf-8"?>
<p:tagLst xmlns:p="http://schemas.openxmlformats.org/presentationml/2006/main">
  <p:tag name="AS_UNIQUEID" val="6256"/>
</p:tagLst>
</file>

<file path=ppt/tags/tag39.xml><?xml version="1.0" encoding="utf-8"?>
<p:tagLst xmlns:p="http://schemas.openxmlformats.org/presentationml/2006/main">
  <p:tag name="AS_UNIQUEID" val="6257"/>
</p:tagLst>
</file>

<file path=ppt/tags/tag4.xml><?xml version="1.0" encoding="utf-8"?>
<p:tagLst xmlns:p="http://schemas.openxmlformats.org/presentationml/2006/main">
  <p:tag name="AS_UNIQUEID" val="6140"/>
</p:tagLst>
</file>

<file path=ppt/tags/tag40.xml><?xml version="1.0" encoding="utf-8"?>
<p:tagLst xmlns:p="http://schemas.openxmlformats.org/presentationml/2006/main">
  <p:tag name="AS_UNIQUEID" val="6258"/>
</p:tagLst>
</file>

<file path=ppt/tags/tag41.xml><?xml version="1.0" encoding="utf-8"?>
<p:tagLst xmlns:p="http://schemas.openxmlformats.org/presentationml/2006/main">
  <p:tag name="AS_UNIQUEID" val="6259"/>
</p:tagLst>
</file>

<file path=ppt/tags/tag42.xml><?xml version="1.0" encoding="utf-8"?>
<p:tagLst xmlns:p="http://schemas.openxmlformats.org/presentationml/2006/main">
  <p:tag name="AS_UNIQUEID" val="6261"/>
</p:tagLst>
</file>

<file path=ppt/tags/tag43.xml><?xml version="1.0" encoding="utf-8"?>
<p:tagLst xmlns:p="http://schemas.openxmlformats.org/presentationml/2006/main">
  <p:tag name="AS_UNIQUEID" val="6262"/>
</p:tagLst>
</file>

<file path=ppt/tags/tag44.xml><?xml version="1.0" encoding="utf-8"?>
<p:tagLst xmlns:p="http://schemas.openxmlformats.org/presentationml/2006/main">
  <p:tag name="AS_UNIQUEID" val="6263"/>
</p:tagLst>
</file>

<file path=ppt/tags/tag45.xml><?xml version="1.0" encoding="utf-8"?>
<p:tagLst xmlns:p="http://schemas.openxmlformats.org/presentationml/2006/main">
  <p:tag name="AS_UNIQUEID" val="6264"/>
</p:tagLst>
</file>

<file path=ppt/tags/tag46.xml><?xml version="1.0" encoding="utf-8"?>
<p:tagLst xmlns:p="http://schemas.openxmlformats.org/presentationml/2006/main">
  <p:tag name="AS_UNIQUEID" val="6265"/>
</p:tagLst>
</file>

<file path=ppt/tags/tag47.xml><?xml version="1.0" encoding="utf-8"?>
<p:tagLst xmlns:p="http://schemas.openxmlformats.org/presentationml/2006/main">
  <p:tag name="AS_UNIQUEID" val="6266"/>
</p:tagLst>
</file>

<file path=ppt/tags/tag48.xml><?xml version="1.0" encoding="utf-8"?>
<p:tagLst xmlns:p="http://schemas.openxmlformats.org/presentationml/2006/main">
  <p:tag name="AS_UNIQUEID" val="6267"/>
</p:tagLst>
</file>

<file path=ppt/tags/tag49.xml><?xml version="1.0" encoding="utf-8"?>
<p:tagLst xmlns:p="http://schemas.openxmlformats.org/presentationml/2006/main">
  <p:tag name="AS_UNIQUEID" val="6268"/>
</p:tagLst>
</file>

<file path=ppt/tags/tag5.xml><?xml version="1.0" encoding="utf-8"?>
<p:tagLst xmlns:p="http://schemas.openxmlformats.org/presentationml/2006/main">
  <p:tag name="AS_UNIQUEID" val="6142"/>
</p:tagLst>
</file>

<file path=ppt/tags/tag50.xml><?xml version="1.0" encoding="utf-8"?>
<p:tagLst xmlns:p="http://schemas.openxmlformats.org/presentationml/2006/main">
  <p:tag name="AS_UNIQUEID" val="6269"/>
</p:tagLst>
</file>

<file path=ppt/tags/tag51.xml><?xml version="1.0" encoding="utf-8"?>
<p:tagLst xmlns:p="http://schemas.openxmlformats.org/presentationml/2006/main">
  <p:tag name="AS_UNIQUEID" val="6275"/>
</p:tagLst>
</file>

<file path=ppt/tags/tag52.xml><?xml version="1.0" encoding="utf-8"?>
<p:tagLst xmlns:p="http://schemas.openxmlformats.org/presentationml/2006/main">
  <p:tag name="AS_UNIQUEID" val="6276"/>
</p:tagLst>
</file>

<file path=ppt/tags/tag53.xml><?xml version="1.0" encoding="utf-8"?>
<p:tagLst xmlns:p="http://schemas.openxmlformats.org/presentationml/2006/main">
  <p:tag name="AS_UNIQUEID" val="6277"/>
</p:tagLst>
</file>

<file path=ppt/tags/tag54.xml><?xml version="1.0" encoding="utf-8"?>
<p:tagLst xmlns:p="http://schemas.openxmlformats.org/presentationml/2006/main">
  <p:tag name="AS_UNIQUEID" val="6278"/>
</p:tagLst>
</file>

<file path=ppt/tags/tag55.xml><?xml version="1.0" encoding="utf-8"?>
<p:tagLst xmlns:p="http://schemas.openxmlformats.org/presentationml/2006/main">
  <p:tag name="AS_UNIQUEID" val="6279"/>
</p:tagLst>
</file>

<file path=ppt/tags/tag56.xml><?xml version="1.0" encoding="utf-8"?>
<p:tagLst xmlns:p="http://schemas.openxmlformats.org/presentationml/2006/main">
  <p:tag name="AS_UNIQUEID" val="6280"/>
</p:tagLst>
</file>

<file path=ppt/tags/tag57.xml><?xml version="1.0" encoding="utf-8"?>
<p:tagLst xmlns:p="http://schemas.openxmlformats.org/presentationml/2006/main">
  <p:tag name="AS_UNIQUEID" val="6281"/>
</p:tagLst>
</file>

<file path=ppt/tags/tag58.xml><?xml version="1.0" encoding="utf-8"?>
<p:tagLst xmlns:p="http://schemas.openxmlformats.org/presentationml/2006/main">
  <p:tag name="AS_UNIQUEID" val="6271"/>
</p:tagLst>
</file>

<file path=ppt/tags/tag59.xml><?xml version="1.0" encoding="utf-8"?>
<p:tagLst xmlns:p="http://schemas.openxmlformats.org/presentationml/2006/main">
  <p:tag name="AS_UNIQUEID" val="6272"/>
</p:tagLst>
</file>

<file path=ppt/tags/tag6.xml><?xml version="1.0" encoding="utf-8"?>
<p:tagLst xmlns:p="http://schemas.openxmlformats.org/presentationml/2006/main">
  <p:tag name="AS_UNIQUEID" val="6144"/>
</p:tagLst>
</file>

<file path=ppt/tags/tag60.xml><?xml version="1.0" encoding="utf-8"?>
<p:tagLst xmlns:p="http://schemas.openxmlformats.org/presentationml/2006/main">
  <p:tag name="AS_UNIQUEID" val="6273"/>
</p:tagLst>
</file>

<file path=ppt/tags/tag61.xml><?xml version="1.0" encoding="utf-8"?>
<p:tagLst xmlns:p="http://schemas.openxmlformats.org/presentationml/2006/main">
  <p:tag name="AS_UNIQUEID" val="6283"/>
</p:tagLst>
</file>

<file path=ppt/tags/tag62.xml><?xml version="1.0" encoding="utf-8"?>
<p:tagLst xmlns:p="http://schemas.openxmlformats.org/presentationml/2006/main">
  <p:tag name="AS_UNIQUEID" val="6284"/>
</p:tagLst>
</file>

<file path=ppt/tags/tag63.xml><?xml version="1.0" encoding="utf-8"?>
<p:tagLst xmlns:p="http://schemas.openxmlformats.org/presentationml/2006/main">
  <p:tag name="AS_UNIQUEID" val="6285"/>
</p:tagLst>
</file>

<file path=ppt/tags/tag64.xml><?xml version="1.0" encoding="utf-8"?>
<p:tagLst xmlns:p="http://schemas.openxmlformats.org/presentationml/2006/main">
  <p:tag name="AS_UNIQUEID" val="6286"/>
  <p:tag name="KSO_WM_UNIT_PLACING_PICTURE_USER_VIEWPORT" val="{&quot;height&quot;:3538.218897637795,&quot;width&quot;:12927.937007874016}"/>
</p:tagLst>
</file>

<file path=ppt/tags/tag65.xml><?xml version="1.0" encoding="utf-8"?>
<p:tagLst xmlns:p="http://schemas.openxmlformats.org/presentationml/2006/main">
  <p:tag name="AS_UNIQUEID" val="6287"/>
</p:tagLst>
</file>

<file path=ppt/tags/tag66.xml><?xml version="1.0" encoding="utf-8"?>
<p:tagLst xmlns:p="http://schemas.openxmlformats.org/presentationml/2006/main">
  <p:tag name="AS_UNIQUEID" val="6288"/>
</p:tagLst>
</file>

<file path=ppt/tags/tag67.xml><?xml version="1.0" encoding="utf-8"?>
<p:tagLst xmlns:p="http://schemas.openxmlformats.org/presentationml/2006/main">
  <p:tag name="AS_UNIQUEID" val="6289"/>
  <p:tag name="KSO_WM_UNIT_PLACING_PICTURE_USER_VIEWPORT" val="{&quot;height&quot;:5087.788976377953,&quot;width&quot;:5091.483464566929}"/>
</p:tagLst>
</file>

<file path=ppt/tags/tag68.xml><?xml version="1.0" encoding="utf-8"?>
<p:tagLst xmlns:p="http://schemas.openxmlformats.org/presentationml/2006/main">
  <p:tag name="AS_UNIQUEID" val="6290"/>
</p:tagLst>
</file>

<file path=ppt/tags/tag69.xml><?xml version="1.0" encoding="utf-8"?>
<p:tagLst xmlns:p="http://schemas.openxmlformats.org/presentationml/2006/main">
  <p:tag name="AS_UNIQUEID" val="6292"/>
</p:tagLst>
</file>

<file path=ppt/tags/tag7.xml><?xml version="1.0" encoding="utf-8"?>
<p:tagLst xmlns:p="http://schemas.openxmlformats.org/presentationml/2006/main">
  <p:tag name="AS_UNIQUEID" val="6146"/>
</p:tagLst>
</file>

<file path=ppt/tags/tag70.xml><?xml version="1.0" encoding="utf-8"?>
<p:tagLst xmlns:p="http://schemas.openxmlformats.org/presentationml/2006/main">
  <p:tag name="AS_UNIQUEID" val="6293"/>
</p:tagLst>
</file>

<file path=ppt/tags/tag71.xml><?xml version="1.0" encoding="utf-8"?>
<p:tagLst xmlns:p="http://schemas.openxmlformats.org/presentationml/2006/main">
  <p:tag name="AS_UNIQUEID" val="6294"/>
</p:tagLst>
</file>

<file path=ppt/tags/tag72.xml><?xml version="1.0" encoding="utf-8"?>
<p:tagLst xmlns:p="http://schemas.openxmlformats.org/presentationml/2006/main">
  <p:tag name="AS_UNIQUEID" val="6295"/>
  <p:tag name="KSO_WM_UNIT_PLACING_PICTURE_USER_VIEWPORT" val="{&quot;height&quot;:3538.218897637795,&quot;width&quot;:12927.937007874016}"/>
</p:tagLst>
</file>

<file path=ppt/tags/tag73.xml><?xml version="1.0" encoding="utf-8"?>
<p:tagLst xmlns:p="http://schemas.openxmlformats.org/presentationml/2006/main">
  <p:tag name="AS_UNIQUEID" val="6296"/>
</p:tagLst>
</file>

<file path=ppt/tags/tag74.xml><?xml version="1.0" encoding="utf-8"?>
<p:tagLst xmlns:p="http://schemas.openxmlformats.org/presentationml/2006/main">
  <p:tag name="AS_UNIQUEID" val="6297"/>
</p:tagLst>
</file>

<file path=ppt/tags/tag75.xml><?xml version="1.0" encoding="utf-8"?>
<p:tagLst xmlns:p="http://schemas.openxmlformats.org/presentationml/2006/main">
  <p:tag name="AS_UNIQUEID" val="6298"/>
</p:tagLst>
</file>

<file path=ppt/tags/tag76.xml><?xml version="1.0" encoding="utf-8"?>
<p:tagLst xmlns:p="http://schemas.openxmlformats.org/presentationml/2006/main">
  <p:tag name="AS_UNIQUEID" val="6299"/>
</p:tagLst>
</file>

<file path=ppt/tags/tag77.xml><?xml version="1.0" encoding="utf-8"?>
<p:tagLst xmlns:p="http://schemas.openxmlformats.org/presentationml/2006/main">
  <p:tag name="AS_UNIQUEID" val="6301"/>
</p:tagLst>
</file>

<file path=ppt/tags/tag78.xml><?xml version="1.0" encoding="utf-8"?>
<p:tagLst xmlns:p="http://schemas.openxmlformats.org/presentationml/2006/main">
  <p:tag name="AS_UNIQUEID" val="6302"/>
</p:tagLst>
</file>

<file path=ppt/tags/tag79.xml><?xml version="1.0" encoding="utf-8"?>
<p:tagLst xmlns:p="http://schemas.openxmlformats.org/presentationml/2006/main">
  <p:tag name="AS_UNIQUEID" val="6303"/>
</p:tagLst>
</file>

<file path=ppt/tags/tag8.xml><?xml version="1.0" encoding="utf-8"?>
<p:tagLst xmlns:p="http://schemas.openxmlformats.org/presentationml/2006/main">
  <p:tag name="AS_UNIQUEID" val="6138"/>
</p:tagLst>
</file>

<file path=ppt/tags/tag80.xml><?xml version="1.0" encoding="utf-8"?>
<p:tagLst xmlns:p="http://schemas.openxmlformats.org/presentationml/2006/main">
  <p:tag name="AS_UNIQUEID" val="6304"/>
</p:tagLst>
</file>

<file path=ppt/tags/tag81.xml><?xml version="1.0" encoding="utf-8"?>
<p:tagLst xmlns:p="http://schemas.openxmlformats.org/presentationml/2006/main">
  <p:tag name="AS_UNIQUEID" val="6306"/>
</p:tagLst>
</file>

<file path=ppt/tags/tag82.xml><?xml version="1.0" encoding="utf-8"?>
<p:tagLst xmlns:p="http://schemas.openxmlformats.org/presentationml/2006/main">
  <p:tag name="AS_UNIQUEID" val="6307"/>
</p:tagLst>
</file>

<file path=ppt/tags/tag83.xml><?xml version="1.0" encoding="utf-8"?>
<p:tagLst xmlns:p="http://schemas.openxmlformats.org/presentationml/2006/main">
  <p:tag name="AS_UNIQUEID" val="6308"/>
</p:tagLst>
</file>

<file path=ppt/tags/tag84.xml><?xml version="1.0" encoding="utf-8"?>
<p:tagLst xmlns:p="http://schemas.openxmlformats.org/presentationml/2006/main">
  <p:tag name="AS_UNIQUEID" val="6309"/>
</p:tagLst>
</file>

<file path=ppt/tags/tag85.xml><?xml version="1.0" encoding="utf-8"?>
<p:tagLst xmlns:p="http://schemas.openxmlformats.org/presentationml/2006/main">
  <p:tag name="AS_UNIQUEID" val="6311"/>
</p:tagLst>
</file>

<file path=ppt/tags/tag86.xml><?xml version="1.0" encoding="utf-8"?>
<p:tagLst xmlns:p="http://schemas.openxmlformats.org/presentationml/2006/main">
  <p:tag name="AS_UNIQUEID" val="6312"/>
</p:tagLst>
</file>

<file path=ppt/tags/tag87.xml><?xml version="1.0" encoding="utf-8"?>
<p:tagLst xmlns:p="http://schemas.openxmlformats.org/presentationml/2006/main">
  <p:tag name="AS_UNIQUEID" val="6313"/>
</p:tagLst>
</file>

<file path=ppt/tags/tag88.xml><?xml version="1.0" encoding="utf-8"?>
<p:tagLst xmlns:p="http://schemas.openxmlformats.org/presentationml/2006/main">
  <p:tag name="AS_UNIQUEID" val="106"/>
</p:tagLst>
</file>

<file path=ppt/tags/tag89.xml><?xml version="1.0" encoding="utf-8"?>
<p:tagLst xmlns:p="http://schemas.openxmlformats.org/presentationml/2006/main">
  <p:tag name="AS_UNIQUEID" val="107"/>
</p:tagLst>
</file>

<file path=ppt/tags/tag9.xml><?xml version="1.0" encoding="utf-8"?>
<p:tagLst xmlns:p="http://schemas.openxmlformats.org/presentationml/2006/main">
  <p:tag name="AS_UNIQUEID" val="97"/>
</p:tagLst>
</file>

<file path=ppt/tags/tag90.xml><?xml version="1.0" encoding="utf-8"?>
<p:tagLst xmlns:p="http://schemas.openxmlformats.org/presentationml/2006/main">
  <p:tag name="AS_UNIQUEID" val="108"/>
</p:tagLst>
</file>

<file path=ppt/tags/tag91.xml><?xml version="1.0" encoding="utf-8"?>
<p:tagLst xmlns:p="http://schemas.openxmlformats.org/presentationml/2006/main">
  <p:tag name="AS_UNIQUEID" val="110"/>
</p:tagLst>
</file>

<file path=ppt/tags/tag92.xml><?xml version="1.0" encoding="utf-8"?>
<p:tagLst xmlns:p="http://schemas.openxmlformats.org/presentationml/2006/main">
  <p:tag name="AS_UNIQUEID" val="473"/>
  <p:tag name="KSO_WM_UNIT_TABLE_BEAUTIFY" val="smartTable{855aa01d-f753-4bf7-bba5-8c99b48503c4}"/>
</p:tagLst>
</file>

<file path=ppt/tags/tag93.xml><?xml version="1.0" encoding="utf-8"?>
<p:tagLst xmlns:p="http://schemas.openxmlformats.org/presentationml/2006/main">
  <p:tag name="AS_UNIQUEID" val="201"/>
</p:tagLst>
</file>

<file path=ppt/tags/tag94.xml><?xml version="1.0" encoding="utf-8"?>
<p:tagLst xmlns:p="http://schemas.openxmlformats.org/presentationml/2006/main">
  <p:tag name="AS_UNIQUEID" val="202"/>
</p:tagLst>
</file>

<file path=ppt/tags/tag95.xml><?xml version="1.0" encoding="utf-8"?>
<p:tagLst xmlns:p="http://schemas.openxmlformats.org/presentationml/2006/main">
  <p:tag name="AS_UNIQUEID" val="203"/>
</p:tagLst>
</file>

<file path=ppt/tags/tag96.xml><?xml version="1.0" encoding="utf-8"?>
<p:tagLst xmlns:p="http://schemas.openxmlformats.org/presentationml/2006/main">
  <p:tag name="AS_UNIQUEID" val="204"/>
</p:tagLst>
</file>

<file path=ppt/tags/tag97.xml><?xml version="1.0" encoding="utf-8"?>
<p:tagLst xmlns:p="http://schemas.openxmlformats.org/presentationml/2006/main">
  <p:tag name="AS_UNIQUEID" val="205"/>
</p:tagLst>
</file>

<file path=ppt/tags/tag98.xml><?xml version="1.0" encoding="utf-8"?>
<p:tagLst xmlns:p="http://schemas.openxmlformats.org/presentationml/2006/main">
  <p:tag name="AS_UNIQUEID" val="206"/>
</p:tagLst>
</file>

<file path=ppt/tags/tag99.xml><?xml version="1.0" encoding="utf-8"?>
<p:tagLst xmlns:p="http://schemas.openxmlformats.org/presentationml/2006/main">
  <p:tag name="AS_UNIQUEID" val="207"/>
</p:tagLst>
</file>

<file path=ppt/theme/theme1.xml><?xml version="1.0" encoding="utf-8"?>
<a:theme xmlns:a="http://schemas.openxmlformats.org/drawingml/2006/main" name="第一PPT模板网-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</a:spPr>
      <a:bodyPr rtlCol="0" anchor="ctr"/>
      <a:lstStyle>
        <a:defPPr fontAlgn="auto">
          <a:lnSpc>
            <a:spcPct val="100000"/>
          </a:lnSpc>
          <a:buSzPct val="100000"/>
          <a:defRPr lang="zh-CN" altLang="zh-CN" sz="2400" b="1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  <a:sym typeface="+mn-ea"/>
          </a:defRPr>
        </a:defPPr>
      </a:lstStyle>
    </a:spDef>
    <a:txDef>
      <a:spPr>
        <a:solidFill>
          <a:srgbClr val="92D050"/>
        </a:solidFill>
        <a:ln>
          <a:noFill/>
        </a:ln>
      </a:spPr>
      <a:bodyPr anchor="ctr">
        <a:spAutoFit/>
      </a:bodyPr>
      <a:lstStyle>
        <a:defPPr algn="dist" fontAlgn="base">
          <a:spcBef>
            <a:spcPct val="0"/>
          </a:spcBef>
          <a:spcAft>
            <a:spcPct val="0"/>
          </a:spcAft>
          <a:defRPr lang="zh-CN" altLang="en-US" sz="2655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方正准圆简体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92D050"/>
        </a:solidFill>
        <a:ln>
          <a:noFill/>
        </a:ln>
      </a:spPr>
      <a:bodyPr anchor="ctr">
        <a:spAutoFit/>
      </a:bodyPr>
      <a:lstStyle>
        <a:defPPr algn="dist" fontAlgn="base">
          <a:spcBef>
            <a:spcPct val="0"/>
          </a:spcBef>
          <a:spcAft>
            <a:spcPct val="0"/>
          </a:spcAft>
          <a:defRPr lang="zh-CN" altLang="en-US" sz="2655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方正准圆简体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3173</Words>
  <Application>WPS 演示</Application>
  <PresentationFormat>自定义</PresentationFormat>
  <Paragraphs>359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方正准圆简体</vt:lpstr>
      <vt:lpstr>Segoe Print</vt:lpstr>
      <vt:lpstr>Calibri</vt:lpstr>
      <vt:lpstr>Calibri Light</vt:lpstr>
      <vt:lpstr>微软雅黑 Light</vt:lpstr>
      <vt:lpstr>Calibri</vt:lpstr>
      <vt:lpstr>Impact</vt:lpstr>
      <vt:lpstr>等线 Light</vt:lpstr>
      <vt:lpstr>Arial</vt:lpstr>
      <vt:lpstr>幼圆</vt:lpstr>
      <vt:lpstr>Source Han Sans CN</vt:lpstr>
      <vt:lpstr>方正卡通简体</vt:lpstr>
      <vt:lpstr>Arial Unicode MS</vt:lpstr>
      <vt:lpstr>楷体</vt:lpstr>
      <vt:lpstr>Agency FB</vt:lpstr>
      <vt:lpstr>华文细黑</vt:lpstr>
      <vt:lpstr>等线</vt:lpstr>
      <vt:lpstr>Trebuchet MS</vt:lpstr>
      <vt:lpstr>第一PPT模板网-WWW.1PPT.COM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take me to hell</cp:lastModifiedBy>
  <cp:revision>5</cp:revision>
  <cp:lastPrinted>2022-12-11T13:10:00Z</cp:lastPrinted>
  <dcterms:created xsi:type="dcterms:W3CDTF">2022-12-11T13:10:00Z</dcterms:created>
  <dcterms:modified xsi:type="dcterms:W3CDTF">2024-04-14T06:59:44Z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714C10D516874F9B938DC58AA3C4A018_12</vt:lpwstr>
  </property>
  <property fmtid="{D5CDD505-2E9C-101B-9397-08002B2CF9AE}" pid="3" name="KSOProductBuildVer">
    <vt:lpwstr>2052-12.1.0.16417</vt:lpwstr>
  </property>
</Properties>
</file>