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9.1-->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tags" Target="tags/tag26.xml" /><Relationship Id="rId19" Type="http://schemas.openxmlformats.org/officeDocument/2006/relationships/presProps" Target="presProps.xml" /><Relationship Id="rId2" Type="http://schemas.openxmlformats.org/officeDocument/2006/relationships/slideMaster" Target="slideMasters/slideMaster2.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78DFCC-589B-4A60-9C12-59D686ADFEC6}" type="datetimeFigureOut">
              <a:rPr lang="zh-CN" altLang="en-US"/>
              <a:t>2018/7/9</a:t>
            </a:fld>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CCC3E0-7DDF-45E7-A937-AD50A2B51CF3}" type="slidenum">
              <a:rPr lang="zh-CN" altLang="en-US"/>
              <a:t>‹#›</a:t>
            </a:fld>
          </a:p>
        </p:txBody>
      </p:sp>
    </p:spTree>
    <p:extLst>
      <p:ext uri="{BB962C8B-B14F-4D97-AF65-F5344CB8AC3E}">
        <p14:creationId xmlns:p14="http://schemas.microsoft.com/office/powerpoint/2010/main" val="385486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a:bodyPr>
          <a:lstStyle/>
          <a:p>
            <a:r>
              <a:t>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1</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a:bodyPr>
          <a:lstStyle/>
          <a:p>
            <a:r>
              <a:t>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10</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fontScale="97500" lnSpcReduction="10000"/>
          </a:bodyPr>
          <a:lstStyle/>
          <a:p>
            <a:r>
              <a:t>如有异常请联系客服（微信：sootar_ ）</a:t>
            </a:r>
          </a:p>
          <a:p>
            <a:r>
              <a:t>为了打击非法传销，需要采取一系列的方法和策略</a:t>
            </a:r>
          </a:p>
          <a:p>
            <a:r>
              <a:t>制定法律：完善法律体系，建立和完善非法传销的相关法律法规，明确非法传销的定义和惩罚措施</a:t>
            </a:r>
          </a:p>
          <a:p>
            <a:r>
              <a:t>宣传教育：通过媒体、教育等渠道，加强对公众的非法传销教育和宣传，提高公众对非法传销的认知和警惕性</a:t>
            </a:r>
          </a:p>
          <a:p>
            <a:r>
              <a:t>加强监管：加大对非法传销活动的监管力度，提高执法部门对非法传销的识别和打击能力，加大处罚力度</a:t>
            </a:r>
          </a:p>
          <a:p>
            <a:r>
              <a:t>信息共享：建立非法传销的信息共享平台，及时收集、传递和分析非法传销的信息，提高打击的效率和准确性</a:t>
            </a:r>
          </a:p>
          <a:p>
            <a:r>
              <a:t>联合打击：加强国际合作，与其他国家形成合力，共同打击跨国非法传销组织，防止其活动在国际范围内扩散</a:t>
            </a:r>
          </a:p>
        </p:txBody>
      </p:sp>
      <p:sp>
        <p:nvSpPr>
          <p:cNvPr id="4" name="Slide Number Placeholder 3"/>
          <p:cNvSpPr>
            <a:spLocks noGrp="1"/>
          </p:cNvSpPr>
          <p:nvPr>
            <p:ph type="sldNum" sz="quarter" idx="10"/>
          </p:nvPr>
        </p:nvSpPr>
        <p:spPr/>
        <p:txBody>
          <a:bodyPr/>
          <a:lstStyle/>
          <a:p>
            <a:fld id="{6101C5E1-D8E9-464D-A93E-CE21651935A7}" type="slidenum">
              <a:rPr lang="en-US"/>
              <a:t>11</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a:bodyPr>
          <a:lstStyle/>
          <a:p>
            <a:r>
              <a:t>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12</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a:bodyPr>
          <a:lstStyle/>
          <a:p>
            <a:r>
              <a:t>如有异常请联系客服（微信：sootar_ ）</a:t>
            </a:r>
          </a:p>
          <a:p>
            <a:r>
              <a:t>非法传销是一种危害巨大的犯罪行为，对社会和人们的生活造成了严重的威胁。为了保护公众利益和社会秩序的稳定，我们每个人都应积极参与到打击非法传销的行动中来。通过加强法律制度建设、宣传教育、加大监管力度以及加强国际合作，我们有信心有效地打击非法传销，为社会的发展和人民的幸福作出贡献</a:t>
            </a:r>
          </a:p>
          <a:p>
            <a:r>
              <a:t>参考文献</a:t>
            </a:r>
          </a:p>
          <a:p>
            <a:r>
              <a:t>许啟城. (2008). 金字塔式经营模式及传销策略研究. 商务与文化(混合)：250-251</a:t>
            </a:r>
          </a:p>
          <a:p>
            <a:r>
              <a:t>周艳：亢心月. (2017). 非法传销的泡沫经济现象分析与对策研究. 湖南行政学院学报, 62(03), 48-52</a:t>
            </a:r>
          </a:p>
        </p:txBody>
      </p:sp>
      <p:sp>
        <p:nvSpPr>
          <p:cNvPr id="4" name="Slide Number Placeholder 3"/>
          <p:cNvSpPr>
            <a:spLocks noGrp="1"/>
          </p:cNvSpPr>
          <p:nvPr>
            <p:ph type="sldNum" sz="quarter" idx="10"/>
          </p:nvPr>
        </p:nvSpPr>
        <p:spPr/>
        <p:txBody>
          <a:bodyPr/>
          <a:lstStyle/>
          <a:p>
            <a:fld id="{6101C5E1-D8E9-464D-A93E-CE21651935A7}" type="slidenum">
              <a:rPr lang="en-US"/>
              <a:t>13</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a:xfrm flipH="1">
            <a:off x="0" y="0"/>
            <a:ext cx="0" cy="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4DF715-C661-4A4B-BB5A-CE67FF753190}" type="slidenum">
              <a:rPr lang="zh-CN" altLang="en-US">
                <a:solidFill>
                  <a:prstClr val="black"/>
                </a:solidFill>
              </a:rPr>
              <a:t>14</a:t>
            </a:fld>
          </a:p>
        </p:txBody>
      </p:sp>
    </p:spTree>
    <p:extLst>
      <p:ext uri="{BB962C8B-B14F-4D97-AF65-F5344CB8AC3E}">
        <p14:creationId xmlns:p14="http://schemas.microsoft.com/office/powerpoint/2010/main" val="3249454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a:xfrm flipH="1">
            <a:off x="0" y="0"/>
            <a:ext cx="0" cy="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a:t>2</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a:bodyPr>
          <a:lstStyle/>
          <a:p>
            <a:r>
              <a:t>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3</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a:bodyPr>
          <a:lstStyle/>
          <a:p>
            <a:r>
              <a:t>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4</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a:bodyPr>
          <a:lstStyle/>
          <a:p>
            <a:r>
              <a:t>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5</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a:bodyPr>
          <a:lstStyle/>
          <a:p>
            <a:r>
              <a:t>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6</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a:bodyPr>
          <a:lstStyle/>
          <a:p>
            <a:r>
              <a:t>如有异常请联系客服（微信：sootar_ ）</a:t>
            </a:r>
          </a:p>
          <a:p>
            <a:r>
              <a:t>虚假宣传：非法传销组织通过虚构的承诺和高额回报来吸引潜在参与者加入，并承诺他们将迅速致富</a:t>
            </a:r>
          </a:p>
          <a:p>
            <a:r>
              <a:t>高额加入费用：非法传销组织往往需要参与者缴纳高额的加入费用，吸引人们贪图迅速致富的幻想而投资</a:t>
            </a:r>
          </a:p>
          <a:p>
            <a:r>
              <a:t>强制招募：非法传销组织采用强制招募的方式，通过加入费用的多少推动下线招募更多人员，形成传销链条</a:t>
            </a:r>
          </a:p>
        </p:txBody>
      </p:sp>
      <p:sp>
        <p:nvSpPr>
          <p:cNvPr id="4" name="Slide Number Placeholder 3"/>
          <p:cNvSpPr>
            <a:spLocks noGrp="1"/>
          </p:cNvSpPr>
          <p:nvPr>
            <p:ph type="sldNum" sz="quarter" idx="10"/>
          </p:nvPr>
        </p:nvSpPr>
        <p:spPr/>
        <p:txBody>
          <a:bodyPr/>
          <a:lstStyle/>
          <a:p>
            <a:fld id="{6101C5E1-D8E9-464D-A93E-CE21651935A7}" type="slidenum">
              <a:rPr lang="en-US"/>
              <a:t>7</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a:bodyPr>
          <a:lstStyle/>
          <a:p>
            <a:r>
              <a:t>如有异常请联系客服（微信：sootar_ ）</a:t>
            </a:r>
          </a:p>
        </p:txBody>
      </p:sp>
      <p:sp>
        <p:nvSpPr>
          <p:cNvPr id="4" name="Slide Number Placeholder 3"/>
          <p:cNvSpPr>
            <a:spLocks noGrp="1"/>
          </p:cNvSpPr>
          <p:nvPr>
            <p:ph type="sldNum" sz="quarter" idx="10"/>
          </p:nvPr>
        </p:nvSpPr>
        <p:spPr/>
        <p:txBody>
          <a:bodyPr/>
          <a:lstStyle/>
          <a:p>
            <a:fld id="{6101C5E1-D8E9-464D-A93E-CE21651935A7}" type="slidenum">
              <a:rPr lang="en-US"/>
              <a:t>8</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flipH="1">
            <a:off x="0" y="0"/>
            <a:ext cx="0" cy="0"/>
          </a:xfrm>
        </p:spPr>
      </p:sp>
      <p:sp>
        <p:nvSpPr>
          <p:cNvPr id="3" name="Notes Placeholder 2"/>
          <p:cNvSpPr>
            <a:spLocks noGrp="1"/>
          </p:cNvSpPr>
          <p:nvPr>
            <p:ph type="body" idx="1"/>
          </p:nvPr>
        </p:nvSpPr>
        <p:spPr/>
        <p:txBody>
          <a:bodyPr>
            <a:normAutofit/>
          </a:bodyPr>
          <a:lstStyle/>
          <a:p>
            <a:r>
              <a:t>如有异常请联系客服（微信：sootar_ ）</a:t>
            </a:r>
          </a:p>
          <a:p>
            <a:r>
              <a:t>非法传销给个人和社会带来了严重的危害</a:t>
            </a:r>
          </a:p>
          <a:p>
            <a:r>
              <a:t>经济损失：参与非法传销的人们往往会因为加入费用的损失而遭受经济上的巨大损失</a:t>
            </a:r>
          </a:p>
          <a:p>
            <a:r>
              <a:t>信任破裂：非法传销组织以虚假宣传获得人们的信任，使得社会信任度降低，影响了社会和谐稳定</a:t>
            </a:r>
          </a:p>
          <a:p>
            <a:r>
              <a:t>心理伤害：加入非法传销组织的人们往往会因为未能达到承诺的高额回报而遭受心理上的刺激，导致心理健康问题的出现</a:t>
            </a:r>
          </a:p>
          <a:p>
            <a:r>
              <a:t>恶劣影响：非法传销破坏了正常的市场经济秩序，剥夺了人们正当收入来源，给社会经济发展带来了负面影响</a:t>
            </a:r>
          </a:p>
        </p:txBody>
      </p:sp>
      <p:sp>
        <p:nvSpPr>
          <p:cNvPr id="4" name="Slide Number Placeholder 3"/>
          <p:cNvSpPr>
            <a:spLocks noGrp="1"/>
          </p:cNvSpPr>
          <p:nvPr>
            <p:ph type="sldNum" sz="quarter" idx="10"/>
          </p:nvPr>
        </p:nvSpPr>
        <p:spPr/>
        <p:txBody>
          <a:bodyPr/>
          <a:lstStyle/>
          <a:p>
            <a:fld id="{6101C5E1-D8E9-464D-A93E-CE21651935A7}" type="slidenum">
              <a:rPr lang="en-US"/>
              <a:t>9</a:t>
            </a:fld>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b="1"/>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b="1"/>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slideLayout" Target="../slideLayouts/slideLayout13.xml" /><Relationship Id="rId3"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F9F8F5"/>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marL="0" marR="0" lvl="0" indent="0" algn="l" defTabSz="914400" rtl="0" eaLnBrk="1" fontAlgn="auto" latinLnBrk="0" hangingPunct="1">
              <a:lnSpc>
                <a:spcPct val="100000"/>
              </a:lnSpc>
              <a:spcBef>
                <a:spcPct val="0"/>
              </a:spcBef>
              <a:spcAft>
                <a:spcPct val="0"/>
              </a:spcAft>
              <a:buClrTx/>
              <a:buSzTx/>
              <a:buFontTx/>
              <a:buNone/>
              <a:defRPr/>
            </a:pPr>
            <a:fld id="{5D4BEA29-8EBC-478C-A104-0CC7C5632B2E}" type="datetimeFigureOut">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2023/11/27</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marL="0" marR="0" lvl="0" indent="0" algn="r" defTabSz="914400" rtl="0" eaLnBrk="1" fontAlgn="auto" latinLnBrk="0" hangingPunct="1">
              <a:lnSpc>
                <a:spcPct val="100000"/>
              </a:lnSpc>
              <a:spcBef>
                <a:spcPct val="0"/>
              </a:spcBef>
              <a:spcAft>
                <a:spcPct val="0"/>
              </a:spcAft>
              <a:buClrTx/>
              <a:buSzTx/>
              <a:buFontTx/>
              <a:buNone/>
              <a:defRPr/>
            </a:pPr>
            <a:fld id="{111600E8-E3DC-4A53-B489-0B0EB83640F5}" type="slidenum">
              <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10600030101010101" charset="-122"/>
              <a:ea typeface="等线" panose="02010600030101010101"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50" r:id="rId10"/>
    <p:sldLayoutId id="2147483651" r:id="rId11"/>
  </p:sldLayoutIdLst>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png" /><Relationship Id="rId4" Type="http://schemas.openxmlformats.org/officeDocument/2006/relationships/tags" Target="../tags/tag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image" Target="../media/image1.png" /><Relationship Id="rId4" Type="http://schemas.openxmlformats.org/officeDocument/2006/relationships/tags" Target="../tags/tag24.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1.xml" /><Relationship Id="rId3" Type="http://schemas.openxmlformats.org/officeDocument/2006/relationships/image" Target="../media/image1.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image" Target="../media/image1.png" /><Relationship Id="rId4" Type="http://schemas.openxmlformats.org/officeDocument/2006/relationships/tags" Target="../tags/tag25.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3.xml" /><Relationship Id="rId3" Type="http://schemas.openxmlformats.org/officeDocument/2006/relationships/image" Target="../media/image1.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4.xml" /><Relationship Id="rId3"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notesSlide" Target="../notesSlides/notesSlide2.xml" /><Relationship Id="rId3" Type="http://schemas.openxmlformats.org/officeDocument/2006/relationships/image" Target="../media/image1.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image" Target="../media/image1.png" /><Relationship Id="rId4" Type="http://schemas.openxmlformats.org/officeDocument/2006/relationships/tags" Target="../tags/tag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notesSlide" Target="../notesSlides/notesSlide4.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 Id="rId6" Type="http://schemas.openxmlformats.org/officeDocument/2006/relationships/image" Target="../media/image4.png" /><Relationship Id="rId7"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image" Target="../media/image1.png" /><Relationship Id="rId4" Type="http://schemas.openxmlformats.org/officeDocument/2006/relationships/tags" Target="../tags/tag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6.xml" /><Relationship Id="rId3" Type="http://schemas.openxmlformats.org/officeDocument/2006/relationships/image" Target="../media/image1.png" /><Relationship Id="rId4" Type="http://schemas.openxmlformats.org/officeDocument/2006/relationships/image" Target="../media/image6.jpe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7.xml" /><Relationship Id="rId3" Type="http://schemas.openxmlformats.org/officeDocument/2006/relationships/image" Target="../media/image1.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tags" Target="../tags/tag10.xml" /><Relationship Id="rId11" Type="http://schemas.openxmlformats.org/officeDocument/2006/relationships/tags" Target="../tags/tag11.xml" /><Relationship Id="rId12" Type="http://schemas.openxmlformats.org/officeDocument/2006/relationships/tags" Target="../tags/tag12.xml" /><Relationship Id="rId13" Type="http://schemas.openxmlformats.org/officeDocument/2006/relationships/tags" Target="../tags/tag13.xml" /><Relationship Id="rId14" Type="http://schemas.openxmlformats.org/officeDocument/2006/relationships/tags" Target="../tags/tag14.xml" /><Relationship Id="rId15" Type="http://schemas.openxmlformats.org/officeDocument/2006/relationships/tags" Target="../tags/tag15.xml" /><Relationship Id="rId16" Type="http://schemas.openxmlformats.org/officeDocument/2006/relationships/tags" Target="../tags/tag16.xml" /><Relationship Id="rId17" Type="http://schemas.openxmlformats.org/officeDocument/2006/relationships/tags" Target="../tags/tag17.xml" /><Relationship Id="rId18" Type="http://schemas.openxmlformats.org/officeDocument/2006/relationships/tags" Target="../tags/tag18.xml" /><Relationship Id="rId19" Type="http://schemas.openxmlformats.org/officeDocument/2006/relationships/tags" Target="../tags/tag19.xml" /><Relationship Id="rId2" Type="http://schemas.openxmlformats.org/officeDocument/2006/relationships/notesSlide" Target="../notesSlides/notesSlide8.xml" /><Relationship Id="rId20" Type="http://schemas.openxmlformats.org/officeDocument/2006/relationships/tags" Target="../tags/tag20.xml" /><Relationship Id="rId21" Type="http://schemas.openxmlformats.org/officeDocument/2006/relationships/tags" Target="../tags/tag21.xml" /><Relationship Id="rId22" Type="http://schemas.openxmlformats.org/officeDocument/2006/relationships/image" Target="../media/image8.png" /><Relationship Id="rId23" Type="http://schemas.openxmlformats.org/officeDocument/2006/relationships/tags" Target="../tags/tag22.xml" /><Relationship Id="rId24" Type="http://schemas.openxmlformats.org/officeDocument/2006/relationships/tags" Target="../tags/tag23.xml" /><Relationship Id="rId3" Type="http://schemas.openxmlformats.org/officeDocument/2006/relationships/image" Target="../media/image1.png"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tags" Target="../tags/tag6.xml" /><Relationship Id="rId7" Type="http://schemas.openxmlformats.org/officeDocument/2006/relationships/tags" Target="../tags/tag7.xml" /><Relationship Id="rId8" Type="http://schemas.openxmlformats.org/officeDocument/2006/relationships/tags" Target="../tags/tag8.xml" /><Relationship Id="rId9" Type="http://schemas.openxmlformats.org/officeDocument/2006/relationships/tags" Target="../tags/tag9.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9.xml" /><Relationship Id="rId3" Type="http://schemas.openxmlformats.org/officeDocument/2006/relationships/image" Target="../media/image1.png" /><Relationship Id="rId4"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图片 3"/>
          <p:cNvPicPr>
            <a:picLocks noChangeAspect="1"/>
          </p:cNvPicPr>
          <p:nvPr/>
        </p:nvPicPr>
        <p:blipFill>
          <a:blip r:embed="rId3"/>
          <a:srcRect l="14706" t="30221" r="14706" b="30074"/>
          <a:stretch>
            <a:fillRect/>
          </a:stretch>
        </p:blipFill>
        <p:spPr>
          <a:xfrm>
            <a:off x="0" y="0"/>
            <a:ext cx="12192000" cy="6858000"/>
          </a:xfrm>
          <a:custGeom>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rgbClr val="F9F8F5"/>
          </a:solidFill>
        </p:spPr>
      </p:pic>
      <p:grpSp>
        <p:nvGrpSpPr>
          <p:cNvPr id="18" name="组合 17"/>
          <p:cNvGrpSpPr/>
          <p:nvPr/>
        </p:nvGrpSpPr>
        <p:grpSpPr>
          <a:xfrm>
            <a:off x="-1049154" y="-940358"/>
            <a:ext cx="4402843" cy="3596931"/>
            <a:chOff x="-1049154" y="-940358"/>
            <a:chExt cx="4764506" cy="3892394"/>
          </a:xfrm>
        </p:grpSpPr>
        <p:sp>
          <p:nvSpPr>
            <p:cNvPr id="19" name="椭圆 18"/>
            <p:cNvSpPr/>
            <p:nvPr/>
          </p:nvSpPr>
          <p:spPr>
            <a:xfrm>
              <a:off x="-478929" y="-940358"/>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0" name="椭圆 19"/>
            <p:cNvSpPr/>
            <p:nvPr/>
          </p:nvSpPr>
          <p:spPr>
            <a:xfrm>
              <a:off x="628462" y="-163531"/>
              <a:ext cx="2413122" cy="2413119"/>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1" name="椭圆 20"/>
            <p:cNvSpPr/>
            <p:nvPr/>
          </p:nvSpPr>
          <p:spPr>
            <a:xfrm>
              <a:off x="587141" y="1943816"/>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 name="同心圆 21"/>
            <p:cNvSpPr/>
            <p:nvPr/>
          </p:nvSpPr>
          <p:spPr>
            <a:xfrm>
              <a:off x="-1049154" y="-23043"/>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3" name="椭圆 22"/>
            <p:cNvSpPr/>
            <p:nvPr/>
          </p:nvSpPr>
          <p:spPr>
            <a:xfrm>
              <a:off x="3397718" y="725394"/>
              <a:ext cx="317634" cy="317634"/>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24" name="组合 23"/>
          <p:cNvGrpSpPr/>
          <p:nvPr/>
        </p:nvGrpSpPr>
        <p:grpSpPr>
          <a:xfrm>
            <a:off x="8802505" y="4533498"/>
            <a:ext cx="4500002" cy="3365365"/>
            <a:chOff x="8386565" y="4366731"/>
            <a:chExt cx="4877441" cy="3647636"/>
          </a:xfrm>
        </p:grpSpPr>
        <p:sp>
          <p:nvSpPr>
            <p:cNvPr id="40" name="椭圆 39"/>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1" name="椭圆 40"/>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2"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3" name="椭圆 42"/>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4" name="椭圆 43"/>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45" name="矩形 44"/>
          <p:cNvSpPr/>
          <p:nvPr/>
        </p:nvSpPr>
        <p:spPr>
          <a:xfrm>
            <a:off x="4472217" y="4877778"/>
            <a:ext cx="1423788" cy="338554"/>
          </a:xfrm>
          <a:prstGeom prst="rect">
            <a:avLst/>
          </a:prstGeom>
        </p:spPr>
        <p:txBody>
          <a:bodyPr wrap="non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1600">
                <a:solidFill>
                  <a:schemeClr val="tx1">
                    <a:lumMod val="65000"/>
                    <a:lumOff val="35000"/>
                  </a:schemeClr>
                </a:solidFill>
                <a:latin typeface="宋体"/>
                <a:cs typeface="+mn-ea"/>
                <a:sym typeface="宋体"/>
              </a:rPr>
              <a:t>演讲者：</a:t>
            </a:r>
            <a:r>
              <a:rPr lang="zh-CN" altLang="zh-CN" sz="1600">
                <a:solidFill>
                  <a:schemeClr val="tx1">
                    <a:lumMod val="65000"/>
                    <a:lumOff val="35000"/>
                  </a:schemeClr>
                </a:solidFill>
                <a:latin typeface="宋体"/>
                <a:cs typeface="+mn-ea"/>
                <a:sym typeface="宋体"/>
              </a:rPr>
              <a:t>xxx</a:t>
            </a:r>
            <a:endParaRPr lang="zh-CN" sz="1600">
              <a:solidFill>
                <a:schemeClr val="tx1">
                  <a:lumMod val="65000"/>
                  <a:lumOff val="35000"/>
                </a:schemeClr>
              </a:solidFill>
              <a:latin typeface="宋体"/>
              <a:cs typeface="+mn-ea"/>
              <a:sym typeface="宋体"/>
            </a:endParaRPr>
          </a:p>
        </p:txBody>
      </p:sp>
      <p:sp>
        <p:nvSpPr>
          <p:cNvPr id="46" name="矩形 45"/>
          <p:cNvSpPr/>
          <p:nvPr/>
        </p:nvSpPr>
        <p:spPr>
          <a:xfrm>
            <a:off x="7033714" y="4877778"/>
            <a:ext cx="1015021" cy="338554"/>
          </a:xfrm>
          <a:prstGeom prst="rect">
            <a:avLst/>
          </a:prstGeom>
        </p:spPr>
        <p:txBody>
          <a:bodyPr wrap="non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en-US" sz="1600" b="1">
                <a:solidFill>
                  <a:schemeClr val="tx1">
                    <a:lumMod val="65000"/>
                    <a:lumOff val="35000"/>
                  </a:schemeClr>
                </a:solidFill>
                <a:latin typeface="宋体"/>
                <a:cs typeface="+mn-ea"/>
                <a:sym typeface="宋体"/>
              </a:rPr>
              <a:t>导师</a:t>
            </a:r>
            <a:r>
              <a:rPr lang="zh-CN" altLang="zh-CN" sz="1600" b="1">
                <a:solidFill>
                  <a:schemeClr val="tx1">
                    <a:lumMod val="65000"/>
                    <a:lumOff val="35000"/>
                  </a:schemeClr>
                </a:solidFill>
                <a:latin typeface="宋体"/>
                <a:cs typeface="+mn-ea"/>
                <a:sym typeface="宋体"/>
              </a:rPr>
              <a:t>:xxx</a:t>
            </a:r>
            <a:endParaRPr lang="zh-CN" sz="1600">
              <a:solidFill>
                <a:schemeClr val="tx1">
                  <a:lumMod val="65000"/>
                  <a:lumOff val="35000"/>
                </a:schemeClr>
              </a:solidFill>
              <a:latin typeface="宋体"/>
              <a:cs typeface="+mn-ea"/>
              <a:sym typeface="宋体"/>
            </a:endParaRPr>
          </a:p>
        </p:txBody>
      </p:sp>
      <p:grpSp>
        <p:nvGrpSpPr>
          <p:cNvPr id="47" name="组合 46"/>
          <p:cNvGrpSpPr/>
          <p:nvPr/>
        </p:nvGrpSpPr>
        <p:grpSpPr>
          <a:xfrm>
            <a:off x="6426682" y="4873055"/>
            <a:ext cx="339738" cy="339738"/>
            <a:chOff x="6335783" y="3698570"/>
            <a:chExt cx="339738" cy="339738"/>
          </a:xfrm>
        </p:grpSpPr>
        <p:sp>
          <p:nvSpPr>
            <p:cNvPr id="48" name="椭圆 47"/>
            <p:cNvSpPr/>
            <p:nvPr/>
          </p:nvSpPr>
          <p:spPr>
            <a:xfrm>
              <a:off x="6335783" y="3698570"/>
              <a:ext cx="339738" cy="339738"/>
            </a:xfrm>
            <a:prstGeom prst="ellipse">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9" name="businessman_57134"/>
            <p:cNvSpPr>
              <a:spLocks noChangeAspect="1"/>
            </p:cNvSpPr>
            <p:nvPr/>
          </p:nvSpPr>
          <p:spPr>
            <a:xfrm>
              <a:off x="6395636" y="3741388"/>
              <a:ext cx="220032" cy="240154"/>
            </a:xfrm>
            <a:custGeom>
              <a:gdLst>
                <a:gd name="connsiteX0" fmla="*/ 243589 w 557114"/>
                <a:gd name="connsiteY0" fmla="*/ 355438 h 608062"/>
                <a:gd name="connsiteX1" fmla="*/ 277656 w 557114"/>
                <a:gd name="connsiteY1" fmla="*/ 355438 h 608062"/>
                <a:gd name="connsiteX2" fmla="*/ 277940 w 557114"/>
                <a:gd name="connsiteY2" fmla="*/ 355438 h 608062"/>
                <a:gd name="connsiteX3" fmla="*/ 278604 w 557114"/>
                <a:gd name="connsiteY3" fmla="*/ 355438 h 608062"/>
                <a:gd name="connsiteX4" fmla="*/ 279174 w 557114"/>
                <a:gd name="connsiteY4" fmla="*/ 355438 h 608062"/>
                <a:gd name="connsiteX5" fmla="*/ 279458 w 557114"/>
                <a:gd name="connsiteY5" fmla="*/ 355438 h 608062"/>
                <a:gd name="connsiteX6" fmla="*/ 279553 w 557114"/>
                <a:gd name="connsiteY6" fmla="*/ 355438 h 608062"/>
                <a:gd name="connsiteX7" fmla="*/ 313620 w 557114"/>
                <a:gd name="connsiteY7" fmla="*/ 355438 h 608062"/>
                <a:gd name="connsiteX8" fmla="*/ 324438 w 557114"/>
                <a:gd name="connsiteY8" fmla="*/ 375432 h 608062"/>
                <a:gd name="connsiteX9" fmla="*/ 298152 w 557114"/>
                <a:gd name="connsiteY9" fmla="*/ 430202 h 608062"/>
                <a:gd name="connsiteX10" fmla="*/ 301948 w 557114"/>
                <a:gd name="connsiteY10" fmla="*/ 510272 h 608062"/>
                <a:gd name="connsiteX11" fmla="*/ 356891 w 557114"/>
                <a:gd name="connsiteY11" fmla="*/ 389172 h 608062"/>
                <a:gd name="connsiteX12" fmla="*/ 356986 w 557114"/>
                <a:gd name="connsiteY12" fmla="*/ 389172 h 608062"/>
                <a:gd name="connsiteX13" fmla="*/ 376628 w 557114"/>
                <a:gd name="connsiteY13" fmla="*/ 375337 h 608062"/>
                <a:gd name="connsiteX14" fmla="*/ 383556 w 557114"/>
                <a:gd name="connsiteY14" fmla="*/ 376474 h 608062"/>
                <a:gd name="connsiteX15" fmla="*/ 383745 w 557114"/>
                <a:gd name="connsiteY15" fmla="*/ 376569 h 608062"/>
                <a:gd name="connsiteX16" fmla="*/ 518588 w 557114"/>
                <a:gd name="connsiteY16" fmla="*/ 438920 h 608062"/>
                <a:gd name="connsiteX17" fmla="*/ 557114 w 557114"/>
                <a:gd name="connsiteY17" fmla="*/ 482224 h 608062"/>
                <a:gd name="connsiteX18" fmla="*/ 557114 w 557114"/>
                <a:gd name="connsiteY18" fmla="*/ 608062 h 608062"/>
                <a:gd name="connsiteX19" fmla="*/ 279743 w 557114"/>
                <a:gd name="connsiteY19" fmla="*/ 608062 h 608062"/>
                <a:gd name="connsiteX20" fmla="*/ 279458 w 557114"/>
                <a:gd name="connsiteY20" fmla="*/ 608062 h 608062"/>
                <a:gd name="connsiteX21" fmla="*/ 279364 w 557114"/>
                <a:gd name="connsiteY21" fmla="*/ 608062 h 608062"/>
                <a:gd name="connsiteX22" fmla="*/ 279174 w 557114"/>
                <a:gd name="connsiteY22" fmla="*/ 608062 h 608062"/>
                <a:gd name="connsiteX23" fmla="*/ 278984 w 557114"/>
                <a:gd name="connsiteY23" fmla="*/ 608062 h 608062"/>
                <a:gd name="connsiteX24" fmla="*/ 278604 w 557114"/>
                <a:gd name="connsiteY24" fmla="*/ 608062 h 608062"/>
                <a:gd name="connsiteX25" fmla="*/ 278130 w 557114"/>
                <a:gd name="connsiteY25" fmla="*/ 608062 h 608062"/>
                <a:gd name="connsiteX26" fmla="*/ 277940 w 557114"/>
                <a:gd name="connsiteY26" fmla="*/ 608062 h 608062"/>
                <a:gd name="connsiteX27" fmla="*/ 277845 w 557114"/>
                <a:gd name="connsiteY27" fmla="*/ 608062 h 608062"/>
                <a:gd name="connsiteX28" fmla="*/ 277750 w 557114"/>
                <a:gd name="connsiteY28" fmla="*/ 608062 h 608062"/>
                <a:gd name="connsiteX29" fmla="*/ 277656 w 557114"/>
                <a:gd name="connsiteY29" fmla="*/ 608062 h 608062"/>
                <a:gd name="connsiteX30" fmla="*/ 277371 w 557114"/>
                <a:gd name="connsiteY30" fmla="*/ 608062 h 608062"/>
                <a:gd name="connsiteX31" fmla="*/ 0 w 557114"/>
                <a:gd name="connsiteY31" fmla="*/ 608062 h 608062"/>
                <a:gd name="connsiteX32" fmla="*/ 0 w 557114"/>
                <a:gd name="connsiteY32" fmla="*/ 482224 h 608062"/>
                <a:gd name="connsiteX33" fmla="*/ 38621 w 557114"/>
                <a:gd name="connsiteY33" fmla="*/ 438920 h 608062"/>
                <a:gd name="connsiteX34" fmla="*/ 173464 w 557114"/>
                <a:gd name="connsiteY34" fmla="*/ 376569 h 608062"/>
                <a:gd name="connsiteX35" fmla="*/ 173558 w 557114"/>
                <a:gd name="connsiteY35" fmla="*/ 376474 h 608062"/>
                <a:gd name="connsiteX36" fmla="*/ 180486 w 557114"/>
                <a:gd name="connsiteY36" fmla="*/ 375337 h 608062"/>
                <a:gd name="connsiteX37" fmla="*/ 200223 w 557114"/>
                <a:gd name="connsiteY37" fmla="*/ 389172 h 608062"/>
                <a:gd name="connsiteX38" fmla="*/ 255166 w 557114"/>
                <a:gd name="connsiteY38" fmla="*/ 510272 h 608062"/>
                <a:gd name="connsiteX39" fmla="*/ 258962 w 557114"/>
                <a:gd name="connsiteY39" fmla="*/ 430202 h 608062"/>
                <a:gd name="connsiteX40" fmla="*/ 232676 w 557114"/>
                <a:gd name="connsiteY40" fmla="*/ 375432 h 608062"/>
                <a:gd name="connsiteX41" fmla="*/ 243589 w 557114"/>
                <a:gd name="connsiteY41" fmla="*/ 355438 h 608062"/>
                <a:gd name="connsiteX42" fmla="*/ 276250 w 557114"/>
                <a:gd name="connsiteY42" fmla="*/ 0 h 608062"/>
                <a:gd name="connsiteX43" fmla="*/ 277674 w 557114"/>
                <a:gd name="connsiteY43" fmla="*/ 0 h 608062"/>
                <a:gd name="connsiteX44" fmla="*/ 277863 w 557114"/>
                <a:gd name="connsiteY44" fmla="*/ 0 h 608062"/>
                <a:gd name="connsiteX45" fmla="*/ 277958 w 557114"/>
                <a:gd name="connsiteY45" fmla="*/ 0 h 608062"/>
                <a:gd name="connsiteX46" fmla="*/ 279382 w 557114"/>
                <a:gd name="connsiteY46" fmla="*/ 0 h 608062"/>
                <a:gd name="connsiteX47" fmla="*/ 402570 w 557114"/>
                <a:gd name="connsiteY47" fmla="*/ 104895 h 608062"/>
                <a:gd name="connsiteX48" fmla="*/ 394693 w 557114"/>
                <a:gd name="connsiteY48" fmla="*/ 159001 h 608062"/>
                <a:gd name="connsiteX49" fmla="*/ 405892 w 557114"/>
                <a:gd name="connsiteY49" fmla="*/ 184774 h 608062"/>
                <a:gd name="connsiteX50" fmla="*/ 377040 w 557114"/>
                <a:gd name="connsiteY50" fmla="*/ 236890 h 608062"/>
                <a:gd name="connsiteX51" fmla="*/ 315731 w 557114"/>
                <a:gd name="connsiteY51" fmla="*/ 311274 h 608062"/>
                <a:gd name="connsiteX52" fmla="*/ 277958 w 557114"/>
                <a:gd name="connsiteY52" fmla="*/ 319707 h 608062"/>
                <a:gd name="connsiteX53" fmla="*/ 277958 w 557114"/>
                <a:gd name="connsiteY53" fmla="*/ 319802 h 608062"/>
                <a:gd name="connsiteX54" fmla="*/ 277863 w 557114"/>
                <a:gd name="connsiteY54" fmla="*/ 319802 h 608062"/>
                <a:gd name="connsiteX55" fmla="*/ 277674 w 557114"/>
                <a:gd name="connsiteY55" fmla="*/ 319802 h 608062"/>
                <a:gd name="connsiteX56" fmla="*/ 277674 w 557114"/>
                <a:gd name="connsiteY56" fmla="*/ 319707 h 608062"/>
                <a:gd name="connsiteX57" fmla="*/ 239901 w 557114"/>
                <a:gd name="connsiteY57" fmla="*/ 311274 h 608062"/>
                <a:gd name="connsiteX58" fmla="*/ 178592 w 557114"/>
                <a:gd name="connsiteY58" fmla="*/ 236890 h 608062"/>
                <a:gd name="connsiteX59" fmla="*/ 149740 w 557114"/>
                <a:gd name="connsiteY59" fmla="*/ 184774 h 608062"/>
                <a:gd name="connsiteX60" fmla="*/ 161034 w 557114"/>
                <a:gd name="connsiteY60" fmla="*/ 159001 h 608062"/>
                <a:gd name="connsiteX61" fmla="*/ 153062 w 557114"/>
                <a:gd name="connsiteY61" fmla="*/ 104895 h 608062"/>
                <a:gd name="connsiteX62" fmla="*/ 276250 w 557114"/>
                <a:gd name="connsiteY62" fmla="*/ 0 h 60806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7114" h="608062">
                  <a:moveTo>
                    <a:pt x="243589" y="355438"/>
                  </a:moveTo>
                  <a:lnTo>
                    <a:pt x="277656" y="355438"/>
                  </a:lnTo>
                  <a:lnTo>
                    <a:pt x="277940" y="355438"/>
                  </a:lnTo>
                  <a:lnTo>
                    <a:pt x="278604" y="355438"/>
                  </a:lnTo>
                  <a:lnTo>
                    <a:pt x="279174" y="355438"/>
                  </a:lnTo>
                  <a:lnTo>
                    <a:pt x="279458" y="355438"/>
                  </a:lnTo>
                  <a:lnTo>
                    <a:pt x="279553" y="355438"/>
                  </a:lnTo>
                  <a:lnTo>
                    <a:pt x="313620" y="355438"/>
                  </a:lnTo>
                  <a:cubicBezTo>
                    <a:pt x="325007" y="355438"/>
                    <a:pt x="330511" y="364630"/>
                    <a:pt x="324438" y="375432"/>
                  </a:cubicBezTo>
                  <a:cubicBezTo>
                    <a:pt x="321781" y="379980"/>
                    <a:pt x="298152" y="430202"/>
                    <a:pt x="298152" y="430202"/>
                  </a:cubicBezTo>
                  <a:lnTo>
                    <a:pt x="301948" y="510272"/>
                  </a:lnTo>
                  <a:cubicBezTo>
                    <a:pt x="317700" y="481655"/>
                    <a:pt x="343131" y="422432"/>
                    <a:pt x="356891" y="389172"/>
                  </a:cubicBezTo>
                  <a:cubicBezTo>
                    <a:pt x="356891" y="389172"/>
                    <a:pt x="356891" y="389172"/>
                    <a:pt x="356986" y="389172"/>
                  </a:cubicBezTo>
                  <a:cubicBezTo>
                    <a:pt x="359832" y="381117"/>
                    <a:pt x="367519" y="375337"/>
                    <a:pt x="376628" y="375337"/>
                  </a:cubicBezTo>
                  <a:cubicBezTo>
                    <a:pt x="379096" y="375337"/>
                    <a:pt x="381373" y="375716"/>
                    <a:pt x="383556" y="376474"/>
                  </a:cubicBezTo>
                  <a:cubicBezTo>
                    <a:pt x="383650" y="376474"/>
                    <a:pt x="383650" y="376474"/>
                    <a:pt x="383745" y="376569"/>
                  </a:cubicBezTo>
                  <a:cubicBezTo>
                    <a:pt x="387446" y="377706"/>
                    <a:pt x="464973" y="411724"/>
                    <a:pt x="518588" y="438920"/>
                  </a:cubicBezTo>
                  <a:cubicBezTo>
                    <a:pt x="542595" y="451049"/>
                    <a:pt x="557114" y="466305"/>
                    <a:pt x="557114" y="482224"/>
                  </a:cubicBezTo>
                  <a:lnTo>
                    <a:pt x="557114" y="608062"/>
                  </a:lnTo>
                  <a:lnTo>
                    <a:pt x="279743" y="608062"/>
                  </a:lnTo>
                  <a:lnTo>
                    <a:pt x="279458" y="608062"/>
                  </a:lnTo>
                  <a:lnTo>
                    <a:pt x="279364" y="608062"/>
                  </a:lnTo>
                  <a:lnTo>
                    <a:pt x="279174" y="608062"/>
                  </a:lnTo>
                  <a:lnTo>
                    <a:pt x="278984" y="608062"/>
                  </a:lnTo>
                  <a:lnTo>
                    <a:pt x="278604" y="608062"/>
                  </a:lnTo>
                  <a:lnTo>
                    <a:pt x="278130" y="608062"/>
                  </a:lnTo>
                  <a:lnTo>
                    <a:pt x="277940" y="608062"/>
                  </a:lnTo>
                  <a:lnTo>
                    <a:pt x="277845" y="608062"/>
                  </a:lnTo>
                  <a:lnTo>
                    <a:pt x="277750" y="608062"/>
                  </a:lnTo>
                  <a:lnTo>
                    <a:pt x="277656" y="608062"/>
                  </a:lnTo>
                  <a:lnTo>
                    <a:pt x="277371" y="608062"/>
                  </a:lnTo>
                  <a:lnTo>
                    <a:pt x="0" y="608062"/>
                  </a:lnTo>
                  <a:lnTo>
                    <a:pt x="0" y="482224"/>
                  </a:lnTo>
                  <a:cubicBezTo>
                    <a:pt x="0" y="466305"/>
                    <a:pt x="14519" y="451049"/>
                    <a:pt x="38621" y="438920"/>
                  </a:cubicBezTo>
                  <a:cubicBezTo>
                    <a:pt x="92141" y="411724"/>
                    <a:pt x="169668" y="377706"/>
                    <a:pt x="173464" y="376569"/>
                  </a:cubicBezTo>
                  <a:cubicBezTo>
                    <a:pt x="173464" y="376474"/>
                    <a:pt x="173464" y="376474"/>
                    <a:pt x="173558" y="376474"/>
                  </a:cubicBezTo>
                  <a:cubicBezTo>
                    <a:pt x="175741" y="375716"/>
                    <a:pt x="178018" y="375337"/>
                    <a:pt x="180486" y="375337"/>
                  </a:cubicBezTo>
                  <a:cubicBezTo>
                    <a:pt x="189595" y="375337"/>
                    <a:pt x="197282" y="381117"/>
                    <a:pt x="200223" y="389172"/>
                  </a:cubicBezTo>
                  <a:cubicBezTo>
                    <a:pt x="214078" y="422432"/>
                    <a:pt x="239414" y="481655"/>
                    <a:pt x="255166" y="510272"/>
                  </a:cubicBezTo>
                  <a:lnTo>
                    <a:pt x="258962" y="430202"/>
                  </a:lnTo>
                  <a:cubicBezTo>
                    <a:pt x="258962" y="430202"/>
                    <a:pt x="235333" y="379980"/>
                    <a:pt x="232676" y="375432"/>
                  </a:cubicBezTo>
                  <a:cubicBezTo>
                    <a:pt x="226603" y="364630"/>
                    <a:pt x="232107" y="355438"/>
                    <a:pt x="243589" y="355438"/>
                  </a:cubicBezTo>
                  <a:close/>
                  <a:moveTo>
                    <a:pt x="276250" y="0"/>
                  </a:moveTo>
                  <a:cubicBezTo>
                    <a:pt x="276725" y="0"/>
                    <a:pt x="277199" y="0"/>
                    <a:pt x="277674" y="0"/>
                  </a:cubicBezTo>
                  <a:cubicBezTo>
                    <a:pt x="277769" y="0"/>
                    <a:pt x="277769" y="0"/>
                    <a:pt x="277863" y="0"/>
                  </a:cubicBezTo>
                  <a:cubicBezTo>
                    <a:pt x="277863" y="0"/>
                    <a:pt x="277863" y="0"/>
                    <a:pt x="277958" y="0"/>
                  </a:cubicBezTo>
                  <a:cubicBezTo>
                    <a:pt x="278433" y="0"/>
                    <a:pt x="278907" y="0"/>
                    <a:pt x="279382" y="0"/>
                  </a:cubicBezTo>
                  <a:cubicBezTo>
                    <a:pt x="385487" y="0"/>
                    <a:pt x="405417" y="75615"/>
                    <a:pt x="402570" y="104895"/>
                  </a:cubicBezTo>
                  <a:cubicBezTo>
                    <a:pt x="400387" y="128395"/>
                    <a:pt x="394693" y="159001"/>
                    <a:pt x="394693" y="159001"/>
                  </a:cubicBezTo>
                  <a:cubicBezTo>
                    <a:pt x="394693" y="159001"/>
                    <a:pt x="405892" y="164118"/>
                    <a:pt x="405892" y="184774"/>
                  </a:cubicBezTo>
                  <a:cubicBezTo>
                    <a:pt x="402001" y="236511"/>
                    <a:pt x="381311" y="214149"/>
                    <a:pt x="377040" y="236890"/>
                  </a:cubicBezTo>
                  <a:cubicBezTo>
                    <a:pt x="370017" y="274603"/>
                    <a:pt x="336610" y="301893"/>
                    <a:pt x="315731" y="311274"/>
                  </a:cubicBezTo>
                  <a:cubicBezTo>
                    <a:pt x="303583" y="316770"/>
                    <a:pt x="291055" y="319518"/>
                    <a:pt x="277958" y="319707"/>
                  </a:cubicBezTo>
                  <a:lnTo>
                    <a:pt x="277958" y="319802"/>
                  </a:lnTo>
                  <a:cubicBezTo>
                    <a:pt x="277863" y="319802"/>
                    <a:pt x="277863" y="319802"/>
                    <a:pt x="277863" y="319802"/>
                  </a:cubicBezTo>
                  <a:cubicBezTo>
                    <a:pt x="277769" y="319802"/>
                    <a:pt x="277769" y="319802"/>
                    <a:pt x="277674" y="319802"/>
                  </a:cubicBezTo>
                  <a:lnTo>
                    <a:pt x="277674" y="319707"/>
                  </a:lnTo>
                  <a:cubicBezTo>
                    <a:pt x="264577" y="319518"/>
                    <a:pt x="252049" y="316770"/>
                    <a:pt x="239901" y="311274"/>
                  </a:cubicBezTo>
                  <a:cubicBezTo>
                    <a:pt x="219022" y="301893"/>
                    <a:pt x="185615" y="274603"/>
                    <a:pt x="178592" y="236890"/>
                  </a:cubicBezTo>
                  <a:cubicBezTo>
                    <a:pt x="174321" y="214149"/>
                    <a:pt x="153631" y="236511"/>
                    <a:pt x="149740" y="184774"/>
                  </a:cubicBezTo>
                  <a:cubicBezTo>
                    <a:pt x="149740" y="164118"/>
                    <a:pt x="161034" y="159001"/>
                    <a:pt x="161034" y="159001"/>
                  </a:cubicBezTo>
                  <a:cubicBezTo>
                    <a:pt x="161034" y="159001"/>
                    <a:pt x="155245" y="128395"/>
                    <a:pt x="153062" y="104895"/>
                  </a:cubicBezTo>
                  <a:cubicBezTo>
                    <a:pt x="150215" y="75615"/>
                    <a:pt x="170145" y="0"/>
                    <a:pt x="2762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50" name="组合 49"/>
          <p:cNvGrpSpPr/>
          <p:nvPr/>
        </p:nvGrpSpPr>
        <p:grpSpPr>
          <a:xfrm>
            <a:off x="4138832" y="4875747"/>
            <a:ext cx="339738" cy="339738"/>
            <a:chOff x="4354694" y="3701262"/>
            <a:chExt cx="339738" cy="339738"/>
          </a:xfrm>
        </p:grpSpPr>
        <p:sp>
          <p:nvSpPr>
            <p:cNvPr id="51" name="椭圆 50"/>
            <p:cNvSpPr/>
            <p:nvPr/>
          </p:nvSpPr>
          <p:spPr>
            <a:xfrm>
              <a:off x="4354694" y="3701262"/>
              <a:ext cx="339738" cy="339738"/>
            </a:xfrm>
            <a:prstGeom prst="ellipse">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52" name="student-with-graduation-cap_57073"/>
            <p:cNvSpPr>
              <a:spLocks noChangeAspect="1"/>
            </p:cNvSpPr>
            <p:nvPr/>
          </p:nvSpPr>
          <p:spPr>
            <a:xfrm>
              <a:off x="4424477" y="3738438"/>
              <a:ext cx="201712" cy="240155"/>
            </a:xfrm>
            <a:custGeom>
              <a:gdLst>
                <a:gd name="connsiteX0" fmla="*/ 172784 w 510964"/>
                <a:gd name="connsiteY0" fmla="*/ 386345 h 608344"/>
                <a:gd name="connsiteX1" fmla="*/ 182733 w 510964"/>
                <a:gd name="connsiteY1" fmla="*/ 392738 h 608344"/>
                <a:gd name="connsiteX2" fmla="*/ 255039 w 510964"/>
                <a:gd name="connsiteY2" fmla="*/ 508213 h 608344"/>
                <a:gd name="connsiteX3" fmla="*/ 255531 w 510964"/>
                <a:gd name="connsiteY3" fmla="*/ 508115 h 608344"/>
                <a:gd name="connsiteX4" fmla="*/ 255925 w 510964"/>
                <a:gd name="connsiteY4" fmla="*/ 508213 h 608344"/>
                <a:gd name="connsiteX5" fmla="*/ 328231 w 510964"/>
                <a:gd name="connsiteY5" fmla="*/ 392738 h 608344"/>
                <a:gd name="connsiteX6" fmla="*/ 338278 w 510964"/>
                <a:gd name="connsiteY6" fmla="*/ 386345 h 608344"/>
                <a:gd name="connsiteX7" fmla="*/ 343795 w 510964"/>
                <a:gd name="connsiteY7" fmla="*/ 387820 h 608344"/>
                <a:gd name="connsiteX8" fmla="*/ 408023 w 510964"/>
                <a:gd name="connsiteY8" fmla="*/ 420771 h 608344"/>
                <a:gd name="connsiteX9" fmla="*/ 510964 w 510964"/>
                <a:gd name="connsiteY9" fmla="*/ 490213 h 608344"/>
                <a:gd name="connsiteX10" fmla="*/ 510964 w 510964"/>
                <a:gd name="connsiteY10" fmla="*/ 491984 h 608344"/>
                <a:gd name="connsiteX11" fmla="*/ 510964 w 510964"/>
                <a:gd name="connsiteY11" fmla="*/ 606672 h 608344"/>
                <a:gd name="connsiteX12" fmla="*/ 510964 w 510964"/>
                <a:gd name="connsiteY12" fmla="*/ 608344 h 608344"/>
                <a:gd name="connsiteX13" fmla="*/ 255925 w 510964"/>
                <a:gd name="connsiteY13" fmla="*/ 608344 h 608344"/>
                <a:gd name="connsiteX14" fmla="*/ 255531 w 510964"/>
                <a:gd name="connsiteY14" fmla="*/ 608344 h 608344"/>
                <a:gd name="connsiteX15" fmla="*/ 255039 w 510964"/>
                <a:gd name="connsiteY15" fmla="*/ 608344 h 608344"/>
                <a:gd name="connsiteX16" fmla="*/ 0 w 510964"/>
                <a:gd name="connsiteY16" fmla="*/ 608344 h 608344"/>
                <a:gd name="connsiteX17" fmla="*/ 0 w 510964"/>
                <a:gd name="connsiteY17" fmla="*/ 606672 h 608344"/>
                <a:gd name="connsiteX18" fmla="*/ 0 w 510964"/>
                <a:gd name="connsiteY18" fmla="*/ 491984 h 608344"/>
                <a:gd name="connsiteX19" fmla="*/ 0 w 510964"/>
                <a:gd name="connsiteY19" fmla="*/ 490213 h 608344"/>
                <a:gd name="connsiteX20" fmla="*/ 102941 w 510964"/>
                <a:gd name="connsiteY20" fmla="*/ 420771 h 608344"/>
                <a:gd name="connsiteX21" fmla="*/ 167169 w 510964"/>
                <a:gd name="connsiteY21" fmla="*/ 387820 h 608344"/>
                <a:gd name="connsiteX22" fmla="*/ 172784 w 510964"/>
                <a:gd name="connsiteY22" fmla="*/ 386345 h 608344"/>
                <a:gd name="connsiteX23" fmla="*/ 255517 w 510964"/>
                <a:gd name="connsiteY23" fmla="*/ 0 h 608344"/>
                <a:gd name="connsiteX24" fmla="*/ 267931 w 510964"/>
                <a:gd name="connsiteY24" fmla="*/ 3639 h 608344"/>
                <a:gd name="connsiteX25" fmla="*/ 438857 w 510964"/>
                <a:gd name="connsiteY25" fmla="*/ 87048 h 608344"/>
                <a:gd name="connsiteX26" fmla="*/ 446935 w 510964"/>
                <a:gd name="connsiteY26" fmla="*/ 96786 h 608344"/>
                <a:gd name="connsiteX27" fmla="*/ 441024 w 510964"/>
                <a:gd name="connsiteY27" fmla="*/ 105245 h 608344"/>
                <a:gd name="connsiteX28" fmla="*/ 430483 w 510964"/>
                <a:gd name="connsiteY28" fmla="*/ 110655 h 608344"/>
                <a:gd name="connsiteX29" fmla="*/ 430483 w 510964"/>
                <a:gd name="connsiteY29" fmla="*/ 165736 h 608344"/>
                <a:gd name="connsiteX30" fmla="*/ 436985 w 510964"/>
                <a:gd name="connsiteY30" fmla="*/ 176851 h 608344"/>
                <a:gd name="connsiteX31" fmla="*/ 431665 w 510964"/>
                <a:gd name="connsiteY31" fmla="*/ 186982 h 608344"/>
                <a:gd name="connsiteX32" fmla="*/ 439054 w 510964"/>
                <a:gd name="connsiteY32" fmla="*/ 227506 h 608344"/>
                <a:gd name="connsiteX33" fmla="*/ 408809 w 510964"/>
                <a:gd name="connsiteY33" fmla="*/ 227506 h 608344"/>
                <a:gd name="connsiteX34" fmla="*/ 416198 w 510964"/>
                <a:gd name="connsiteY34" fmla="*/ 186982 h 608344"/>
                <a:gd name="connsiteX35" fmla="*/ 410878 w 510964"/>
                <a:gd name="connsiteY35" fmla="*/ 176851 h 608344"/>
                <a:gd name="connsiteX36" fmla="*/ 417479 w 510964"/>
                <a:gd name="connsiteY36" fmla="*/ 165736 h 608344"/>
                <a:gd name="connsiteX37" fmla="*/ 417479 w 510964"/>
                <a:gd name="connsiteY37" fmla="*/ 116950 h 608344"/>
                <a:gd name="connsiteX38" fmla="*/ 376397 w 510964"/>
                <a:gd name="connsiteY38" fmla="*/ 136818 h 608344"/>
                <a:gd name="connsiteX39" fmla="*/ 375905 w 510964"/>
                <a:gd name="connsiteY39" fmla="*/ 157277 h 608344"/>
                <a:gd name="connsiteX40" fmla="*/ 369107 w 510964"/>
                <a:gd name="connsiteY40" fmla="*/ 201834 h 608344"/>
                <a:gd name="connsiteX41" fmla="*/ 379845 w 510964"/>
                <a:gd name="connsiteY41" fmla="*/ 226719 h 608344"/>
                <a:gd name="connsiteX42" fmla="*/ 379747 w 510964"/>
                <a:gd name="connsiteY42" fmla="*/ 227014 h 608344"/>
                <a:gd name="connsiteX43" fmla="*/ 379845 w 510964"/>
                <a:gd name="connsiteY43" fmla="*/ 228490 h 608344"/>
                <a:gd name="connsiteX44" fmla="*/ 351768 w 510964"/>
                <a:gd name="connsiteY44" fmla="*/ 279342 h 608344"/>
                <a:gd name="connsiteX45" fmla="*/ 291969 w 510964"/>
                <a:gd name="connsiteY45" fmla="*/ 351833 h 608344"/>
                <a:gd name="connsiteX46" fmla="*/ 255517 w 510964"/>
                <a:gd name="connsiteY46" fmla="*/ 360095 h 608344"/>
                <a:gd name="connsiteX47" fmla="*/ 219066 w 510964"/>
                <a:gd name="connsiteY47" fmla="*/ 351833 h 608344"/>
                <a:gd name="connsiteX48" fmla="*/ 159267 w 510964"/>
                <a:gd name="connsiteY48" fmla="*/ 279342 h 608344"/>
                <a:gd name="connsiteX49" fmla="*/ 131190 w 510964"/>
                <a:gd name="connsiteY49" fmla="*/ 228490 h 608344"/>
                <a:gd name="connsiteX50" fmla="*/ 131190 w 510964"/>
                <a:gd name="connsiteY50" fmla="*/ 227014 h 608344"/>
                <a:gd name="connsiteX51" fmla="*/ 131190 w 510964"/>
                <a:gd name="connsiteY51" fmla="*/ 226719 h 608344"/>
                <a:gd name="connsiteX52" fmla="*/ 141830 w 510964"/>
                <a:gd name="connsiteY52" fmla="*/ 201834 h 608344"/>
                <a:gd name="connsiteX53" fmla="*/ 135032 w 510964"/>
                <a:gd name="connsiteY53" fmla="*/ 157277 h 608344"/>
                <a:gd name="connsiteX54" fmla="*/ 134539 w 510964"/>
                <a:gd name="connsiteY54" fmla="*/ 136818 h 608344"/>
                <a:gd name="connsiteX55" fmla="*/ 70011 w 510964"/>
                <a:gd name="connsiteY55" fmla="*/ 105245 h 608344"/>
                <a:gd name="connsiteX56" fmla="*/ 64002 w 510964"/>
                <a:gd name="connsiteY56" fmla="*/ 96786 h 608344"/>
                <a:gd name="connsiteX57" fmla="*/ 72080 w 510964"/>
                <a:gd name="connsiteY57" fmla="*/ 87048 h 608344"/>
                <a:gd name="connsiteX58" fmla="*/ 243006 w 510964"/>
                <a:gd name="connsiteY58" fmla="*/ 3639 h 608344"/>
                <a:gd name="connsiteX59" fmla="*/ 255517 w 510964"/>
                <a:gd name="connsiteY59" fmla="*/ 0 h 60834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510964" h="608344">
                  <a:moveTo>
                    <a:pt x="172784" y="386345"/>
                  </a:moveTo>
                  <a:cubicBezTo>
                    <a:pt x="177217" y="386345"/>
                    <a:pt x="180960" y="389001"/>
                    <a:pt x="182733" y="392738"/>
                  </a:cubicBezTo>
                  <a:cubicBezTo>
                    <a:pt x="200169" y="421853"/>
                    <a:pt x="232480" y="506640"/>
                    <a:pt x="255039" y="508213"/>
                  </a:cubicBezTo>
                  <a:cubicBezTo>
                    <a:pt x="255236" y="508213"/>
                    <a:pt x="255334" y="508115"/>
                    <a:pt x="255531" y="508115"/>
                  </a:cubicBezTo>
                  <a:cubicBezTo>
                    <a:pt x="255630" y="508115"/>
                    <a:pt x="255827" y="508213"/>
                    <a:pt x="255925" y="508213"/>
                  </a:cubicBezTo>
                  <a:cubicBezTo>
                    <a:pt x="278484" y="506640"/>
                    <a:pt x="310795" y="421853"/>
                    <a:pt x="328231" y="392738"/>
                  </a:cubicBezTo>
                  <a:cubicBezTo>
                    <a:pt x="330004" y="389001"/>
                    <a:pt x="333846" y="386345"/>
                    <a:pt x="338278" y="386345"/>
                  </a:cubicBezTo>
                  <a:cubicBezTo>
                    <a:pt x="340249" y="386345"/>
                    <a:pt x="342120" y="386935"/>
                    <a:pt x="343795" y="387820"/>
                  </a:cubicBezTo>
                  <a:cubicBezTo>
                    <a:pt x="350099" y="391263"/>
                    <a:pt x="386942" y="413197"/>
                    <a:pt x="408023" y="420771"/>
                  </a:cubicBezTo>
                  <a:cubicBezTo>
                    <a:pt x="479047" y="446345"/>
                    <a:pt x="510964" y="472410"/>
                    <a:pt x="510964" y="490213"/>
                  </a:cubicBezTo>
                  <a:lnTo>
                    <a:pt x="510964" y="491984"/>
                  </a:lnTo>
                  <a:lnTo>
                    <a:pt x="510964" y="606672"/>
                  </a:lnTo>
                  <a:lnTo>
                    <a:pt x="510964" y="608344"/>
                  </a:lnTo>
                  <a:lnTo>
                    <a:pt x="255925" y="608344"/>
                  </a:lnTo>
                  <a:lnTo>
                    <a:pt x="255531" y="608344"/>
                  </a:lnTo>
                  <a:lnTo>
                    <a:pt x="255039" y="608344"/>
                  </a:lnTo>
                  <a:lnTo>
                    <a:pt x="0" y="608344"/>
                  </a:lnTo>
                  <a:lnTo>
                    <a:pt x="0" y="606672"/>
                  </a:lnTo>
                  <a:lnTo>
                    <a:pt x="0" y="491984"/>
                  </a:lnTo>
                  <a:lnTo>
                    <a:pt x="0" y="490213"/>
                  </a:lnTo>
                  <a:cubicBezTo>
                    <a:pt x="0" y="472410"/>
                    <a:pt x="31917" y="446345"/>
                    <a:pt x="102941" y="420771"/>
                  </a:cubicBezTo>
                  <a:cubicBezTo>
                    <a:pt x="124121" y="413197"/>
                    <a:pt x="160865" y="391263"/>
                    <a:pt x="167169" y="387820"/>
                  </a:cubicBezTo>
                  <a:cubicBezTo>
                    <a:pt x="168844" y="386935"/>
                    <a:pt x="170715" y="386345"/>
                    <a:pt x="172784" y="386345"/>
                  </a:cubicBezTo>
                  <a:close/>
                  <a:moveTo>
                    <a:pt x="255517" y="0"/>
                  </a:moveTo>
                  <a:cubicBezTo>
                    <a:pt x="258966" y="295"/>
                    <a:pt x="263005" y="1279"/>
                    <a:pt x="267931" y="3639"/>
                  </a:cubicBezTo>
                  <a:cubicBezTo>
                    <a:pt x="279260" y="9049"/>
                    <a:pt x="393933" y="65016"/>
                    <a:pt x="438857" y="87048"/>
                  </a:cubicBezTo>
                  <a:cubicBezTo>
                    <a:pt x="445162" y="90098"/>
                    <a:pt x="447526" y="93540"/>
                    <a:pt x="446935" y="96786"/>
                  </a:cubicBezTo>
                  <a:cubicBezTo>
                    <a:pt x="447427" y="99933"/>
                    <a:pt x="445162" y="102884"/>
                    <a:pt x="441024" y="105245"/>
                  </a:cubicBezTo>
                  <a:cubicBezTo>
                    <a:pt x="439448" y="106130"/>
                    <a:pt x="435605" y="108097"/>
                    <a:pt x="430483" y="110655"/>
                  </a:cubicBezTo>
                  <a:lnTo>
                    <a:pt x="430483" y="165736"/>
                  </a:lnTo>
                  <a:cubicBezTo>
                    <a:pt x="434325" y="167998"/>
                    <a:pt x="436985" y="172031"/>
                    <a:pt x="436985" y="176851"/>
                  </a:cubicBezTo>
                  <a:cubicBezTo>
                    <a:pt x="436985" y="181080"/>
                    <a:pt x="434817" y="184621"/>
                    <a:pt x="431665" y="186982"/>
                  </a:cubicBezTo>
                  <a:cubicBezTo>
                    <a:pt x="431665" y="186982"/>
                    <a:pt x="437576" y="220129"/>
                    <a:pt x="439054" y="227506"/>
                  </a:cubicBezTo>
                  <a:cubicBezTo>
                    <a:pt x="440630" y="234883"/>
                    <a:pt x="407036" y="236654"/>
                    <a:pt x="408809" y="227506"/>
                  </a:cubicBezTo>
                  <a:cubicBezTo>
                    <a:pt x="410582" y="218260"/>
                    <a:pt x="416198" y="186982"/>
                    <a:pt x="416198" y="186982"/>
                  </a:cubicBezTo>
                  <a:cubicBezTo>
                    <a:pt x="413045" y="184621"/>
                    <a:pt x="410878" y="181080"/>
                    <a:pt x="410878" y="176851"/>
                  </a:cubicBezTo>
                  <a:cubicBezTo>
                    <a:pt x="410878" y="172031"/>
                    <a:pt x="413636" y="167998"/>
                    <a:pt x="417479" y="165736"/>
                  </a:cubicBezTo>
                  <a:lnTo>
                    <a:pt x="417479" y="116950"/>
                  </a:lnTo>
                  <a:cubicBezTo>
                    <a:pt x="403588" y="123737"/>
                    <a:pt x="386938" y="131802"/>
                    <a:pt x="376397" y="136818"/>
                  </a:cubicBezTo>
                  <a:cubicBezTo>
                    <a:pt x="376299" y="144294"/>
                    <a:pt x="376200" y="157080"/>
                    <a:pt x="375905" y="157277"/>
                  </a:cubicBezTo>
                  <a:cubicBezTo>
                    <a:pt x="373836" y="175670"/>
                    <a:pt x="370191" y="196031"/>
                    <a:pt x="369107" y="201834"/>
                  </a:cubicBezTo>
                  <a:cubicBezTo>
                    <a:pt x="370880" y="202719"/>
                    <a:pt x="379845" y="208621"/>
                    <a:pt x="379845" y="226719"/>
                  </a:cubicBezTo>
                  <a:cubicBezTo>
                    <a:pt x="379845" y="226818"/>
                    <a:pt x="379747" y="226916"/>
                    <a:pt x="379747" y="227014"/>
                  </a:cubicBezTo>
                  <a:cubicBezTo>
                    <a:pt x="379845" y="227506"/>
                    <a:pt x="379845" y="227998"/>
                    <a:pt x="379845" y="228490"/>
                  </a:cubicBezTo>
                  <a:cubicBezTo>
                    <a:pt x="376003" y="278948"/>
                    <a:pt x="355906" y="257211"/>
                    <a:pt x="351768" y="279342"/>
                  </a:cubicBezTo>
                  <a:cubicBezTo>
                    <a:pt x="344872" y="316030"/>
                    <a:pt x="312263" y="342587"/>
                    <a:pt x="291969" y="351833"/>
                  </a:cubicBezTo>
                  <a:cubicBezTo>
                    <a:pt x="280245" y="357144"/>
                    <a:pt x="268128" y="359800"/>
                    <a:pt x="255517" y="360095"/>
                  </a:cubicBezTo>
                  <a:cubicBezTo>
                    <a:pt x="242809" y="359800"/>
                    <a:pt x="230790" y="357144"/>
                    <a:pt x="219066" y="351833"/>
                  </a:cubicBezTo>
                  <a:cubicBezTo>
                    <a:pt x="198772" y="342587"/>
                    <a:pt x="166163" y="316030"/>
                    <a:pt x="159267" y="279342"/>
                  </a:cubicBezTo>
                  <a:cubicBezTo>
                    <a:pt x="155129" y="257211"/>
                    <a:pt x="135032" y="278948"/>
                    <a:pt x="131190" y="228490"/>
                  </a:cubicBezTo>
                  <a:cubicBezTo>
                    <a:pt x="131190" y="227998"/>
                    <a:pt x="131190" y="227506"/>
                    <a:pt x="131190" y="227014"/>
                  </a:cubicBezTo>
                  <a:cubicBezTo>
                    <a:pt x="131190" y="226916"/>
                    <a:pt x="131190" y="226818"/>
                    <a:pt x="131190" y="226719"/>
                  </a:cubicBezTo>
                  <a:cubicBezTo>
                    <a:pt x="131190" y="208621"/>
                    <a:pt x="140056" y="202719"/>
                    <a:pt x="141830" y="201834"/>
                  </a:cubicBezTo>
                  <a:cubicBezTo>
                    <a:pt x="140844" y="196031"/>
                    <a:pt x="137199" y="175670"/>
                    <a:pt x="135032" y="157277"/>
                  </a:cubicBezTo>
                  <a:cubicBezTo>
                    <a:pt x="134835" y="157080"/>
                    <a:pt x="134638" y="144294"/>
                    <a:pt x="134539" y="136818"/>
                  </a:cubicBezTo>
                  <a:cubicBezTo>
                    <a:pt x="115427" y="127671"/>
                    <a:pt x="75824" y="108589"/>
                    <a:pt x="70011" y="105245"/>
                  </a:cubicBezTo>
                  <a:cubicBezTo>
                    <a:pt x="65775" y="102884"/>
                    <a:pt x="63608" y="99933"/>
                    <a:pt x="64002" y="96786"/>
                  </a:cubicBezTo>
                  <a:cubicBezTo>
                    <a:pt x="63509" y="93540"/>
                    <a:pt x="65775" y="90098"/>
                    <a:pt x="72080" y="87048"/>
                  </a:cubicBezTo>
                  <a:cubicBezTo>
                    <a:pt x="117102" y="65016"/>
                    <a:pt x="231677" y="9049"/>
                    <a:pt x="243006" y="3639"/>
                  </a:cubicBezTo>
                  <a:cubicBezTo>
                    <a:pt x="247932" y="1279"/>
                    <a:pt x="252069" y="295"/>
                    <a:pt x="255517" y="0"/>
                  </a:cubicBezTo>
                  <a:close/>
                </a:path>
              </a:pathLst>
            </a:custGeom>
            <a:solidFill>
              <a:schemeClr val="bg1"/>
            </a:solidFill>
            <a:ln>
              <a:noFill/>
            </a:ln>
          </p:spPr>
          <p:txBody>
            <a:bodyP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28" name="PA_文本框 2"/>
          <p:cNvSpPr txBox="1"/>
          <p:nvPr>
            <p:custDataLst>
              <p:tags r:id="rId4"/>
            </p:custDataLst>
          </p:nvPr>
        </p:nvSpPr>
        <p:spPr>
          <a:xfrm>
            <a:off x="407035" y="2132965"/>
            <a:ext cx="11574145" cy="2141220"/>
          </a:xfrm>
          <a:prstGeom prst="rect">
            <a:avLst/>
          </a:prstGeom>
        </p:spPr>
        <p:txBody>
          <a:bodyPr wrap="square" anchor="ctr" anchorCtr="0">
            <a:normAutofit/>
            <a:scene3d>
              <a:camera prst="orthographicFront"/>
              <a:lightRig rig="threePt" dir="t"/>
            </a:scene3d>
            <a:sp3d contourW="12700"/>
          </a:bodyPr>
          <a:lstStyle>
            <a:defPPr>
              <a:defRPr lang="zh-CN"/>
            </a:defPPr>
            <a:lvl1pPr marL="0" marR="0" lvl="0" indent="0" algn="l" defTabSz="914400" rtl="0" eaLnBrk="1" fontAlgn="auto" latinLnBrk="0" hangingPunct="1">
              <a:lnSpc>
                <a:spcPct val="120000"/>
              </a:lnSpc>
              <a:spcBef>
                <a:spcPct val="0"/>
              </a:spcBef>
              <a:spcAft>
                <a:spcPct val="0"/>
              </a:spcAft>
              <a:buClrTx/>
              <a:buSzTx/>
              <a:buFontTx/>
              <a:buNone/>
              <a:defRPr kumimoji="0" sz="5400" b="1" i="0" u="none" strike="noStrike" kern="1200"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cs typeface="+mn-cs"/>
              </a:defRPr>
            </a:lvl1pPr>
            <a:lvl2pPr marL="457200" algn="l" defTabSz="914400" rtl="0" eaLnBrk="1" latinLnBrk="0" hangingPunct="1">
              <a:defRPr lang="zh-CN" sz="1800" kern="1200">
                <a:solidFill>
                  <a:schemeClr val="tx1"/>
                </a:solidFill>
                <a:latin typeface="+mn-lt"/>
                <a:ea typeface="+mn-ea"/>
                <a:cs typeface="+mn-cs"/>
              </a:defRPr>
            </a:lvl2pPr>
            <a:lvl3pPr marL="914400" algn="l" defTabSz="914400" rtl="0" eaLnBrk="1" latinLnBrk="0" hangingPunct="1">
              <a:defRPr lang="zh-CN" sz="1800" kern="1200">
                <a:solidFill>
                  <a:schemeClr val="tx1"/>
                </a:solidFill>
                <a:latin typeface="+mn-lt"/>
                <a:ea typeface="+mn-ea"/>
                <a:cs typeface="+mn-cs"/>
              </a:defRPr>
            </a:lvl3pPr>
            <a:lvl4pPr marL="1371600" algn="l" defTabSz="914400" rtl="0" eaLnBrk="1" latinLnBrk="0" hangingPunct="1">
              <a:defRPr lang="zh-CN" sz="1800" kern="1200">
                <a:solidFill>
                  <a:schemeClr val="tx1"/>
                </a:solidFill>
                <a:latin typeface="+mn-lt"/>
                <a:ea typeface="+mn-ea"/>
                <a:cs typeface="+mn-cs"/>
              </a:defRPr>
            </a:lvl4pPr>
            <a:lvl5pPr marL="1828800" algn="l" defTabSz="914400" rtl="0" eaLnBrk="1" latinLnBrk="0" hangingPunct="1">
              <a:defRPr lang="zh-CN" sz="1800" kern="1200">
                <a:solidFill>
                  <a:schemeClr val="tx1"/>
                </a:solidFill>
                <a:latin typeface="+mn-lt"/>
                <a:ea typeface="+mn-ea"/>
                <a:cs typeface="+mn-cs"/>
              </a:defRPr>
            </a:lvl5pPr>
            <a:lvl6pPr marL="2286000" algn="l" defTabSz="914400" rtl="0" eaLnBrk="1" latinLnBrk="0" hangingPunct="1">
              <a:defRPr lang="zh-CN" sz="1800" kern="1200">
                <a:solidFill>
                  <a:schemeClr val="tx1"/>
                </a:solidFill>
                <a:latin typeface="+mn-lt"/>
                <a:ea typeface="+mn-ea"/>
                <a:cs typeface="+mn-cs"/>
              </a:defRPr>
            </a:lvl6pPr>
            <a:lvl7pPr marL="2743200" algn="l" defTabSz="914400" rtl="0" eaLnBrk="1" latinLnBrk="0" hangingPunct="1">
              <a:defRPr lang="zh-CN" sz="1800" kern="1200">
                <a:solidFill>
                  <a:schemeClr val="tx1"/>
                </a:solidFill>
                <a:latin typeface="+mn-lt"/>
                <a:ea typeface="+mn-ea"/>
                <a:cs typeface="+mn-cs"/>
              </a:defRPr>
            </a:lvl7pPr>
            <a:lvl8pPr marL="3200400" algn="l" defTabSz="914400" rtl="0" eaLnBrk="1" latinLnBrk="0" hangingPunct="1">
              <a:defRPr lang="zh-CN" sz="1800" kern="1200">
                <a:solidFill>
                  <a:schemeClr val="tx1"/>
                </a:solidFill>
                <a:latin typeface="+mn-lt"/>
                <a:ea typeface="+mn-ea"/>
                <a:cs typeface="+mn-cs"/>
              </a:defRPr>
            </a:lvl8pPr>
          </a:lstStyle>
          <a:p>
            <a:pPr marR="0" lvl="0" algn="ctr" defTabSz="914400" rtl="0">
              <a:lnSpc>
                <a:spcPct val="100000"/>
              </a:lnSpc>
              <a:spcBef>
                <a:spcPct val="0"/>
              </a:spcBef>
              <a:spcAft>
                <a:spcPct val="0"/>
              </a:spcAft>
              <a:buClrTx/>
              <a:buSzTx/>
              <a:buFontTx/>
              <a:buNone/>
              <a:defRPr/>
            </a:pPr>
            <a:r>
              <a:rPr kumimoji="0" lang="zh-CN" altLang="en-US" sz="8000" b="1" i="0" u="none" strike="noStrike" kern="1200" cap="none" spc="0" normalizeH="0" baseline="0" noProof="0">
                <a:ln>
                  <a:noFill/>
                </a:ln>
                <a:solidFill>
                  <a:srgbClr val="557979"/>
                </a:solidFill>
                <a:uLnTx/>
                <a:uFillTx/>
                <a:latin typeface="宋体"/>
                <a:ea typeface="+mn-ea"/>
                <a:cs typeface="+mn-ea"/>
                <a:sym typeface="宋体"/>
              </a:rPr>
              <a:t>打击非法传销</a:t>
            </a:r>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图片 3"/>
          <p:cNvPicPr>
            <a:picLocks noChangeAspect="1"/>
          </p:cNvPicPr>
          <p:nvPr/>
        </p:nvPicPr>
        <p:blipFill>
          <a:blip r:embed="rId3"/>
          <a:srcRect l="14706" t="30221" r="14706" b="30074"/>
          <a:stretch>
            <a:fillRect/>
          </a:stretch>
        </p:blipFill>
        <p:spPr>
          <a:xfrm>
            <a:off x="0" y="0"/>
            <a:ext cx="12192000" cy="6858000"/>
          </a:xfrm>
          <a:custGeom>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rgbClr val="F9F8F5"/>
          </a:solidFill>
        </p:spPr>
      </p:pic>
      <p:grpSp>
        <p:nvGrpSpPr>
          <p:cNvPr id="3" name="组合 2"/>
          <p:cNvGrpSpPr/>
          <p:nvPr/>
        </p:nvGrpSpPr>
        <p:grpSpPr>
          <a:xfrm>
            <a:off x="-1049154" y="-940358"/>
            <a:ext cx="4402843" cy="3596931"/>
            <a:chOff x="-1049154" y="-940358"/>
            <a:chExt cx="4402843" cy="3596931"/>
          </a:xfrm>
        </p:grpSpPr>
        <p:sp>
          <p:nvSpPr>
            <p:cNvPr id="19" name="椭圆 18"/>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0" name="椭圆 19"/>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1" name="椭圆 20"/>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3" name="椭圆 22"/>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24" name="组合 23"/>
          <p:cNvGrpSpPr/>
          <p:nvPr/>
        </p:nvGrpSpPr>
        <p:grpSpPr>
          <a:xfrm>
            <a:off x="8802505" y="4533498"/>
            <a:ext cx="4500002" cy="3365365"/>
            <a:chOff x="8386565" y="4366731"/>
            <a:chExt cx="4877441" cy="3647636"/>
          </a:xfrm>
        </p:grpSpPr>
        <p:sp>
          <p:nvSpPr>
            <p:cNvPr id="40" name="椭圆 39"/>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1" name="椭圆 40"/>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2"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3" name="椭圆 42"/>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4" name="椭圆 43"/>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31" name="PA_文本框 2"/>
          <p:cNvSpPr txBox="1"/>
          <p:nvPr>
            <p:custDataLst>
              <p:tags r:id="rId4"/>
            </p:custDataLst>
          </p:nvPr>
        </p:nvSpPr>
        <p:spPr>
          <a:xfrm>
            <a:off x="1775460" y="3644900"/>
            <a:ext cx="8382000" cy="1346200"/>
          </a:xfrm>
          <a:prstGeom prst="rect">
            <a:avLst/>
          </a:prstGeom>
        </p:spPr>
        <p:txBody>
          <a:bodyPr wrap="square">
            <a:normAutofit fontScale="97500"/>
            <a:scene3d>
              <a:camera prst="orthographicFront"/>
              <a:lightRig rig="threePt" dir="t"/>
            </a:scene3d>
            <a:sp3d contourW="12700"/>
          </a:bodyPr>
          <a:lstStyle>
            <a:defPPr>
              <a:defRPr lang="zh-CN"/>
            </a:defPPr>
            <a:lvl1pPr marL="0" marR="0" lvl="0" indent="0" algn="l" defTabSz="914400" rtl="0" eaLnBrk="1" fontAlgn="auto" latinLnBrk="0" hangingPunct="1">
              <a:lnSpc>
                <a:spcPct val="120000"/>
              </a:lnSpc>
              <a:spcBef>
                <a:spcPct val="0"/>
              </a:spcBef>
              <a:spcAft>
                <a:spcPct val="0"/>
              </a:spcAft>
              <a:buClrTx/>
              <a:buSzTx/>
              <a:buFontTx/>
              <a:buNone/>
              <a:defRPr kumimoji="0" sz="5400" b="1" i="0" u="none" strike="noStrike" kern="1200"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cs typeface="+mn-cs"/>
              </a:defRPr>
            </a:lvl1pPr>
            <a:lvl2pPr marL="457200" algn="l" defTabSz="914400" rtl="0" eaLnBrk="1" latinLnBrk="0" hangingPunct="1">
              <a:defRPr lang="zh-CN" sz="1800" kern="1200">
                <a:solidFill>
                  <a:schemeClr val="tx1"/>
                </a:solidFill>
                <a:latin typeface="+mn-lt"/>
                <a:ea typeface="+mn-ea"/>
                <a:cs typeface="+mn-cs"/>
              </a:defRPr>
            </a:lvl2pPr>
            <a:lvl3pPr marL="914400" algn="l" defTabSz="914400" rtl="0" eaLnBrk="1" latinLnBrk="0" hangingPunct="1">
              <a:defRPr lang="zh-CN" sz="1800" kern="1200">
                <a:solidFill>
                  <a:schemeClr val="tx1"/>
                </a:solidFill>
                <a:latin typeface="+mn-lt"/>
                <a:ea typeface="+mn-ea"/>
                <a:cs typeface="+mn-cs"/>
              </a:defRPr>
            </a:lvl3pPr>
            <a:lvl4pPr marL="1371600" algn="l" defTabSz="914400" rtl="0" eaLnBrk="1" latinLnBrk="0" hangingPunct="1">
              <a:defRPr lang="zh-CN" sz="1800" kern="1200">
                <a:solidFill>
                  <a:schemeClr val="tx1"/>
                </a:solidFill>
                <a:latin typeface="+mn-lt"/>
                <a:ea typeface="+mn-ea"/>
                <a:cs typeface="+mn-cs"/>
              </a:defRPr>
            </a:lvl4pPr>
            <a:lvl5pPr marL="1828800" algn="l" defTabSz="914400" rtl="0" eaLnBrk="1" latinLnBrk="0" hangingPunct="1">
              <a:defRPr lang="zh-CN" sz="1800" kern="1200">
                <a:solidFill>
                  <a:schemeClr val="tx1"/>
                </a:solidFill>
                <a:latin typeface="+mn-lt"/>
                <a:ea typeface="+mn-ea"/>
                <a:cs typeface="+mn-cs"/>
              </a:defRPr>
            </a:lvl5pPr>
            <a:lvl6pPr marL="2286000" algn="l" defTabSz="914400" rtl="0" eaLnBrk="1" latinLnBrk="0" hangingPunct="1">
              <a:defRPr lang="zh-CN" sz="1800" kern="1200">
                <a:solidFill>
                  <a:schemeClr val="tx1"/>
                </a:solidFill>
                <a:latin typeface="+mn-lt"/>
                <a:ea typeface="+mn-ea"/>
                <a:cs typeface="+mn-cs"/>
              </a:defRPr>
            </a:lvl6pPr>
            <a:lvl7pPr marL="2743200" algn="l" defTabSz="914400" rtl="0" eaLnBrk="1" latinLnBrk="0" hangingPunct="1">
              <a:defRPr lang="zh-CN" sz="1800" kern="1200">
                <a:solidFill>
                  <a:schemeClr val="tx1"/>
                </a:solidFill>
                <a:latin typeface="+mn-lt"/>
                <a:ea typeface="+mn-ea"/>
                <a:cs typeface="+mn-cs"/>
              </a:defRPr>
            </a:lvl7pPr>
            <a:lvl8pPr marL="3200400" algn="l" defTabSz="914400" rtl="0" eaLnBrk="1" latinLnBrk="0" hangingPunct="1">
              <a:defRPr lang="zh-CN" sz="1800" kern="1200">
                <a:solidFill>
                  <a:schemeClr val="tx1"/>
                </a:solidFill>
                <a:latin typeface="+mn-lt"/>
                <a:ea typeface="+mn-ea"/>
                <a:cs typeface="+mn-cs"/>
              </a:defRPr>
            </a:lvl8pPr>
          </a:lstStyle>
          <a:p>
            <a:pPr algn="ctr"/>
            <a:r>
              <a:rPr lang="zh-CN" altLang="en-US" b="1" i="0">
                <a:solidFill>
                  <a:srgbClr val="557979"/>
                </a:solidFill>
                <a:latin typeface="宋体"/>
                <a:ea typeface="+mn-ea"/>
                <a:cs typeface="+mn-ea"/>
                <a:sym typeface="宋体"/>
              </a:rPr>
              <a:t>打击非法传销的方法和策略</a:t>
            </a:r>
          </a:p>
        </p:txBody>
      </p:sp>
      <p:sp>
        <p:nvSpPr>
          <p:cNvPr id="32" name="椭圆 31"/>
          <p:cNvSpPr/>
          <p:nvPr/>
        </p:nvSpPr>
        <p:spPr>
          <a:xfrm>
            <a:off x="5380051" y="1921210"/>
            <a:ext cx="1431897" cy="1431897"/>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9pPr>
          </a:lstStyle>
          <a:p>
            <a:pPr algn="ctr"/>
            <a:r>
              <a:rPr lang="zh-CN" altLang="zh-CN" sz="4800" b="1" i="0">
                <a:solidFill>
                  <a:srgbClr val="000000"/>
                </a:solidFill>
                <a:latin typeface="宋体"/>
                <a:cs typeface="+mn-ea"/>
                <a:sym typeface="宋体"/>
              </a:rPr>
              <a:t>3</a:t>
            </a:r>
          </a:p>
        </p:txBody>
      </p:sp>
      <p:sp>
        <p:nvSpPr>
          <p:cNvPr id="33" name="椭圆 32"/>
          <p:cNvSpPr/>
          <p:nvPr/>
        </p:nvSpPr>
        <p:spPr>
          <a:xfrm>
            <a:off x="6434841" y="1920855"/>
            <a:ext cx="384794" cy="384794"/>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9pPr>
          </a:lstStyle>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图片 3"/>
          <p:cNvPicPr>
            <a:picLocks noChangeAspect="1"/>
          </p:cNvPicPr>
          <p:nvPr/>
        </p:nvPicPr>
        <p:blipFill>
          <a:blip r:embed="rId3"/>
          <a:srcRect l="14706" t="30221" r="14706" b="30074"/>
          <a:stretch>
            <a:fillRect/>
          </a:stretch>
        </p:blipFill>
        <p:spPr>
          <a:xfrm>
            <a:off x="0" y="0"/>
            <a:ext cx="12192000" cy="6858000"/>
          </a:xfrm>
          <a:custGeom>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rgbClr val="F9F8F5"/>
          </a:solidFill>
        </p:spPr>
      </p:pic>
      <p:grpSp>
        <p:nvGrpSpPr>
          <p:cNvPr id="2" name="组合 1"/>
          <p:cNvGrpSpPr/>
          <p:nvPr/>
        </p:nvGrpSpPr>
        <p:grpSpPr>
          <a:xfrm>
            <a:off x="575187" y="462456"/>
            <a:ext cx="510434" cy="487593"/>
            <a:chOff x="6152265" y="2021750"/>
            <a:chExt cx="593011" cy="566475"/>
          </a:xfrm>
        </p:grpSpPr>
        <p:sp>
          <p:nvSpPr>
            <p:cNvPr id="32" name="椭圆 31"/>
            <p:cNvSpPr/>
            <p:nvPr/>
          </p:nvSpPr>
          <p:spPr>
            <a:xfrm>
              <a:off x="6152265" y="2023073"/>
              <a:ext cx="565152" cy="565152"/>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3" name="椭圆 32"/>
            <p:cNvSpPr/>
            <p:nvPr/>
          </p:nvSpPr>
          <p:spPr>
            <a:xfrm>
              <a:off x="6462700" y="2021750"/>
              <a:ext cx="282576" cy="282576"/>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3" name="组合 2"/>
          <p:cNvGrpSpPr/>
          <p:nvPr/>
        </p:nvGrpSpPr>
        <p:grpSpPr>
          <a:xfrm>
            <a:off x="-1049153" y="-940357"/>
            <a:ext cx="2752666" cy="2353134"/>
            <a:chOff x="-1049154" y="-940358"/>
            <a:chExt cx="4402843" cy="3596931"/>
          </a:xfrm>
        </p:grpSpPr>
        <p:sp>
          <p:nvSpPr>
            <p:cNvPr id="5" name="椭圆 4"/>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6" name="椭圆 5"/>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椭圆 6"/>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8"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9" name="椭圆 8"/>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10" name="组合 9"/>
          <p:cNvGrpSpPr/>
          <p:nvPr/>
        </p:nvGrpSpPr>
        <p:grpSpPr>
          <a:xfrm>
            <a:off x="10056440" y="5013176"/>
            <a:ext cx="2886027" cy="2525647"/>
            <a:chOff x="8386565" y="4366731"/>
            <a:chExt cx="4877441" cy="3647636"/>
          </a:xfrm>
        </p:grpSpPr>
        <p:sp>
          <p:nvSpPr>
            <p:cNvPr id="11" name="椭圆 10"/>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2" name="椭圆 11"/>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3"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4" name="椭圆 13"/>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5" name="椭圆 14"/>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36" name="文本框 35"/>
          <p:cNvSpPr txBox="1"/>
          <p:nvPr/>
        </p:nvSpPr>
        <p:spPr>
          <a:xfrm>
            <a:off x="1233905" y="444601"/>
            <a:ext cx="10502466" cy="523220"/>
          </a:xfrm>
          <a:prstGeom prst="rect">
            <a:avLst/>
          </a:prstGeom>
          <a:noFill/>
        </p:spPr>
        <p:txBody>
          <a:bodyPr wrap="square" rtlCol="0">
            <a:norm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en-US" sz="2800">
                <a:solidFill>
                  <a:srgbClr val="557979"/>
                </a:solidFill>
                <a:latin typeface="宋体"/>
                <a:cs typeface="+mn-ea"/>
                <a:sym typeface="宋体"/>
              </a:rPr>
              <a:t>打击非法传销的方法和策略</a:t>
            </a:r>
          </a:p>
        </p:txBody>
      </p:sp>
      <p:sp>
        <p:nvSpPr>
          <p:cNvPr id="37" name="New shape"/>
          <p:cNvSpPr/>
          <p:nvPr/>
        </p:nvSpPr>
        <p:spPr>
          <a:xfrm rot="5400000">
            <a:off x="1117600" y="2070100"/>
            <a:ext cx="330200" cy="330200"/>
          </a:xfrm>
          <a:prstGeom prst="triangle">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New shape"/>
          <p:cNvSpPr/>
          <p:nvPr/>
        </p:nvSpPr>
        <p:spPr>
          <a:xfrm rot="5400000">
            <a:off x="1117600" y="2882900"/>
            <a:ext cx="330200" cy="330200"/>
          </a:xfrm>
          <a:prstGeom prst="triangle">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rot="5400000">
            <a:off x="1117600" y="3695700"/>
            <a:ext cx="330200" cy="330200"/>
          </a:xfrm>
          <a:prstGeom prst="triangle">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rot="5400000">
            <a:off x="1117600" y="4508500"/>
            <a:ext cx="330200" cy="330200"/>
          </a:xfrm>
          <a:prstGeom prst="triangle">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New shape"/>
          <p:cNvSpPr/>
          <p:nvPr/>
        </p:nvSpPr>
        <p:spPr>
          <a:xfrm rot="5400000">
            <a:off x="1117600" y="5321300"/>
            <a:ext cx="330200" cy="330200"/>
          </a:xfrm>
          <a:prstGeom prst="triangle">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New shape"/>
          <p:cNvSpPr/>
          <p:nvPr/>
        </p:nvSpPr>
        <p:spPr>
          <a:xfrm>
            <a:off x="1117600" y="1511300"/>
            <a:ext cx="9956800" cy="3429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为了打击非法传销，需要采取一系列的方法和策略</a:t>
            </a:r>
          </a:p>
        </p:txBody>
      </p:sp>
      <p:sp>
        <p:nvSpPr>
          <p:cNvPr id="43" name="New shape"/>
          <p:cNvSpPr/>
          <p:nvPr/>
        </p:nvSpPr>
        <p:spPr>
          <a:xfrm>
            <a:off x="1524000" y="2044700"/>
            <a:ext cx="9550400" cy="660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制定法律：完善法律体系，建立和完善非法传销的相关法律法规，明确非法传销的定义和惩罚措施</a:t>
            </a:r>
          </a:p>
        </p:txBody>
      </p:sp>
      <p:sp>
        <p:nvSpPr>
          <p:cNvPr id="44" name="New shape"/>
          <p:cNvSpPr/>
          <p:nvPr/>
        </p:nvSpPr>
        <p:spPr>
          <a:xfrm>
            <a:off x="1524000" y="2857500"/>
            <a:ext cx="9550400" cy="660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宣传教育：通过媒体、教育等渠道，加强对公众的非法传销教育和宣传，提高公众对非法传销的认知和警惕性</a:t>
            </a:r>
          </a:p>
        </p:txBody>
      </p:sp>
      <p:sp>
        <p:nvSpPr>
          <p:cNvPr id="45" name="New shape"/>
          <p:cNvSpPr/>
          <p:nvPr/>
        </p:nvSpPr>
        <p:spPr>
          <a:xfrm>
            <a:off x="1524000" y="3670300"/>
            <a:ext cx="9550400" cy="660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加强监管：加大对非法传销活动的监管力度，提高执法部门对非法传销的识别和打击能力，加大处罚力度</a:t>
            </a:r>
          </a:p>
        </p:txBody>
      </p:sp>
      <p:sp>
        <p:nvSpPr>
          <p:cNvPr id="46" name="New shape"/>
          <p:cNvSpPr/>
          <p:nvPr/>
        </p:nvSpPr>
        <p:spPr>
          <a:xfrm>
            <a:off x="1524000" y="4483100"/>
            <a:ext cx="9550400" cy="660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信息共享：建立非法传销的信息共享平台，及时收集、传递和分析非法传销的信息，提高打击的效率和准确性</a:t>
            </a:r>
          </a:p>
        </p:txBody>
      </p:sp>
      <p:sp>
        <p:nvSpPr>
          <p:cNvPr id="47" name="New shape"/>
          <p:cNvSpPr/>
          <p:nvPr/>
        </p:nvSpPr>
        <p:spPr>
          <a:xfrm>
            <a:off x="1524000" y="5295900"/>
            <a:ext cx="9550400" cy="660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联合打击：加强国际合作，与其他国家形成合力，共同打击跨国非法传销组织，防止其活动在国际范围内扩散</a:t>
            </a:r>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300" fill="hold"/>
                                        <p:tgtEl>
                                          <p:spTgt spid="37"/>
                                        </p:tgtEl>
                                        <p:attrNameLst>
                                          <p:attrName>ppt_w</p:attrName>
                                        </p:attrNameLst>
                                      </p:cBhvr>
                                      <p:tavLst>
                                        <p:tav tm="0">
                                          <p:val>
                                            <p:fltVal val="0"/>
                                          </p:val>
                                        </p:tav>
                                        <p:tav tm="100000">
                                          <p:val>
                                            <p:strVal val="#ppt_w"/>
                                          </p:val>
                                        </p:tav>
                                      </p:tavLst>
                                    </p:anim>
                                    <p:anim calcmode="lin" valueType="num">
                                      <p:cBhvr>
                                        <p:cTn id="8" dur="300" fill="hold"/>
                                        <p:tgtEl>
                                          <p:spTgt spid="37"/>
                                        </p:tgtEl>
                                        <p:attrNameLst>
                                          <p:attrName>ppt_h</p:attrName>
                                        </p:attrNameLst>
                                      </p:cBhvr>
                                      <p:tavLst>
                                        <p:tav tm="0">
                                          <p:val>
                                            <p:fltVal val="0"/>
                                          </p:val>
                                        </p:tav>
                                        <p:tav tm="100000">
                                          <p:val>
                                            <p:strVal val="#ppt_h"/>
                                          </p:val>
                                        </p:tav>
                                      </p:tavLst>
                                    </p:anim>
                                  </p:childTnLst>
                                </p:cTn>
                              </p:par>
                            </p:childTnLst>
                          </p:cTn>
                        </p:par>
                        <p:par>
                          <p:cTn id="9" fill="hold" nodeType="afterGroup">
                            <p:stCondLst>
                              <p:cond delay="300"/>
                            </p:stCondLst>
                            <p:childTnLst>
                              <p:par>
                                <p:cTn id="10" presetID="23" presetClass="entr" presetSubtype="16" fill="hold" grpId="1"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300" fill="hold"/>
                                        <p:tgtEl>
                                          <p:spTgt spid="38"/>
                                        </p:tgtEl>
                                        <p:attrNameLst>
                                          <p:attrName>ppt_w</p:attrName>
                                        </p:attrNameLst>
                                      </p:cBhvr>
                                      <p:tavLst>
                                        <p:tav tm="0">
                                          <p:val>
                                            <p:fltVal val="0"/>
                                          </p:val>
                                        </p:tav>
                                        <p:tav tm="100000">
                                          <p:val>
                                            <p:strVal val="#ppt_w"/>
                                          </p:val>
                                        </p:tav>
                                      </p:tavLst>
                                    </p:anim>
                                    <p:anim calcmode="lin" valueType="num">
                                      <p:cBhvr>
                                        <p:cTn id="13" dur="300" fill="hold"/>
                                        <p:tgtEl>
                                          <p:spTgt spid="38"/>
                                        </p:tgtEl>
                                        <p:attrNameLst>
                                          <p:attrName>ppt_h</p:attrName>
                                        </p:attrNameLst>
                                      </p:cBhvr>
                                      <p:tavLst>
                                        <p:tav tm="0">
                                          <p:val>
                                            <p:fltVal val="0"/>
                                          </p:val>
                                        </p:tav>
                                        <p:tav tm="100000">
                                          <p:val>
                                            <p:strVal val="#ppt_h"/>
                                          </p:val>
                                        </p:tav>
                                      </p:tavLst>
                                    </p:anim>
                                  </p:childTnLst>
                                </p:cTn>
                              </p:par>
                            </p:childTnLst>
                          </p:cTn>
                        </p:par>
                        <p:par>
                          <p:cTn id="14" fill="hold" nodeType="afterGroup">
                            <p:stCondLst>
                              <p:cond delay="600"/>
                            </p:stCondLst>
                            <p:childTnLst>
                              <p:par>
                                <p:cTn id="15" presetID="23" presetClass="entr" presetSubtype="16" fill="hold" grpId="2"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300" fill="hold"/>
                                        <p:tgtEl>
                                          <p:spTgt spid="39"/>
                                        </p:tgtEl>
                                        <p:attrNameLst>
                                          <p:attrName>ppt_w</p:attrName>
                                        </p:attrNameLst>
                                      </p:cBhvr>
                                      <p:tavLst>
                                        <p:tav tm="0">
                                          <p:val>
                                            <p:fltVal val="0"/>
                                          </p:val>
                                        </p:tav>
                                        <p:tav tm="100000">
                                          <p:val>
                                            <p:strVal val="#ppt_w"/>
                                          </p:val>
                                        </p:tav>
                                      </p:tavLst>
                                    </p:anim>
                                    <p:anim calcmode="lin" valueType="num">
                                      <p:cBhvr>
                                        <p:cTn id="18" dur="300" fill="hold"/>
                                        <p:tgtEl>
                                          <p:spTgt spid="39"/>
                                        </p:tgtEl>
                                        <p:attrNameLst>
                                          <p:attrName>ppt_h</p:attrName>
                                        </p:attrNameLst>
                                      </p:cBhvr>
                                      <p:tavLst>
                                        <p:tav tm="0">
                                          <p:val>
                                            <p:fltVal val="0"/>
                                          </p:val>
                                        </p:tav>
                                        <p:tav tm="100000">
                                          <p:val>
                                            <p:strVal val="#ppt_h"/>
                                          </p:val>
                                        </p:tav>
                                      </p:tavLst>
                                    </p:anim>
                                  </p:childTnLst>
                                </p:cTn>
                              </p:par>
                            </p:childTnLst>
                          </p:cTn>
                        </p:par>
                        <p:par>
                          <p:cTn id="19" fill="hold" nodeType="afterGroup">
                            <p:stCondLst>
                              <p:cond delay="900"/>
                            </p:stCondLst>
                            <p:childTnLst>
                              <p:par>
                                <p:cTn id="20" presetID="23" presetClass="entr" presetSubtype="16" fill="hold" grpId="3"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300" fill="hold"/>
                                        <p:tgtEl>
                                          <p:spTgt spid="40"/>
                                        </p:tgtEl>
                                        <p:attrNameLst>
                                          <p:attrName>ppt_w</p:attrName>
                                        </p:attrNameLst>
                                      </p:cBhvr>
                                      <p:tavLst>
                                        <p:tav tm="0">
                                          <p:val>
                                            <p:fltVal val="0"/>
                                          </p:val>
                                        </p:tav>
                                        <p:tav tm="100000">
                                          <p:val>
                                            <p:strVal val="#ppt_w"/>
                                          </p:val>
                                        </p:tav>
                                      </p:tavLst>
                                    </p:anim>
                                    <p:anim calcmode="lin" valueType="num">
                                      <p:cBhvr>
                                        <p:cTn id="23" dur="300" fill="hold"/>
                                        <p:tgtEl>
                                          <p:spTgt spid="40"/>
                                        </p:tgtEl>
                                        <p:attrNameLst>
                                          <p:attrName>ppt_h</p:attrName>
                                        </p:attrNameLst>
                                      </p:cBhvr>
                                      <p:tavLst>
                                        <p:tav tm="0">
                                          <p:val>
                                            <p:fltVal val="0"/>
                                          </p:val>
                                        </p:tav>
                                        <p:tav tm="100000">
                                          <p:val>
                                            <p:strVal val="#ppt_h"/>
                                          </p:val>
                                        </p:tav>
                                      </p:tavLst>
                                    </p:anim>
                                  </p:childTnLst>
                                </p:cTn>
                              </p:par>
                            </p:childTnLst>
                          </p:cTn>
                        </p:par>
                        <p:par>
                          <p:cTn id="24" fill="hold" nodeType="afterGroup">
                            <p:stCondLst>
                              <p:cond delay="1200"/>
                            </p:stCondLst>
                            <p:childTnLst>
                              <p:par>
                                <p:cTn id="25" presetID="23" presetClass="entr" presetSubtype="16" fill="hold" grpId="4"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300" fill="hold"/>
                                        <p:tgtEl>
                                          <p:spTgt spid="41"/>
                                        </p:tgtEl>
                                        <p:attrNameLst>
                                          <p:attrName>ppt_w</p:attrName>
                                        </p:attrNameLst>
                                      </p:cBhvr>
                                      <p:tavLst>
                                        <p:tav tm="0">
                                          <p:val>
                                            <p:fltVal val="0"/>
                                          </p:val>
                                        </p:tav>
                                        <p:tav tm="100000">
                                          <p:val>
                                            <p:strVal val="#ppt_w"/>
                                          </p:val>
                                        </p:tav>
                                      </p:tavLst>
                                    </p:anim>
                                    <p:anim calcmode="lin" valueType="num">
                                      <p:cBhvr>
                                        <p:cTn id="28" dur="300" fill="hold"/>
                                        <p:tgtEl>
                                          <p:spTgt spid="41"/>
                                        </p:tgtEl>
                                        <p:attrNameLst>
                                          <p:attrName>ppt_h</p:attrName>
                                        </p:attrNameLst>
                                      </p:cBhvr>
                                      <p:tavLst>
                                        <p:tav tm="0">
                                          <p:val>
                                            <p:fltVal val="0"/>
                                          </p:val>
                                        </p:tav>
                                        <p:tav tm="100000">
                                          <p:val>
                                            <p:strVal val="#ppt_h"/>
                                          </p:val>
                                        </p:tav>
                                      </p:tavLst>
                                    </p:anim>
                                  </p:childTnLst>
                                </p:cTn>
                              </p:par>
                            </p:childTnLst>
                          </p:cTn>
                        </p:par>
                        <p:par>
                          <p:cTn id="29" fill="hold" nodeType="afterGroup">
                            <p:stCondLst>
                              <p:cond delay="1500"/>
                            </p:stCondLst>
                            <p:childTnLst>
                              <p:par>
                                <p:cTn id="30" presetID="23" presetClass="entr" presetSubtype="16" fill="hold" grpId="5" nodeType="after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p:cTn id="32" dur="200" fill="hold"/>
                                        <p:tgtEl>
                                          <p:spTgt spid="42"/>
                                        </p:tgtEl>
                                        <p:attrNameLst>
                                          <p:attrName>ppt_w</p:attrName>
                                        </p:attrNameLst>
                                      </p:cBhvr>
                                      <p:tavLst>
                                        <p:tav tm="0">
                                          <p:val>
                                            <p:fltVal val="0"/>
                                          </p:val>
                                        </p:tav>
                                        <p:tav tm="100000">
                                          <p:val>
                                            <p:strVal val="#ppt_w"/>
                                          </p:val>
                                        </p:tav>
                                      </p:tavLst>
                                    </p:anim>
                                    <p:anim calcmode="lin" valueType="num">
                                      <p:cBhvr>
                                        <p:cTn id="33" dur="200" fill="hold"/>
                                        <p:tgtEl>
                                          <p:spTgt spid="42"/>
                                        </p:tgtEl>
                                        <p:attrNameLst>
                                          <p:attrName>ppt_h</p:attrName>
                                        </p:attrNameLst>
                                      </p:cBhvr>
                                      <p:tavLst>
                                        <p:tav tm="0">
                                          <p:val>
                                            <p:fltVal val="0"/>
                                          </p:val>
                                        </p:tav>
                                        <p:tav tm="100000">
                                          <p:val>
                                            <p:strVal val="#ppt_h"/>
                                          </p:val>
                                        </p:tav>
                                      </p:tavLst>
                                    </p:anim>
                                  </p:childTnLst>
                                </p:cTn>
                              </p:par>
                            </p:childTnLst>
                          </p:cTn>
                        </p:par>
                        <p:par>
                          <p:cTn id="34" fill="hold" nodeType="afterGroup">
                            <p:stCondLst>
                              <p:cond delay="1700"/>
                            </p:stCondLst>
                            <p:childTnLst>
                              <p:par>
                                <p:cTn id="35" presetID="23" presetClass="entr" presetSubtype="16" fill="hold" grpId="6" nodeType="after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200" fill="hold"/>
                                        <p:tgtEl>
                                          <p:spTgt spid="43"/>
                                        </p:tgtEl>
                                        <p:attrNameLst>
                                          <p:attrName>ppt_w</p:attrName>
                                        </p:attrNameLst>
                                      </p:cBhvr>
                                      <p:tavLst>
                                        <p:tav tm="0">
                                          <p:val>
                                            <p:fltVal val="0"/>
                                          </p:val>
                                        </p:tav>
                                        <p:tav tm="100000">
                                          <p:val>
                                            <p:strVal val="#ppt_w"/>
                                          </p:val>
                                        </p:tav>
                                      </p:tavLst>
                                    </p:anim>
                                    <p:anim calcmode="lin" valueType="num">
                                      <p:cBhvr>
                                        <p:cTn id="38" dur="200" fill="hold"/>
                                        <p:tgtEl>
                                          <p:spTgt spid="43"/>
                                        </p:tgtEl>
                                        <p:attrNameLst>
                                          <p:attrName>ppt_h</p:attrName>
                                        </p:attrNameLst>
                                      </p:cBhvr>
                                      <p:tavLst>
                                        <p:tav tm="0">
                                          <p:val>
                                            <p:fltVal val="0"/>
                                          </p:val>
                                        </p:tav>
                                        <p:tav tm="100000">
                                          <p:val>
                                            <p:strVal val="#ppt_h"/>
                                          </p:val>
                                        </p:tav>
                                      </p:tavLst>
                                    </p:anim>
                                  </p:childTnLst>
                                </p:cTn>
                              </p:par>
                            </p:childTnLst>
                          </p:cTn>
                        </p:par>
                        <p:par>
                          <p:cTn id="39" fill="hold" nodeType="afterGroup">
                            <p:stCondLst>
                              <p:cond delay="1900"/>
                            </p:stCondLst>
                            <p:childTnLst>
                              <p:par>
                                <p:cTn id="40" presetID="23" presetClass="entr" presetSubtype="16" fill="hold" grpId="7" nodeType="afterEffect">
                                  <p:stCondLst>
                                    <p:cond delay="0"/>
                                  </p:stCondLst>
                                  <p:childTnLst>
                                    <p:set>
                                      <p:cBhvr>
                                        <p:cTn id="41" dur="1" fill="hold">
                                          <p:stCondLst>
                                            <p:cond delay="0"/>
                                          </p:stCondLst>
                                        </p:cTn>
                                        <p:tgtEl>
                                          <p:spTgt spid="44"/>
                                        </p:tgtEl>
                                        <p:attrNameLst>
                                          <p:attrName>style.visibility</p:attrName>
                                        </p:attrNameLst>
                                      </p:cBhvr>
                                      <p:to>
                                        <p:strVal val="visible"/>
                                      </p:to>
                                    </p:set>
                                    <p:anim calcmode="lin" valueType="num">
                                      <p:cBhvr>
                                        <p:cTn id="42" dur="200" fill="hold"/>
                                        <p:tgtEl>
                                          <p:spTgt spid="44"/>
                                        </p:tgtEl>
                                        <p:attrNameLst>
                                          <p:attrName>ppt_w</p:attrName>
                                        </p:attrNameLst>
                                      </p:cBhvr>
                                      <p:tavLst>
                                        <p:tav tm="0">
                                          <p:val>
                                            <p:fltVal val="0"/>
                                          </p:val>
                                        </p:tav>
                                        <p:tav tm="100000">
                                          <p:val>
                                            <p:strVal val="#ppt_w"/>
                                          </p:val>
                                        </p:tav>
                                      </p:tavLst>
                                    </p:anim>
                                    <p:anim calcmode="lin" valueType="num">
                                      <p:cBhvr>
                                        <p:cTn id="43" dur="200" fill="hold"/>
                                        <p:tgtEl>
                                          <p:spTgt spid="44"/>
                                        </p:tgtEl>
                                        <p:attrNameLst>
                                          <p:attrName>ppt_h</p:attrName>
                                        </p:attrNameLst>
                                      </p:cBhvr>
                                      <p:tavLst>
                                        <p:tav tm="0">
                                          <p:val>
                                            <p:fltVal val="0"/>
                                          </p:val>
                                        </p:tav>
                                        <p:tav tm="100000">
                                          <p:val>
                                            <p:strVal val="#ppt_h"/>
                                          </p:val>
                                        </p:tav>
                                      </p:tavLst>
                                    </p:anim>
                                  </p:childTnLst>
                                </p:cTn>
                              </p:par>
                            </p:childTnLst>
                          </p:cTn>
                        </p:par>
                        <p:par>
                          <p:cTn id="44" fill="hold" nodeType="afterGroup">
                            <p:stCondLst>
                              <p:cond delay="2100"/>
                            </p:stCondLst>
                            <p:childTnLst>
                              <p:par>
                                <p:cTn id="45" presetID="23" presetClass="entr" presetSubtype="16" fill="hold" grpId="8"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200" fill="hold"/>
                                        <p:tgtEl>
                                          <p:spTgt spid="45"/>
                                        </p:tgtEl>
                                        <p:attrNameLst>
                                          <p:attrName>ppt_w</p:attrName>
                                        </p:attrNameLst>
                                      </p:cBhvr>
                                      <p:tavLst>
                                        <p:tav tm="0">
                                          <p:val>
                                            <p:fltVal val="0"/>
                                          </p:val>
                                        </p:tav>
                                        <p:tav tm="100000">
                                          <p:val>
                                            <p:strVal val="#ppt_w"/>
                                          </p:val>
                                        </p:tav>
                                      </p:tavLst>
                                    </p:anim>
                                    <p:anim calcmode="lin" valueType="num">
                                      <p:cBhvr>
                                        <p:cTn id="48" dur="200" fill="hold"/>
                                        <p:tgtEl>
                                          <p:spTgt spid="45"/>
                                        </p:tgtEl>
                                        <p:attrNameLst>
                                          <p:attrName>ppt_h</p:attrName>
                                        </p:attrNameLst>
                                      </p:cBhvr>
                                      <p:tavLst>
                                        <p:tav tm="0">
                                          <p:val>
                                            <p:fltVal val="0"/>
                                          </p:val>
                                        </p:tav>
                                        <p:tav tm="100000">
                                          <p:val>
                                            <p:strVal val="#ppt_h"/>
                                          </p:val>
                                        </p:tav>
                                      </p:tavLst>
                                    </p:anim>
                                  </p:childTnLst>
                                </p:cTn>
                              </p:par>
                            </p:childTnLst>
                          </p:cTn>
                        </p:par>
                        <p:par>
                          <p:cTn id="49" fill="hold" nodeType="afterGroup">
                            <p:stCondLst>
                              <p:cond delay="2300"/>
                            </p:stCondLst>
                            <p:childTnLst>
                              <p:par>
                                <p:cTn id="50" presetID="23" presetClass="entr" presetSubtype="16" fill="hold" grpId="9" nodeType="afterEffect">
                                  <p:stCondLst>
                                    <p:cond delay="0"/>
                                  </p:stCondLst>
                                  <p:childTnLst>
                                    <p:set>
                                      <p:cBhvr>
                                        <p:cTn id="51" dur="1" fill="hold">
                                          <p:stCondLst>
                                            <p:cond delay="0"/>
                                          </p:stCondLst>
                                        </p:cTn>
                                        <p:tgtEl>
                                          <p:spTgt spid="46"/>
                                        </p:tgtEl>
                                        <p:attrNameLst>
                                          <p:attrName>style.visibility</p:attrName>
                                        </p:attrNameLst>
                                      </p:cBhvr>
                                      <p:to>
                                        <p:strVal val="visible"/>
                                      </p:to>
                                    </p:set>
                                    <p:anim calcmode="lin" valueType="num">
                                      <p:cBhvr>
                                        <p:cTn id="52" dur="200" fill="hold"/>
                                        <p:tgtEl>
                                          <p:spTgt spid="46"/>
                                        </p:tgtEl>
                                        <p:attrNameLst>
                                          <p:attrName>ppt_w</p:attrName>
                                        </p:attrNameLst>
                                      </p:cBhvr>
                                      <p:tavLst>
                                        <p:tav tm="0">
                                          <p:val>
                                            <p:fltVal val="0"/>
                                          </p:val>
                                        </p:tav>
                                        <p:tav tm="100000">
                                          <p:val>
                                            <p:strVal val="#ppt_w"/>
                                          </p:val>
                                        </p:tav>
                                      </p:tavLst>
                                    </p:anim>
                                    <p:anim calcmode="lin" valueType="num">
                                      <p:cBhvr>
                                        <p:cTn id="53" dur="200" fill="hold"/>
                                        <p:tgtEl>
                                          <p:spTgt spid="46"/>
                                        </p:tgtEl>
                                        <p:attrNameLst>
                                          <p:attrName>ppt_h</p:attrName>
                                        </p:attrNameLst>
                                      </p:cBhvr>
                                      <p:tavLst>
                                        <p:tav tm="0">
                                          <p:val>
                                            <p:fltVal val="0"/>
                                          </p:val>
                                        </p:tav>
                                        <p:tav tm="100000">
                                          <p:val>
                                            <p:strVal val="#ppt_h"/>
                                          </p:val>
                                        </p:tav>
                                      </p:tavLst>
                                    </p:anim>
                                  </p:childTnLst>
                                </p:cTn>
                              </p:par>
                            </p:childTnLst>
                          </p:cTn>
                        </p:par>
                        <p:par>
                          <p:cTn id="54" fill="hold" nodeType="afterGroup">
                            <p:stCondLst>
                              <p:cond delay="2500"/>
                            </p:stCondLst>
                            <p:childTnLst>
                              <p:par>
                                <p:cTn id="55" presetID="23" presetClass="entr" presetSubtype="16" fill="hold" grpId="10" nodeType="after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p:cTn id="57" dur="200" fill="hold"/>
                                        <p:tgtEl>
                                          <p:spTgt spid="47"/>
                                        </p:tgtEl>
                                        <p:attrNameLst>
                                          <p:attrName>ppt_w</p:attrName>
                                        </p:attrNameLst>
                                      </p:cBhvr>
                                      <p:tavLst>
                                        <p:tav tm="0">
                                          <p:val>
                                            <p:fltVal val="0"/>
                                          </p:val>
                                        </p:tav>
                                        <p:tav tm="100000">
                                          <p:val>
                                            <p:strVal val="#ppt_w"/>
                                          </p:val>
                                        </p:tav>
                                      </p:tavLst>
                                    </p:anim>
                                    <p:anim calcmode="lin" valueType="num">
                                      <p:cBhvr>
                                        <p:cTn id="58" dur="200" fill="hold"/>
                                        <p:tgtEl>
                                          <p:spTgt spid="4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1" animBg="1"/>
      <p:bldP spid="39" grpId="2" animBg="1"/>
      <p:bldP spid="40" grpId="3" animBg="1"/>
      <p:bldP spid="41" grpId="4" animBg="1"/>
      <p:bldP spid="42" grpId="5" animBg="1"/>
      <p:bldP spid="43" grpId="6" animBg="1"/>
      <p:bldP spid="44" grpId="7" animBg="1"/>
      <p:bldP spid="45" grpId="8" animBg="1"/>
      <p:bldP spid="46" grpId="9" animBg="1"/>
      <p:bldP spid="47" grpId="10" animBg="1"/>
    </p:bldLst>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图片 3"/>
          <p:cNvPicPr>
            <a:picLocks noChangeAspect="1"/>
          </p:cNvPicPr>
          <p:nvPr/>
        </p:nvPicPr>
        <p:blipFill>
          <a:blip r:embed="rId3"/>
          <a:srcRect l="14706" t="30221" r="14706" b="30074"/>
          <a:stretch>
            <a:fillRect/>
          </a:stretch>
        </p:blipFill>
        <p:spPr>
          <a:xfrm>
            <a:off x="0" y="0"/>
            <a:ext cx="12192000" cy="6858000"/>
          </a:xfrm>
          <a:custGeom>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rgbClr val="F9F8F5"/>
          </a:solidFill>
        </p:spPr>
      </p:pic>
      <p:grpSp>
        <p:nvGrpSpPr>
          <p:cNvPr id="3" name="组合 2"/>
          <p:cNvGrpSpPr/>
          <p:nvPr/>
        </p:nvGrpSpPr>
        <p:grpSpPr>
          <a:xfrm>
            <a:off x="-1049154" y="-940358"/>
            <a:ext cx="4402843" cy="3596931"/>
            <a:chOff x="-1049154" y="-940358"/>
            <a:chExt cx="4402843" cy="3596931"/>
          </a:xfrm>
        </p:grpSpPr>
        <p:sp>
          <p:nvSpPr>
            <p:cNvPr id="19" name="椭圆 18"/>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0" name="椭圆 19"/>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1" name="椭圆 20"/>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3" name="椭圆 22"/>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24" name="组合 23"/>
          <p:cNvGrpSpPr/>
          <p:nvPr/>
        </p:nvGrpSpPr>
        <p:grpSpPr>
          <a:xfrm>
            <a:off x="8802505" y="4533498"/>
            <a:ext cx="4500002" cy="3365365"/>
            <a:chOff x="8386565" y="4366731"/>
            <a:chExt cx="4877441" cy="3647636"/>
          </a:xfrm>
        </p:grpSpPr>
        <p:sp>
          <p:nvSpPr>
            <p:cNvPr id="40" name="椭圆 39"/>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1" name="椭圆 40"/>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2"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3" name="椭圆 42"/>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4" name="椭圆 43"/>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31" name="PA_文本框 2"/>
          <p:cNvSpPr txBox="1"/>
          <p:nvPr>
            <p:custDataLst>
              <p:tags r:id="rId4"/>
            </p:custDataLst>
          </p:nvPr>
        </p:nvSpPr>
        <p:spPr>
          <a:xfrm>
            <a:off x="1775460" y="3644900"/>
            <a:ext cx="8382000" cy="1346200"/>
          </a:xfrm>
          <a:prstGeom prst="rect">
            <a:avLst/>
          </a:prstGeom>
        </p:spPr>
        <p:txBody>
          <a:bodyPr wrap="square">
            <a:normAutofit/>
            <a:scene3d>
              <a:camera prst="orthographicFront"/>
              <a:lightRig rig="threePt" dir="t"/>
            </a:scene3d>
            <a:sp3d contourW="12700"/>
          </a:bodyPr>
          <a:lstStyle>
            <a:defPPr>
              <a:defRPr lang="zh-CN"/>
            </a:defPPr>
            <a:lvl1pPr marL="0" marR="0" lvl="0" indent="0" algn="l" defTabSz="914400" rtl="0" eaLnBrk="1" fontAlgn="auto" latinLnBrk="0" hangingPunct="1">
              <a:lnSpc>
                <a:spcPct val="120000"/>
              </a:lnSpc>
              <a:spcBef>
                <a:spcPct val="0"/>
              </a:spcBef>
              <a:spcAft>
                <a:spcPct val="0"/>
              </a:spcAft>
              <a:buClrTx/>
              <a:buSzTx/>
              <a:buFontTx/>
              <a:buNone/>
              <a:defRPr kumimoji="0" sz="5400" b="1" i="0" u="none" strike="noStrike" kern="1200"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cs typeface="+mn-cs"/>
              </a:defRPr>
            </a:lvl1pPr>
            <a:lvl2pPr marL="457200" algn="l" defTabSz="914400" rtl="0" eaLnBrk="1" latinLnBrk="0" hangingPunct="1">
              <a:defRPr lang="zh-CN" sz="1800" kern="1200">
                <a:solidFill>
                  <a:schemeClr val="tx1"/>
                </a:solidFill>
                <a:latin typeface="+mn-lt"/>
                <a:ea typeface="+mn-ea"/>
                <a:cs typeface="+mn-cs"/>
              </a:defRPr>
            </a:lvl2pPr>
            <a:lvl3pPr marL="914400" algn="l" defTabSz="914400" rtl="0" eaLnBrk="1" latinLnBrk="0" hangingPunct="1">
              <a:defRPr lang="zh-CN" sz="1800" kern="1200">
                <a:solidFill>
                  <a:schemeClr val="tx1"/>
                </a:solidFill>
                <a:latin typeface="+mn-lt"/>
                <a:ea typeface="+mn-ea"/>
                <a:cs typeface="+mn-cs"/>
              </a:defRPr>
            </a:lvl3pPr>
            <a:lvl4pPr marL="1371600" algn="l" defTabSz="914400" rtl="0" eaLnBrk="1" latinLnBrk="0" hangingPunct="1">
              <a:defRPr lang="zh-CN" sz="1800" kern="1200">
                <a:solidFill>
                  <a:schemeClr val="tx1"/>
                </a:solidFill>
                <a:latin typeface="+mn-lt"/>
                <a:ea typeface="+mn-ea"/>
                <a:cs typeface="+mn-cs"/>
              </a:defRPr>
            </a:lvl4pPr>
            <a:lvl5pPr marL="1828800" algn="l" defTabSz="914400" rtl="0" eaLnBrk="1" latinLnBrk="0" hangingPunct="1">
              <a:defRPr lang="zh-CN" sz="1800" kern="1200">
                <a:solidFill>
                  <a:schemeClr val="tx1"/>
                </a:solidFill>
                <a:latin typeface="+mn-lt"/>
                <a:ea typeface="+mn-ea"/>
                <a:cs typeface="+mn-cs"/>
              </a:defRPr>
            </a:lvl5pPr>
            <a:lvl6pPr marL="2286000" algn="l" defTabSz="914400" rtl="0" eaLnBrk="1" latinLnBrk="0" hangingPunct="1">
              <a:defRPr lang="zh-CN" sz="1800" kern="1200">
                <a:solidFill>
                  <a:schemeClr val="tx1"/>
                </a:solidFill>
                <a:latin typeface="+mn-lt"/>
                <a:ea typeface="+mn-ea"/>
                <a:cs typeface="+mn-cs"/>
              </a:defRPr>
            </a:lvl6pPr>
            <a:lvl7pPr marL="2743200" algn="l" defTabSz="914400" rtl="0" eaLnBrk="1" latinLnBrk="0" hangingPunct="1">
              <a:defRPr lang="zh-CN" sz="1800" kern="1200">
                <a:solidFill>
                  <a:schemeClr val="tx1"/>
                </a:solidFill>
                <a:latin typeface="+mn-lt"/>
                <a:ea typeface="+mn-ea"/>
                <a:cs typeface="+mn-cs"/>
              </a:defRPr>
            </a:lvl7pPr>
            <a:lvl8pPr marL="3200400" algn="l" defTabSz="914400" rtl="0" eaLnBrk="1" latinLnBrk="0" hangingPunct="1">
              <a:defRPr lang="zh-CN" sz="1800" kern="1200">
                <a:solidFill>
                  <a:schemeClr val="tx1"/>
                </a:solidFill>
                <a:latin typeface="+mn-lt"/>
                <a:ea typeface="+mn-ea"/>
                <a:cs typeface="+mn-cs"/>
              </a:defRPr>
            </a:lvl8pPr>
          </a:lstStyle>
          <a:p>
            <a:pPr algn="ctr"/>
            <a:r>
              <a:rPr lang="zh-CN" altLang="en-US" b="1" i="0">
                <a:solidFill>
                  <a:srgbClr val="557979"/>
                </a:solidFill>
                <a:latin typeface="宋体"/>
                <a:ea typeface="+mn-ea"/>
                <a:cs typeface="+mn-ea"/>
                <a:sym typeface="宋体"/>
              </a:rPr>
              <a:t>结语</a:t>
            </a:r>
          </a:p>
        </p:txBody>
      </p:sp>
      <p:sp>
        <p:nvSpPr>
          <p:cNvPr id="32" name="椭圆 31"/>
          <p:cNvSpPr/>
          <p:nvPr/>
        </p:nvSpPr>
        <p:spPr>
          <a:xfrm>
            <a:off x="5380051" y="1921210"/>
            <a:ext cx="1431897" cy="1431897"/>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9pPr>
          </a:lstStyle>
          <a:p>
            <a:pPr algn="ctr"/>
            <a:r>
              <a:rPr lang="zh-CN" altLang="zh-CN" sz="4800" b="1" i="0">
                <a:solidFill>
                  <a:srgbClr val="000000"/>
                </a:solidFill>
                <a:latin typeface="宋体"/>
                <a:cs typeface="+mn-ea"/>
                <a:sym typeface="宋体"/>
              </a:rPr>
              <a:t>4</a:t>
            </a:r>
          </a:p>
        </p:txBody>
      </p:sp>
      <p:sp>
        <p:nvSpPr>
          <p:cNvPr id="33" name="椭圆 32"/>
          <p:cNvSpPr/>
          <p:nvPr/>
        </p:nvSpPr>
        <p:spPr>
          <a:xfrm>
            <a:off x="6434841" y="1920855"/>
            <a:ext cx="384794" cy="384794"/>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9pPr>
          </a:lstStyle>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图片 3"/>
          <p:cNvPicPr>
            <a:picLocks noChangeAspect="1"/>
          </p:cNvPicPr>
          <p:nvPr/>
        </p:nvPicPr>
        <p:blipFill>
          <a:blip r:embed="rId3"/>
          <a:srcRect l="14706" t="30221" r="14706" b="30074"/>
          <a:stretch>
            <a:fillRect/>
          </a:stretch>
        </p:blipFill>
        <p:spPr>
          <a:xfrm>
            <a:off x="0" y="0"/>
            <a:ext cx="12192000" cy="6858000"/>
          </a:xfrm>
          <a:custGeom>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rgbClr val="F9F8F5"/>
          </a:solidFill>
        </p:spPr>
      </p:pic>
      <p:grpSp>
        <p:nvGrpSpPr>
          <p:cNvPr id="2" name="组合 1"/>
          <p:cNvGrpSpPr/>
          <p:nvPr/>
        </p:nvGrpSpPr>
        <p:grpSpPr>
          <a:xfrm>
            <a:off x="575187" y="462456"/>
            <a:ext cx="510434" cy="487593"/>
            <a:chOff x="6152265" y="2021750"/>
            <a:chExt cx="593011" cy="566475"/>
          </a:xfrm>
        </p:grpSpPr>
        <p:sp>
          <p:nvSpPr>
            <p:cNvPr id="32" name="椭圆 31"/>
            <p:cNvSpPr/>
            <p:nvPr/>
          </p:nvSpPr>
          <p:spPr>
            <a:xfrm>
              <a:off x="6152265" y="2023073"/>
              <a:ext cx="565152" cy="565152"/>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3" name="椭圆 32"/>
            <p:cNvSpPr/>
            <p:nvPr/>
          </p:nvSpPr>
          <p:spPr>
            <a:xfrm>
              <a:off x="6462700" y="2021750"/>
              <a:ext cx="282576" cy="282576"/>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3" name="组合 2"/>
          <p:cNvGrpSpPr/>
          <p:nvPr/>
        </p:nvGrpSpPr>
        <p:grpSpPr>
          <a:xfrm>
            <a:off x="-1049153" y="-940357"/>
            <a:ext cx="2752666" cy="2353134"/>
            <a:chOff x="-1049154" y="-940358"/>
            <a:chExt cx="4402843" cy="3596931"/>
          </a:xfrm>
        </p:grpSpPr>
        <p:sp>
          <p:nvSpPr>
            <p:cNvPr id="5" name="椭圆 4"/>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6" name="椭圆 5"/>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椭圆 6"/>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8"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9" name="椭圆 8"/>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10" name="组合 9"/>
          <p:cNvGrpSpPr/>
          <p:nvPr/>
        </p:nvGrpSpPr>
        <p:grpSpPr>
          <a:xfrm>
            <a:off x="10056440" y="5013176"/>
            <a:ext cx="2886027" cy="2525647"/>
            <a:chOff x="8386565" y="4366731"/>
            <a:chExt cx="4877441" cy="3647636"/>
          </a:xfrm>
        </p:grpSpPr>
        <p:sp>
          <p:nvSpPr>
            <p:cNvPr id="11" name="椭圆 10"/>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2" name="椭圆 11"/>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3"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4" name="椭圆 13"/>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5" name="椭圆 14"/>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36" name="文本框 35"/>
          <p:cNvSpPr txBox="1"/>
          <p:nvPr/>
        </p:nvSpPr>
        <p:spPr>
          <a:xfrm>
            <a:off x="1233905" y="444601"/>
            <a:ext cx="10502466" cy="523220"/>
          </a:xfrm>
          <a:prstGeom prst="rect">
            <a:avLst/>
          </a:prstGeom>
          <a:noFill/>
        </p:spPr>
        <p:txBody>
          <a:bodyPr wrap="square" rtlCol="0">
            <a:norm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en-US" sz="2800">
                <a:solidFill>
                  <a:srgbClr val="557979"/>
                </a:solidFill>
                <a:latin typeface="宋体"/>
                <a:cs typeface="+mn-ea"/>
                <a:sym typeface="宋体"/>
              </a:rPr>
              <a:t>结语</a:t>
            </a:r>
          </a:p>
        </p:txBody>
      </p:sp>
      <p:sp>
        <p:nvSpPr>
          <p:cNvPr id="37" name="New shape"/>
          <p:cNvSpPr/>
          <p:nvPr/>
        </p:nvSpPr>
        <p:spPr>
          <a:xfrm>
            <a:off x="1117600" y="3632200"/>
            <a:ext cx="9956800" cy="1066800"/>
          </a:xfrm>
          <a:prstGeom prst="roundRect">
            <a:avLst>
              <a:gd name="adj" fmla="val 7142"/>
            </a:avLst>
          </a:prstGeom>
          <a:gradFill>
            <a:gsLst>
              <a:gs pos="100000">
                <a:srgbClr val="F2F2F2">
                  <a:alpha val="88235"/>
                </a:srgbClr>
              </a:gs>
              <a:gs pos="0">
                <a:srgbClr val="F2F2F2">
                  <a:alpha val="9804"/>
                </a:srgbClr>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New shape"/>
          <p:cNvSpPr/>
          <p:nvPr/>
        </p:nvSpPr>
        <p:spPr>
          <a:xfrm>
            <a:off x="1168400" y="3683000"/>
            <a:ext cx="76200" cy="965200"/>
          </a:xfrm>
          <a:prstGeom prst="roundRect">
            <a:avLst>
              <a:gd name="adj" fmla="val 50000"/>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a:off x="1117600" y="4826000"/>
            <a:ext cx="9956800" cy="1066800"/>
          </a:xfrm>
          <a:prstGeom prst="roundRect">
            <a:avLst>
              <a:gd name="adj" fmla="val 7142"/>
            </a:avLst>
          </a:prstGeom>
          <a:gradFill>
            <a:gsLst>
              <a:gs pos="100000">
                <a:srgbClr val="F2F2F2">
                  <a:alpha val="88235"/>
                </a:srgbClr>
              </a:gs>
              <a:gs pos="0">
                <a:srgbClr val="F2F2F2">
                  <a:alpha val="9804"/>
                </a:srgbClr>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a:off x="1168400" y="4876800"/>
            <a:ext cx="76200" cy="965200"/>
          </a:xfrm>
          <a:prstGeom prst="roundRect">
            <a:avLst>
              <a:gd name="adj" fmla="val 50000"/>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New shape"/>
          <p:cNvSpPr/>
          <p:nvPr/>
        </p:nvSpPr>
        <p:spPr>
          <a:xfrm>
            <a:off x="1117600" y="1600200"/>
            <a:ext cx="9956800" cy="13716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非法传销是一种危害巨大的犯罪行为，对社会和人们的生活造成了严重的威胁。为了保护公众利益和社会秩序的稳定，我们每个人都应积极参与到打击非法传销的行动中来。通过加强法律制度建设、宣传教育、加大监管力度以及加强国际合作，我们有信心有效地打击非法传销，为社会的发展和人民的幸福作出贡献</a:t>
            </a:r>
          </a:p>
        </p:txBody>
      </p:sp>
      <p:sp>
        <p:nvSpPr>
          <p:cNvPr id="42" name="New shape"/>
          <p:cNvSpPr/>
          <p:nvPr/>
        </p:nvSpPr>
        <p:spPr>
          <a:xfrm>
            <a:off x="1117600" y="3098800"/>
            <a:ext cx="9956800" cy="3429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参考文献</a:t>
            </a:r>
          </a:p>
        </p:txBody>
      </p:sp>
      <p:sp>
        <p:nvSpPr>
          <p:cNvPr id="43" name="New shape"/>
          <p:cNvSpPr/>
          <p:nvPr/>
        </p:nvSpPr>
        <p:spPr>
          <a:xfrm>
            <a:off x="1435100" y="3822700"/>
            <a:ext cx="9639300" cy="660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indent="0" algn="l">
              <a:lnSpc>
                <a:spcPct val="125000"/>
              </a:lnSpc>
            </a:pPr>
            <a:r>
              <a:rPr sz="2100" b="0">
                <a:solidFill>
                  <a:srgbClr val="000000"/>
                </a:solidFill>
                <a:latin typeface="宋体"/>
              </a:rPr>
              <a:t>许啟城. (2008). 金字塔式经营模式及传销策略研究. 商务与文化(混合)：250-251</a:t>
            </a:r>
          </a:p>
        </p:txBody>
      </p:sp>
      <p:sp>
        <p:nvSpPr>
          <p:cNvPr id="44" name="New shape"/>
          <p:cNvSpPr/>
          <p:nvPr/>
        </p:nvSpPr>
        <p:spPr>
          <a:xfrm>
            <a:off x="1435100" y="5016500"/>
            <a:ext cx="9639300" cy="660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周艳：亢心月. (2017). 非法传销的泡沫经济现象分析与对策研究. 湖南行政学院学报, 62(03), 48-52</a:t>
            </a:r>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300" fill="hold"/>
                                        <p:tgtEl>
                                          <p:spTgt spid="37"/>
                                        </p:tgtEl>
                                        <p:attrNameLst>
                                          <p:attrName>ppt_w</p:attrName>
                                        </p:attrNameLst>
                                      </p:cBhvr>
                                      <p:tavLst>
                                        <p:tav tm="0">
                                          <p:val>
                                            <p:fltVal val="0"/>
                                          </p:val>
                                        </p:tav>
                                        <p:tav tm="100000">
                                          <p:val>
                                            <p:strVal val="#ppt_w"/>
                                          </p:val>
                                        </p:tav>
                                      </p:tavLst>
                                    </p:anim>
                                    <p:anim calcmode="lin" valueType="num">
                                      <p:cBhvr>
                                        <p:cTn id="8" dur="300" fill="hold"/>
                                        <p:tgtEl>
                                          <p:spTgt spid="37"/>
                                        </p:tgtEl>
                                        <p:attrNameLst>
                                          <p:attrName>ppt_h</p:attrName>
                                        </p:attrNameLst>
                                      </p:cBhvr>
                                      <p:tavLst>
                                        <p:tav tm="0">
                                          <p:val>
                                            <p:fltVal val="0"/>
                                          </p:val>
                                        </p:tav>
                                        <p:tav tm="100000">
                                          <p:val>
                                            <p:strVal val="#ppt_h"/>
                                          </p:val>
                                        </p:tav>
                                      </p:tavLst>
                                    </p:anim>
                                  </p:childTnLst>
                                </p:cTn>
                              </p:par>
                            </p:childTnLst>
                          </p:cTn>
                        </p:par>
                        <p:par>
                          <p:cTn id="9" fill="hold" nodeType="afterGroup">
                            <p:stCondLst>
                              <p:cond delay="300"/>
                            </p:stCondLst>
                            <p:childTnLst>
                              <p:par>
                                <p:cTn id="10" presetID="23" presetClass="entr" presetSubtype="16" fill="hold" grpId="1"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300" fill="hold"/>
                                        <p:tgtEl>
                                          <p:spTgt spid="38"/>
                                        </p:tgtEl>
                                        <p:attrNameLst>
                                          <p:attrName>ppt_w</p:attrName>
                                        </p:attrNameLst>
                                      </p:cBhvr>
                                      <p:tavLst>
                                        <p:tav tm="0">
                                          <p:val>
                                            <p:fltVal val="0"/>
                                          </p:val>
                                        </p:tav>
                                        <p:tav tm="100000">
                                          <p:val>
                                            <p:strVal val="#ppt_w"/>
                                          </p:val>
                                        </p:tav>
                                      </p:tavLst>
                                    </p:anim>
                                    <p:anim calcmode="lin" valueType="num">
                                      <p:cBhvr>
                                        <p:cTn id="13" dur="300" fill="hold"/>
                                        <p:tgtEl>
                                          <p:spTgt spid="38"/>
                                        </p:tgtEl>
                                        <p:attrNameLst>
                                          <p:attrName>ppt_h</p:attrName>
                                        </p:attrNameLst>
                                      </p:cBhvr>
                                      <p:tavLst>
                                        <p:tav tm="0">
                                          <p:val>
                                            <p:fltVal val="0"/>
                                          </p:val>
                                        </p:tav>
                                        <p:tav tm="100000">
                                          <p:val>
                                            <p:strVal val="#ppt_h"/>
                                          </p:val>
                                        </p:tav>
                                      </p:tavLst>
                                    </p:anim>
                                  </p:childTnLst>
                                </p:cTn>
                              </p:par>
                            </p:childTnLst>
                          </p:cTn>
                        </p:par>
                        <p:par>
                          <p:cTn id="14" fill="hold" nodeType="afterGroup">
                            <p:stCondLst>
                              <p:cond delay="600"/>
                            </p:stCondLst>
                            <p:childTnLst>
                              <p:par>
                                <p:cTn id="15" presetID="23" presetClass="entr" presetSubtype="16" fill="hold" grpId="2"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300" fill="hold"/>
                                        <p:tgtEl>
                                          <p:spTgt spid="39"/>
                                        </p:tgtEl>
                                        <p:attrNameLst>
                                          <p:attrName>ppt_w</p:attrName>
                                        </p:attrNameLst>
                                      </p:cBhvr>
                                      <p:tavLst>
                                        <p:tav tm="0">
                                          <p:val>
                                            <p:fltVal val="0"/>
                                          </p:val>
                                        </p:tav>
                                        <p:tav tm="100000">
                                          <p:val>
                                            <p:strVal val="#ppt_w"/>
                                          </p:val>
                                        </p:tav>
                                      </p:tavLst>
                                    </p:anim>
                                    <p:anim calcmode="lin" valueType="num">
                                      <p:cBhvr>
                                        <p:cTn id="18" dur="300" fill="hold"/>
                                        <p:tgtEl>
                                          <p:spTgt spid="39"/>
                                        </p:tgtEl>
                                        <p:attrNameLst>
                                          <p:attrName>ppt_h</p:attrName>
                                        </p:attrNameLst>
                                      </p:cBhvr>
                                      <p:tavLst>
                                        <p:tav tm="0">
                                          <p:val>
                                            <p:fltVal val="0"/>
                                          </p:val>
                                        </p:tav>
                                        <p:tav tm="100000">
                                          <p:val>
                                            <p:strVal val="#ppt_h"/>
                                          </p:val>
                                        </p:tav>
                                      </p:tavLst>
                                    </p:anim>
                                  </p:childTnLst>
                                </p:cTn>
                              </p:par>
                            </p:childTnLst>
                          </p:cTn>
                        </p:par>
                        <p:par>
                          <p:cTn id="19" fill="hold" nodeType="afterGroup">
                            <p:stCondLst>
                              <p:cond delay="900"/>
                            </p:stCondLst>
                            <p:childTnLst>
                              <p:par>
                                <p:cTn id="20" presetID="23" presetClass="entr" presetSubtype="16" fill="hold" grpId="3"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300" fill="hold"/>
                                        <p:tgtEl>
                                          <p:spTgt spid="40"/>
                                        </p:tgtEl>
                                        <p:attrNameLst>
                                          <p:attrName>ppt_w</p:attrName>
                                        </p:attrNameLst>
                                      </p:cBhvr>
                                      <p:tavLst>
                                        <p:tav tm="0">
                                          <p:val>
                                            <p:fltVal val="0"/>
                                          </p:val>
                                        </p:tav>
                                        <p:tav tm="100000">
                                          <p:val>
                                            <p:strVal val="#ppt_w"/>
                                          </p:val>
                                        </p:tav>
                                      </p:tavLst>
                                    </p:anim>
                                    <p:anim calcmode="lin" valueType="num">
                                      <p:cBhvr>
                                        <p:cTn id="23" dur="300" fill="hold"/>
                                        <p:tgtEl>
                                          <p:spTgt spid="40"/>
                                        </p:tgtEl>
                                        <p:attrNameLst>
                                          <p:attrName>ppt_h</p:attrName>
                                        </p:attrNameLst>
                                      </p:cBhvr>
                                      <p:tavLst>
                                        <p:tav tm="0">
                                          <p:val>
                                            <p:fltVal val="0"/>
                                          </p:val>
                                        </p:tav>
                                        <p:tav tm="100000">
                                          <p:val>
                                            <p:strVal val="#ppt_h"/>
                                          </p:val>
                                        </p:tav>
                                      </p:tavLst>
                                    </p:anim>
                                  </p:childTnLst>
                                </p:cTn>
                              </p:par>
                            </p:childTnLst>
                          </p:cTn>
                        </p:par>
                        <p:par>
                          <p:cTn id="24" fill="hold" nodeType="afterGroup">
                            <p:stCondLst>
                              <p:cond delay="1200"/>
                            </p:stCondLst>
                            <p:childTnLst>
                              <p:par>
                                <p:cTn id="25" presetID="23" presetClass="entr" presetSubtype="16" fill="hold" grpId="4"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200" fill="hold"/>
                                        <p:tgtEl>
                                          <p:spTgt spid="41"/>
                                        </p:tgtEl>
                                        <p:attrNameLst>
                                          <p:attrName>ppt_w</p:attrName>
                                        </p:attrNameLst>
                                      </p:cBhvr>
                                      <p:tavLst>
                                        <p:tav tm="0">
                                          <p:val>
                                            <p:fltVal val="0"/>
                                          </p:val>
                                        </p:tav>
                                        <p:tav tm="100000">
                                          <p:val>
                                            <p:strVal val="#ppt_w"/>
                                          </p:val>
                                        </p:tav>
                                      </p:tavLst>
                                    </p:anim>
                                    <p:anim calcmode="lin" valueType="num">
                                      <p:cBhvr>
                                        <p:cTn id="28" dur="200" fill="hold"/>
                                        <p:tgtEl>
                                          <p:spTgt spid="41"/>
                                        </p:tgtEl>
                                        <p:attrNameLst>
                                          <p:attrName>ppt_h</p:attrName>
                                        </p:attrNameLst>
                                      </p:cBhvr>
                                      <p:tavLst>
                                        <p:tav tm="0">
                                          <p:val>
                                            <p:fltVal val="0"/>
                                          </p:val>
                                        </p:tav>
                                        <p:tav tm="100000">
                                          <p:val>
                                            <p:strVal val="#ppt_h"/>
                                          </p:val>
                                        </p:tav>
                                      </p:tavLst>
                                    </p:anim>
                                  </p:childTnLst>
                                </p:cTn>
                              </p:par>
                            </p:childTnLst>
                          </p:cTn>
                        </p:par>
                        <p:par>
                          <p:cTn id="29" fill="hold" nodeType="afterGroup">
                            <p:stCondLst>
                              <p:cond delay="1400"/>
                            </p:stCondLst>
                            <p:childTnLst>
                              <p:par>
                                <p:cTn id="30" presetID="23" presetClass="entr" presetSubtype="16" fill="hold" grpId="5" nodeType="after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p:cTn id="32" dur="200" fill="hold"/>
                                        <p:tgtEl>
                                          <p:spTgt spid="42"/>
                                        </p:tgtEl>
                                        <p:attrNameLst>
                                          <p:attrName>ppt_w</p:attrName>
                                        </p:attrNameLst>
                                      </p:cBhvr>
                                      <p:tavLst>
                                        <p:tav tm="0">
                                          <p:val>
                                            <p:fltVal val="0"/>
                                          </p:val>
                                        </p:tav>
                                        <p:tav tm="100000">
                                          <p:val>
                                            <p:strVal val="#ppt_w"/>
                                          </p:val>
                                        </p:tav>
                                      </p:tavLst>
                                    </p:anim>
                                    <p:anim calcmode="lin" valueType="num">
                                      <p:cBhvr>
                                        <p:cTn id="33" dur="200" fill="hold"/>
                                        <p:tgtEl>
                                          <p:spTgt spid="42"/>
                                        </p:tgtEl>
                                        <p:attrNameLst>
                                          <p:attrName>ppt_h</p:attrName>
                                        </p:attrNameLst>
                                      </p:cBhvr>
                                      <p:tavLst>
                                        <p:tav tm="0">
                                          <p:val>
                                            <p:fltVal val="0"/>
                                          </p:val>
                                        </p:tav>
                                        <p:tav tm="100000">
                                          <p:val>
                                            <p:strVal val="#ppt_h"/>
                                          </p:val>
                                        </p:tav>
                                      </p:tavLst>
                                    </p:anim>
                                  </p:childTnLst>
                                </p:cTn>
                              </p:par>
                            </p:childTnLst>
                          </p:cTn>
                        </p:par>
                        <p:par>
                          <p:cTn id="34" fill="hold" nodeType="afterGroup">
                            <p:stCondLst>
                              <p:cond delay="1600"/>
                            </p:stCondLst>
                            <p:childTnLst>
                              <p:par>
                                <p:cTn id="35" presetID="23" presetClass="entr" presetSubtype="16" fill="hold" grpId="6" nodeType="after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200" fill="hold"/>
                                        <p:tgtEl>
                                          <p:spTgt spid="43"/>
                                        </p:tgtEl>
                                        <p:attrNameLst>
                                          <p:attrName>ppt_w</p:attrName>
                                        </p:attrNameLst>
                                      </p:cBhvr>
                                      <p:tavLst>
                                        <p:tav tm="0">
                                          <p:val>
                                            <p:fltVal val="0"/>
                                          </p:val>
                                        </p:tav>
                                        <p:tav tm="100000">
                                          <p:val>
                                            <p:strVal val="#ppt_w"/>
                                          </p:val>
                                        </p:tav>
                                      </p:tavLst>
                                    </p:anim>
                                    <p:anim calcmode="lin" valueType="num">
                                      <p:cBhvr>
                                        <p:cTn id="38" dur="200" fill="hold"/>
                                        <p:tgtEl>
                                          <p:spTgt spid="43"/>
                                        </p:tgtEl>
                                        <p:attrNameLst>
                                          <p:attrName>ppt_h</p:attrName>
                                        </p:attrNameLst>
                                      </p:cBhvr>
                                      <p:tavLst>
                                        <p:tav tm="0">
                                          <p:val>
                                            <p:fltVal val="0"/>
                                          </p:val>
                                        </p:tav>
                                        <p:tav tm="100000">
                                          <p:val>
                                            <p:strVal val="#ppt_h"/>
                                          </p:val>
                                        </p:tav>
                                      </p:tavLst>
                                    </p:anim>
                                  </p:childTnLst>
                                </p:cTn>
                              </p:par>
                            </p:childTnLst>
                          </p:cTn>
                        </p:par>
                        <p:par>
                          <p:cTn id="39" fill="hold" nodeType="afterGroup">
                            <p:stCondLst>
                              <p:cond delay="1800"/>
                            </p:stCondLst>
                            <p:childTnLst>
                              <p:par>
                                <p:cTn id="40" presetID="23" presetClass="entr" presetSubtype="16" fill="hold" grpId="7" nodeType="afterEffect">
                                  <p:stCondLst>
                                    <p:cond delay="0"/>
                                  </p:stCondLst>
                                  <p:childTnLst>
                                    <p:set>
                                      <p:cBhvr>
                                        <p:cTn id="41" dur="1" fill="hold">
                                          <p:stCondLst>
                                            <p:cond delay="0"/>
                                          </p:stCondLst>
                                        </p:cTn>
                                        <p:tgtEl>
                                          <p:spTgt spid="44"/>
                                        </p:tgtEl>
                                        <p:attrNameLst>
                                          <p:attrName>style.visibility</p:attrName>
                                        </p:attrNameLst>
                                      </p:cBhvr>
                                      <p:to>
                                        <p:strVal val="visible"/>
                                      </p:to>
                                    </p:set>
                                    <p:anim calcmode="lin" valueType="num">
                                      <p:cBhvr>
                                        <p:cTn id="42" dur="200" fill="hold"/>
                                        <p:tgtEl>
                                          <p:spTgt spid="44"/>
                                        </p:tgtEl>
                                        <p:attrNameLst>
                                          <p:attrName>ppt_w</p:attrName>
                                        </p:attrNameLst>
                                      </p:cBhvr>
                                      <p:tavLst>
                                        <p:tav tm="0">
                                          <p:val>
                                            <p:fltVal val="0"/>
                                          </p:val>
                                        </p:tav>
                                        <p:tav tm="100000">
                                          <p:val>
                                            <p:strVal val="#ppt_w"/>
                                          </p:val>
                                        </p:tav>
                                      </p:tavLst>
                                    </p:anim>
                                    <p:anim calcmode="lin" valueType="num">
                                      <p:cBhvr>
                                        <p:cTn id="43" dur="200" fill="hold"/>
                                        <p:tgtEl>
                                          <p:spTgt spid="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1" animBg="1"/>
      <p:bldP spid="39" grpId="2" animBg="1"/>
      <p:bldP spid="40" grpId="3" animBg="1"/>
      <p:bldP spid="41" grpId="4" animBg="1"/>
      <p:bldP spid="42" grpId="5" animBg="1"/>
      <p:bldP spid="43" grpId="6" animBg="1"/>
      <p:bldP spid="44" grpId="7" animBg="1"/>
    </p:bldLs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pic>
        <p:nvPicPr>
          <p:cNvPr id="10" name="New picture"/>
          <p:cNvPicPr/>
          <p:nvPr/>
        </p:nvPicPr>
        <p:blipFill>
          <a:blip r:embed="rId3"/>
          <a:stretch>
            <a:fillRect/>
          </a:stretch>
        </p:blipFill>
        <p:spPr>
          <a:xfrm>
            <a:off x="0" y="0"/>
            <a:ext cx="12192000" cy="6858000"/>
          </a:xfrm>
          <a:prstGeom prst="rect">
            <a:avLst/>
          </a:prstGeom>
          <a:ln>
            <a:noFill/>
          </a:ln>
        </p:spPr>
      </p:pic>
      <p:grpSp>
        <p:nvGrpSpPr>
          <p:cNvPr id="2" name="组合 1"/>
          <p:cNvGrpSpPr/>
          <p:nvPr/>
        </p:nvGrpSpPr>
        <p:grpSpPr>
          <a:xfrm>
            <a:off x="575187" y="462456"/>
            <a:ext cx="510434" cy="487593"/>
            <a:chOff x="6152265" y="2021750"/>
            <a:chExt cx="593011" cy="566475"/>
          </a:xfrm>
        </p:grpSpPr>
        <p:sp>
          <p:nvSpPr>
            <p:cNvPr id="11" name="椭圆 31"/>
            <p:cNvSpPr/>
            <p:nvPr/>
          </p:nvSpPr>
          <p:spPr>
            <a:xfrm>
              <a:off x="6152265" y="2023073"/>
              <a:ext cx="565152" cy="565152"/>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2" name="椭圆 32"/>
            <p:cNvSpPr/>
            <p:nvPr/>
          </p:nvSpPr>
          <p:spPr>
            <a:xfrm>
              <a:off x="6462700" y="2021750"/>
              <a:ext cx="282576" cy="282576"/>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3" name="组合 2"/>
          <p:cNvGrpSpPr/>
          <p:nvPr/>
        </p:nvGrpSpPr>
        <p:grpSpPr>
          <a:xfrm>
            <a:off x="-1049153" y="-940357"/>
            <a:ext cx="2752666" cy="2353134"/>
            <a:chOff x="-1049154" y="-940358"/>
            <a:chExt cx="4402843" cy="3596931"/>
          </a:xfrm>
        </p:grpSpPr>
        <p:sp>
          <p:nvSpPr>
            <p:cNvPr id="13" name="椭圆 4"/>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4" name="椭圆 5"/>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5" name="椭圆 6"/>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6"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7" name="椭圆 8"/>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24" name="组合 9"/>
          <p:cNvGrpSpPr/>
          <p:nvPr/>
        </p:nvGrpSpPr>
        <p:grpSpPr>
          <a:xfrm>
            <a:off x="10056440" y="5013176"/>
            <a:ext cx="2886027" cy="2525647"/>
            <a:chOff x="8386565" y="4366731"/>
            <a:chExt cx="4877441" cy="3647636"/>
          </a:xfrm>
        </p:grpSpPr>
        <p:sp>
          <p:nvSpPr>
            <p:cNvPr id="18" name="椭圆 10"/>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9" name="椭圆 11"/>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0"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1" name="椭圆 13"/>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 name="椭圆 14"/>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23" name="文本框 35"/>
          <p:cNvSpPr txBox="1"/>
          <p:nvPr/>
        </p:nvSpPr>
        <p:spPr>
          <a:xfrm>
            <a:off x="1233905" y="444601"/>
            <a:ext cx="10502466" cy="523220"/>
          </a:xfrm>
          <a:prstGeom prst="rect">
            <a:avLst/>
          </a:prstGeom>
          <a:noFill/>
        </p:spPr>
        <p:txBody>
          <a:bodyPr wrap="square" rtlCol="0">
            <a:norm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en-US" sz="2800">
                <a:solidFill>
                  <a:srgbClr val="557979"/>
                </a:solidFill>
                <a:latin typeface="宋体"/>
                <a:cs typeface="+mn-ea"/>
                <a:sym typeface="宋体"/>
              </a:rPr>
              <a:t>-</a:t>
            </a:r>
          </a:p>
        </p:txBody>
      </p:sp>
      <p:sp>
        <p:nvSpPr>
          <p:cNvPr id="8" name="矩形 7"/>
          <p:cNvSpPr/>
          <p:nvPr/>
        </p:nvSpPr>
        <p:spPr>
          <a:xfrm>
            <a:off x="3422723" y="2017345"/>
            <a:ext cx="5346554" cy="1107988"/>
          </a:xfrm>
          <a:prstGeom prst="rect">
            <a:avLst/>
          </a:prstGeom>
        </p:spPr>
        <p:txBody>
          <a:bodyPr wrap="square" lIns="91432" tIns="45716" rIns="91432" bIns="45716"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fontAlgn="ctr"/>
            <a:r>
              <a:rPr lang="zh-CN" altLang="zh-CN" sz="6600" b="1" spc="800">
                <a:solidFill>
                  <a:srgbClr val="000000"/>
                </a:solidFill>
                <a:latin typeface="宋体"/>
                <a:ea typeface="微软雅黑" panose="020b0503020204020204" pitchFamily="34" charset="-122"/>
                <a:sym typeface="宋体"/>
              </a:rPr>
              <a:t>THANKS!</a:t>
            </a:r>
            <a:endParaRPr lang="zh-CN" altLang="en-US" sz="6600" b="1" spc="800">
              <a:solidFill>
                <a:srgbClr val="000000"/>
              </a:solidFill>
              <a:latin typeface="宋体"/>
              <a:ea typeface="微软雅黑" panose="020b0503020204020204" pitchFamily="34" charset="-122"/>
              <a:sym typeface="宋体"/>
            </a:endParaRPr>
          </a:p>
        </p:txBody>
      </p:sp>
      <p:sp>
        <p:nvSpPr>
          <p:cNvPr id="9" name="矩形 8"/>
          <p:cNvSpPr/>
          <p:nvPr/>
        </p:nvSpPr>
        <p:spPr>
          <a:xfrm>
            <a:off x="2002008" y="3429000"/>
            <a:ext cx="8187985" cy="1338820"/>
          </a:xfrm>
          <a:prstGeom prst="rect">
            <a:avLst/>
          </a:prstGeom>
        </p:spPr>
        <p:txBody>
          <a:bodyPr wrap="square" lIns="91432" tIns="45716" rIns="91432" bIns="45716">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lnSpc>
                <a:spcPct val="150000"/>
              </a:lnSpc>
              <a:defRPr/>
            </a:pPr>
            <a:r>
              <a:rPr lang="zh-CN" altLang="en-US" kern="0">
                <a:solidFill>
                  <a:srgbClr val="000000"/>
                </a:solidFill>
                <a:latin typeface="宋体"/>
                <a:ea typeface="微软雅黑" panose="020b0503020204020204" pitchFamily="34" charset="-122"/>
                <a:sym typeface="宋体"/>
              </a:rPr>
              <a:t>大学生活即将结束，在此，我要感谢所有老师和一起成长的同学，是你们在我的大学生涯给予了极大的帮助。本论文能够顺利完成，要特别感谢我的导师张老师，感谢您的耐心指导，您辛苦了！</a:t>
            </a:r>
          </a:p>
        </p:txBody>
      </p:sp>
    </p:spTree>
    <p:extLst>
      <p:ext uri="{BB962C8B-B14F-4D97-AF65-F5344CB8AC3E}">
        <p14:creationId xmlns:p14="http://schemas.microsoft.com/office/powerpoint/2010/main" val="2275872789"/>
      </p:ext>
    </p:extLst>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53" presetClass="entr" presetSubtype="0" fill="hold" grpId="1" nodeType="afterEffect">
                                  <p:stCondLst>
                                    <p:cond delay="0"/>
                                  </p:stCondLst>
                                  <p:iterate type="lt">
                                    <p:tmPct val="10000"/>
                                  </p:iterate>
                                  <p:childTnLst>
                                    <p:set>
                                      <p:cBhvr>
                                        <p:cTn id="11" dur="1" fill="hold">
                                          <p:stCondLst>
                                            <p:cond delay="0"/>
                                          </p:stCondLst>
                                        </p:cTn>
                                        <p:tgtEl>
                                          <p:spTgt spid="9"/>
                                        </p:tgtEl>
                                        <p:attrNameLst>
                                          <p:attrName>style.visibility</p:attrName>
                                        </p:attrNameLst>
                                      </p:cBhvr>
                                      <p:to>
                                        <p:strVal val="visible"/>
                                      </p:to>
                                    </p:set>
                                    <p:anim calcmode="lin" valueType="num">
                                      <p:cBhvr>
                                        <p:cTn id="12" dur="250" fill="hold"/>
                                        <p:tgtEl>
                                          <p:spTgt spid="9"/>
                                        </p:tgtEl>
                                        <p:attrNameLst>
                                          <p:attrName>ppt_w</p:attrName>
                                        </p:attrNameLst>
                                      </p:cBhvr>
                                      <p:tavLst>
                                        <p:tav tm="0">
                                          <p:val>
                                            <p:fltVal val="0"/>
                                          </p:val>
                                        </p:tav>
                                        <p:tav tm="100000">
                                          <p:val>
                                            <p:strVal val="#ppt_w"/>
                                          </p:val>
                                        </p:tav>
                                      </p:tavLst>
                                    </p:anim>
                                    <p:anim calcmode="lin" valueType="num">
                                      <p:cBhvr>
                                        <p:cTn id="13" dur="250" fill="hold"/>
                                        <p:tgtEl>
                                          <p:spTgt spid="9"/>
                                        </p:tgtEl>
                                        <p:attrNameLst>
                                          <p:attrName>ppt_h</p:attrName>
                                        </p:attrNameLst>
                                      </p:cBhvr>
                                      <p:tavLst>
                                        <p:tav tm="0">
                                          <p:val>
                                            <p:fltVal val="0"/>
                                          </p:val>
                                        </p:tav>
                                        <p:tav tm="100000">
                                          <p:val>
                                            <p:strVal val="#ppt_h"/>
                                          </p:val>
                                        </p:tav>
                                      </p:tavLst>
                                    </p:anim>
                                    <p:animEffect transition="in" filter="fade" prLst="">
                                      <p:cBhvr>
                                        <p:cTn id="14" dur="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1"/>
    </p:bldLs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73" name="New picture"/>
          <p:cNvPicPr/>
          <p:nvPr/>
        </p:nvPicPr>
        <p:blipFill>
          <a:blip r:embed="rId3"/>
          <a:stretch>
            <a:fillRect/>
          </a:stretch>
        </p:blipFill>
        <p:spPr>
          <a:xfrm>
            <a:off x="0" y="0"/>
            <a:ext cx="12192000" cy="6858000"/>
          </a:xfrm>
          <a:prstGeom prst="rect">
            <a:avLst/>
          </a:prstGeom>
          <a:ln>
            <a:noFill/>
          </a:ln>
        </p:spPr>
      </p:pic>
      <p:grpSp>
        <p:nvGrpSpPr>
          <p:cNvPr id="2" name="组合 1"/>
          <p:cNvGrpSpPr/>
          <p:nvPr/>
        </p:nvGrpSpPr>
        <p:grpSpPr>
          <a:xfrm>
            <a:off x="575187" y="462456"/>
            <a:ext cx="510434" cy="487593"/>
            <a:chOff x="6152265" y="2021750"/>
            <a:chExt cx="593011" cy="566475"/>
          </a:xfrm>
        </p:grpSpPr>
        <p:sp>
          <p:nvSpPr>
            <p:cNvPr id="74" name="椭圆 31"/>
            <p:cNvSpPr/>
            <p:nvPr/>
          </p:nvSpPr>
          <p:spPr>
            <a:xfrm>
              <a:off x="6152265" y="2023073"/>
              <a:ext cx="565152" cy="565152"/>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5" name="椭圆 32"/>
            <p:cNvSpPr/>
            <p:nvPr/>
          </p:nvSpPr>
          <p:spPr>
            <a:xfrm>
              <a:off x="6462700" y="2021750"/>
              <a:ext cx="282576" cy="282576"/>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3" name="组合 2"/>
          <p:cNvGrpSpPr/>
          <p:nvPr/>
        </p:nvGrpSpPr>
        <p:grpSpPr>
          <a:xfrm>
            <a:off x="-1049153" y="-940357"/>
            <a:ext cx="2752666" cy="2353134"/>
            <a:chOff x="-1049154" y="-940358"/>
            <a:chExt cx="4402843" cy="3596931"/>
          </a:xfrm>
        </p:grpSpPr>
        <p:sp>
          <p:nvSpPr>
            <p:cNvPr id="76" name="椭圆 4"/>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7" name="椭圆 5"/>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8" name="椭圆 6"/>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9"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80" name="椭圆 8"/>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10" name="组合 9"/>
          <p:cNvGrpSpPr/>
          <p:nvPr/>
        </p:nvGrpSpPr>
        <p:grpSpPr>
          <a:xfrm>
            <a:off x="10056440" y="5013176"/>
            <a:ext cx="2886027" cy="2525647"/>
            <a:chOff x="8386565" y="4366731"/>
            <a:chExt cx="4877441" cy="3647636"/>
          </a:xfrm>
        </p:grpSpPr>
        <p:sp>
          <p:nvSpPr>
            <p:cNvPr id="81" name="椭圆 10"/>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82" name="椭圆 11"/>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83"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84" name="椭圆 13"/>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85" name="椭圆 14"/>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86" name="文本框 35"/>
          <p:cNvSpPr txBox="1"/>
          <p:nvPr/>
        </p:nvSpPr>
        <p:spPr>
          <a:xfrm>
            <a:off x="1233905" y="444601"/>
            <a:ext cx="10502466" cy="523220"/>
          </a:xfrm>
          <a:prstGeom prst="rect">
            <a:avLst/>
          </a:prstGeom>
          <a:noFill/>
        </p:spPr>
        <p:txBody>
          <a:bodyPr wrap="square" rtlCol="0">
            <a:norm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en-US" sz="2800">
                <a:solidFill>
                  <a:srgbClr val="557979"/>
                </a:solidFill>
                <a:latin typeface="宋体"/>
                <a:cs typeface="+mn-ea"/>
                <a:sym typeface="宋体"/>
              </a:rPr>
              <a:t>-</a:t>
            </a:r>
          </a:p>
        </p:txBody>
      </p:sp>
      <p:sp>
        <p:nvSpPr>
          <p:cNvPr id="5" name="文本框 4"/>
          <p:cNvSpPr txBox="1"/>
          <p:nvPr/>
        </p:nvSpPr>
        <p:spPr>
          <a:xfrm>
            <a:off x="9479915" y="353060"/>
            <a:ext cx="2484755" cy="646430"/>
          </a:xfrm>
          <a:prstGeom prst="rect">
            <a:avLst/>
          </a:prstGeom>
          <a:noFill/>
        </p:spPr>
        <p:txBody>
          <a:bodyPr wrap="none" rtlCol="0">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r>
              <a:rPr lang="zh-CN" altLang="zh-CN" sz="3600" b="1">
                <a:solidFill>
                  <a:schemeClr val="bg1"/>
                </a:solidFill>
                <a:latin typeface="宋体"/>
                <a:sym typeface="宋体"/>
              </a:rPr>
              <a:t>CONTENTS</a:t>
            </a:r>
            <a:endParaRPr lang="zh-CN" altLang="en-US" sz="3600" b="1">
              <a:solidFill>
                <a:schemeClr val="bg1"/>
              </a:solidFill>
              <a:latin typeface="宋体"/>
              <a:sym typeface="宋体"/>
            </a:endParaRPr>
          </a:p>
        </p:txBody>
      </p:sp>
      <p:grpSp>
        <p:nvGrpSpPr>
          <p:cNvPr id="16" name="组合 15"/>
          <p:cNvGrpSpPr/>
          <p:nvPr/>
        </p:nvGrpSpPr>
        <p:grpSpPr>
          <a:xfrm flipH="1">
            <a:off x="1271464" y="1635580"/>
            <a:ext cx="7333615" cy="746624"/>
            <a:chOff x="1193800" y="2773932"/>
            <a:chExt cx="4639143" cy="1277208"/>
          </a:xfrm>
        </p:grpSpPr>
        <p:sp>
          <p:nvSpPr>
            <p:cNvPr id="87" name="平行四边形 9"/>
            <p:cNvSpPr/>
            <p:nvPr/>
          </p:nvSpPr>
          <p:spPr>
            <a:xfrm>
              <a:off x="2218054" y="2773932"/>
              <a:ext cx="3614889" cy="1267843"/>
            </a:xfrm>
            <a:prstGeom prst="parallelogram">
              <a:avLst/>
            </a:prstGeom>
            <a:solidFill>
              <a:schemeClr val="bg1"/>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p:txBody>
        </p:sp>
        <p:sp>
          <p:nvSpPr>
            <p:cNvPr id="12" name="平行四边形 11"/>
            <p:cNvSpPr/>
            <p:nvPr/>
          </p:nvSpPr>
          <p:spPr>
            <a:xfrm>
              <a:off x="2353888" y="2783708"/>
              <a:ext cx="3296851" cy="1223128"/>
            </a:xfrm>
            <a:prstGeom prst="parallelogram">
              <a:avLst/>
            </a:prstGeom>
          </p:spPr>
          <p:txBody>
            <a:bodyPr wrap="square">
              <a:normAutofit fontScale="97500" lnSpcReduction="10000"/>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gn="r">
                <a:lnSpc>
                  <a:spcPct val="125000"/>
                </a:lnSpc>
              </a:pPr>
              <a:r>
                <a:rPr lang="zh-CN" altLang="en-US" sz="2800" b="1">
                  <a:solidFill>
                    <a:schemeClr val="tx1">
                      <a:lumMod val="75000"/>
                      <a:lumOff val="25000"/>
                    </a:schemeClr>
                  </a:solidFill>
                  <a:latin typeface="宋体"/>
                  <a:sym typeface="宋体"/>
                </a:rPr>
                <a:t>引言</a:t>
              </a:r>
            </a:p>
          </p:txBody>
        </p:sp>
        <p:sp>
          <p:nvSpPr>
            <p:cNvPr id="14" name="平行四边形 13"/>
            <p:cNvSpPr/>
            <p:nvPr/>
          </p:nvSpPr>
          <p:spPr>
            <a:xfrm>
              <a:off x="1193800" y="2773932"/>
              <a:ext cx="1202709" cy="1267843"/>
            </a:xfrm>
            <a:prstGeom prst="parallelogram">
              <a:avLst/>
            </a:prstGeom>
            <a:solidFill>
              <a:srgbClr val="5D7673"/>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p:txBody>
        </p:sp>
        <p:sp>
          <p:nvSpPr>
            <p:cNvPr id="15" name="平行四边形 14"/>
            <p:cNvSpPr/>
            <p:nvPr/>
          </p:nvSpPr>
          <p:spPr>
            <a:xfrm rot="21420000">
              <a:off x="2218916" y="2789077"/>
              <a:ext cx="253467" cy="1262063"/>
            </a:xfrm>
            <a:prstGeom prst="parallelogram">
              <a:avLst>
                <a:gd name="adj" fmla="val 64689"/>
              </a:avLst>
            </a:prstGeom>
            <a:solidFill>
              <a:schemeClr val="accent2"/>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p:txBody>
        </p:sp>
      </p:grpSp>
      <p:sp>
        <p:nvSpPr>
          <p:cNvPr id="35" name="文本框 34"/>
          <p:cNvSpPr txBox="1"/>
          <p:nvPr/>
        </p:nvSpPr>
        <p:spPr>
          <a:xfrm flipH="1">
            <a:off x="7024546" y="1556792"/>
            <a:ext cx="1259836" cy="855070"/>
          </a:xfrm>
          <a:prstGeom prst="parallelogram">
            <a:avLst/>
          </a:prstGeom>
          <a:noFill/>
        </p:spPr>
        <p:txBody>
          <a:bodyPr wrap="square" rtlCol="0">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gn="ctr"/>
            <a:r>
              <a:rPr lang="zh-CN" altLang="zh-CN" sz="3600">
                <a:solidFill>
                  <a:schemeClr val="bg1"/>
                </a:solidFill>
                <a:latin typeface="宋体"/>
                <a:sym typeface="宋体"/>
              </a:rPr>
              <a:t>01</a:t>
            </a:r>
          </a:p>
        </p:txBody>
      </p:sp>
      <p:grpSp>
        <p:nvGrpSpPr>
          <p:cNvPr id="25" name="组合 24"/>
          <p:cNvGrpSpPr/>
          <p:nvPr/>
        </p:nvGrpSpPr>
        <p:grpSpPr>
          <a:xfrm flipH="1">
            <a:off x="2619569" y="2818417"/>
            <a:ext cx="7480300" cy="772476"/>
            <a:chOff x="1321708" y="2773932"/>
            <a:chExt cx="4511235" cy="1267952"/>
          </a:xfrm>
        </p:grpSpPr>
        <p:sp>
          <p:nvSpPr>
            <p:cNvPr id="26" name="平行四边形 25"/>
            <p:cNvSpPr/>
            <p:nvPr/>
          </p:nvSpPr>
          <p:spPr>
            <a:xfrm>
              <a:off x="2218054" y="2773932"/>
              <a:ext cx="3614889" cy="1267843"/>
            </a:xfrm>
            <a:prstGeom prst="parallelogram">
              <a:avLst/>
            </a:prstGeom>
            <a:solidFill>
              <a:schemeClr val="bg1"/>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p:txBody>
        </p:sp>
        <p:sp>
          <p:nvSpPr>
            <p:cNvPr id="27" name="平行四边形 26"/>
            <p:cNvSpPr/>
            <p:nvPr/>
          </p:nvSpPr>
          <p:spPr>
            <a:xfrm>
              <a:off x="2353777" y="2857316"/>
              <a:ext cx="3249942" cy="1086074"/>
            </a:xfrm>
            <a:prstGeom prst="parallelogram">
              <a:avLst/>
            </a:prstGeom>
          </p:spPr>
          <p:txBody>
            <a:bodyPr wrap="square">
              <a:normAutofit fontScale="97500" lnSpcReduction="20000"/>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gn="r">
                <a:lnSpc>
                  <a:spcPct val="125000"/>
                </a:lnSpc>
              </a:pPr>
              <a:r>
                <a:rPr lang="zh-CN" altLang="en-US" sz="2800" b="1">
                  <a:solidFill>
                    <a:schemeClr val="tx1">
                      <a:lumMod val="75000"/>
                      <a:lumOff val="25000"/>
                    </a:schemeClr>
                  </a:solidFill>
                  <a:latin typeface="宋体"/>
                  <a:sym typeface="宋体"/>
                </a:rPr>
                <a:t>非法传销的特点和危害</a:t>
              </a:r>
            </a:p>
          </p:txBody>
        </p:sp>
        <p:sp>
          <p:nvSpPr>
            <p:cNvPr id="28" name="平行四边形 27"/>
            <p:cNvSpPr/>
            <p:nvPr/>
          </p:nvSpPr>
          <p:spPr>
            <a:xfrm>
              <a:off x="1321708" y="2773932"/>
              <a:ext cx="1074961" cy="1267952"/>
            </a:xfrm>
            <a:prstGeom prst="parallelogram">
              <a:avLst/>
            </a:prstGeom>
            <a:solidFill>
              <a:srgbClr val="5D7673"/>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p:txBody>
        </p:sp>
      </p:grpSp>
      <p:sp>
        <p:nvSpPr>
          <p:cNvPr id="30" name="文本框 29"/>
          <p:cNvSpPr txBox="1"/>
          <p:nvPr/>
        </p:nvSpPr>
        <p:spPr>
          <a:xfrm flipH="1">
            <a:off x="8645084" y="2716985"/>
            <a:ext cx="1134111" cy="959824"/>
          </a:xfrm>
          <a:prstGeom prst="parallelogram">
            <a:avLst/>
          </a:prstGeom>
          <a:noFill/>
        </p:spPr>
        <p:txBody>
          <a:bodyPr wrap="square" rtlCol="0">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gn="ctr"/>
            <a:r>
              <a:rPr lang="zh-CN" altLang="zh-CN" sz="3600">
                <a:solidFill>
                  <a:schemeClr val="bg1"/>
                </a:solidFill>
                <a:latin typeface="宋体"/>
                <a:sym typeface="宋体"/>
              </a:rPr>
              <a:t>02</a:t>
            </a:r>
          </a:p>
        </p:txBody>
      </p:sp>
      <p:grpSp>
        <p:nvGrpSpPr>
          <p:cNvPr id="32" name="组合 31"/>
          <p:cNvGrpSpPr/>
          <p:nvPr/>
        </p:nvGrpSpPr>
        <p:grpSpPr>
          <a:xfrm flipH="1">
            <a:off x="1254319" y="3998415"/>
            <a:ext cx="7102475" cy="768350"/>
            <a:chOff x="1193800" y="2773932"/>
            <a:chExt cx="4639143" cy="1281341"/>
          </a:xfrm>
        </p:grpSpPr>
        <p:sp>
          <p:nvSpPr>
            <p:cNvPr id="33" name="平行四边形 32"/>
            <p:cNvSpPr/>
            <p:nvPr/>
          </p:nvSpPr>
          <p:spPr>
            <a:xfrm>
              <a:off x="2218054" y="2773932"/>
              <a:ext cx="3614889" cy="1267843"/>
            </a:xfrm>
            <a:prstGeom prst="parallelogram">
              <a:avLst/>
            </a:prstGeom>
            <a:solidFill>
              <a:schemeClr val="bg1"/>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p:txBody>
        </p:sp>
        <p:sp>
          <p:nvSpPr>
            <p:cNvPr id="34" name="平行四边形 33"/>
            <p:cNvSpPr/>
            <p:nvPr/>
          </p:nvSpPr>
          <p:spPr>
            <a:xfrm>
              <a:off x="2353897" y="2815231"/>
              <a:ext cx="3373780" cy="1240042"/>
            </a:xfrm>
            <a:prstGeom prst="parallelogram">
              <a:avLst/>
            </a:prstGeom>
          </p:spPr>
          <p:txBody>
            <a:bodyPr wrap="square">
              <a:normAutofit fontScale="90000"/>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gn="r">
                <a:lnSpc>
                  <a:spcPct val="125000"/>
                </a:lnSpc>
              </a:pPr>
              <a:r>
                <a:rPr lang="zh-CN" altLang="en-US" sz="2800" b="1">
                  <a:solidFill>
                    <a:schemeClr val="tx1">
                      <a:lumMod val="75000"/>
                      <a:lumOff val="25000"/>
                    </a:schemeClr>
                  </a:solidFill>
                  <a:latin typeface="宋体"/>
                  <a:sym typeface="宋体"/>
                </a:rPr>
                <a:t>打击非法传销的方法和策略</a:t>
              </a:r>
            </a:p>
          </p:txBody>
        </p:sp>
        <p:sp>
          <p:nvSpPr>
            <p:cNvPr id="61" name="平行四边形 60"/>
            <p:cNvSpPr/>
            <p:nvPr/>
          </p:nvSpPr>
          <p:spPr>
            <a:xfrm>
              <a:off x="1193800" y="2773932"/>
              <a:ext cx="1202709" cy="1267843"/>
            </a:xfrm>
            <a:prstGeom prst="parallelogram">
              <a:avLst/>
            </a:prstGeom>
            <a:solidFill>
              <a:srgbClr val="5D7673"/>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p:txBody>
        </p:sp>
      </p:grpSp>
      <p:sp>
        <p:nvSpPr>
          <p:cNvPr id="65" name="文本框 64"/>
          <p:cNvSpPr txBox="1"/>
          <p:nvPr/>
        </p:nvSpPr>
        <p:spPr>
          <a:xfrm flipH="1">
            <a:off x="6916820" y="3933276"/>
            <a:ext cx="1137325" cy="880386"/>
          </a:xfrm>
          <a:prstGeom prst="parallelogram">
            <a:avLst/>
          </a:prstGeom>
          <a:noFill/>
        </p:spPr>
        <p:txBody>
          <a:bodyPr wrap="square" rtlCol="0">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gn="ctr"/>
            <a:r>
              <a:rPr lang="zh-CN" altLang="zh-CN" sz="3600">
                <a:solidFill>
                  <a:schemeClr val="bg1"/>
                </a:solidFill>
                <a:latin typeface="宋体"/>
                <a:sym typeface="宋体"/>
              </a:rPr>
              <a:t>03</a:t>
            </a:r>
          </a:p>
        </p:txBody>
      </p:sp>
      <p:grpSp>
        <p:nvGrpSpPr>
          <p:cNvPr id="67" name="组合 66"/>
          <p:cNvGrpSpPr/>
          <p:nvPr/>
        </p:nvGrpSpPr>
        <p:grpSpPr>
          <a:xfrm flipH="1">
            <a:off x="2691324" y="5201740"/>
            <a:ext cx="7683334" cy="842534"/>
            <a:chOff x="1193800" y="2773932"/>
            <a:chExt cx="4639143" cy="1267843"/>
          </a:xfrm>
        </p:grpSpPr>
        <p:sp>
          <p:nvSpPr>
            <p:cNvPr id="68" name="平行四边形 67"/>
            <p:cNvSpPr/>
            <p:nvPr/>
          </p:nvSpPr>
          <p:spPr>
            <a:xfrm>
              <a:off x="2218054" y="2773932"/>
              <a:ext cx="3614889" cy="1267843"/>
            </a:xfrm>
            <a:prstGeom prst="parallelogram">
              <a:avLst/>
            </a:prstGeom>
            <a:solidFill>
              <a:schemeClr val="bg1"/>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p:txBody>
        </p:sp>
        <p:sp>
          <p:nvSpPr>
            <p:cNvPr id="69" name="平行四边形 68"/>
            <p:cNvSpPr/>
            <p:nvPr/>
          </p:nvSpPr>
          <p:spPr>
            <a:xfrm>
              <a:off x="2353994" y="2945930"/>
              <a:ext cx="3379736" cy="957457"/>
            </a:xfrm>
            <a:prstGeom prst="parallelogram">
              <a:avLst/>
            </a:prstGeom>
          </p:spPr>
          <p:txBody>
            <a:bodyPr wrap="square">
              <a:normAutofit fontScale="92500" lnSpcReduction="20000"/>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gn="r">
                <a:lnSpc>
                  <a:spcPct val="125000"/>
                </a:lnSpc>
              </a:pPr>
              <a:r>
                <a:rPr lang="zh-CN" altLang="en-US" sz="2800" b="1">
                  <a:solidFill>
                    <a:schemeClr val="tx1">
                      <a:lumMod val="75000"/>
                      <a:lumOff val="25000"/>
                    </a:schemeClr>
                  </a:solidFill>
                  <a:latin typeface="宋体"/>
                  <a:sym typeface="宋体"/>
                </a:rPr>
                <a:t>结语</a:t>
              </a:r>
            </a:p>
          </p:txBody>
        </p:sp>
        <p:sp>
          <p:nvSpPr>
            <p:cNvPr id="70" name="平行四边形 69"/>
            <p:cNvSpPr/>
            <p:nvPr/>
          </p:nvSpPr>
          <p:spPr>
            <a:xfrm>
              <a:off x="1193800" y="2773932"/>
              <a:ext cx="1202709" cy="1267843"/>
            </a:xfrm>
            <a:prstGeom prst="parallelogram">
              <a:avLst/>
            </a:prstGeom>
            <a:solidFill>
              <a:srgbClr val="5D7673"/>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p:txBody>
        </p:sp>
      </p:grpSp>
      <p:sp>
        <p:nvSpPr>
          <p:cNvPr id="72" name="文本框 71"/>
          <p:cNvSpPr txBox="1"/>
          <p:nvPr/>
        </p:nvSpPr>
        <p:spPr>
          <a:xfrm flipH="1">
            <a:off x="8572694" y="5232221"/>
            <a:ext cx="1702435" cy="889597"/>
          </a:xfrm>
          <a:prstGeom prst="parallelogram">
            <a:avLst/>
          </a:prstGeom>
          <a:noFill/>
        </p:spPr>
        <p:txBody>
          <a:bodyPr wrap="square" rtlCol="0">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gn="ctr"/>
            <a:r>
              <a:rPr lang="zh-CN" altLang="zh-CN" sz="3600">
                <a:solidFill>
                  <a:schemeClr val="bg1"/>
                </a:solidFill>
                <a:latin typeface="宋体"/>
                <a:sym typeface="宋体"/>
              </a:rPr>
              <a:t>04</a:t>
            </a:r>
          </a:p>
        </p:txBody>
      </p:sp>
      <p:sp>
        <p:nvSpPr>
          <p:cNvPr id="88" name="平行四边形 2"/>
          <p:cNvSpPr/>
          <p:nvPr/>
        </p:nvSpPr>
        <p:spPr>
          <a:xfrm rot="-21420000" flipH="1">
            <a:off x="8232334" y="2837000"/>
            <a:ext cx="400685" cy="753745"/>
          </a:xfrm>
          <a:prstGeom prst="parallelogram">
            <a:avLst>
              <a:gd name="adj" fmla="val 64689"/>
            </a:avLst>
          </a:prstGeom>
          <a:solidFill>
            <a:schemeClr val="accent2"/>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Arial"/>
                <a:ea typeface="微软雅黑"/>
                <a:cs typeface="+mn-cs"/>
              </a:defRPr>
            </a:lvl9pPr>
          </a:lstStyle>
          <a:p/>
        </p:txBody>
      </p:sp>
      <p:sp>
        <p:nvSpPr>
          <p:cNvPr id="6" name="平行四边形 5"/>
          <p:cNvSpPr/>
          <p:nvPr/>
        </p:nvSpPr>
        <p:spPr>
          <a:xfrm rot="-21420000" flipH="1">
            <a:off x="6422584" y="4007305"/>
            <a:ext cx="400685" cy="732155"/>
          </a:xfrm>
          <a:prstGeom prst="parallelogram">
            <a:avLst>
              <a:gd name="adj" fmla="val 64689"/>
            </a:avLst>
          </a:prstGeom>
          <a:solidFill>
            <a:schemeClr val="accent2"/>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Arial"/>
                <a:ea typeface="微软雅黑"/>
                <a:cs typeface="+mn-cs"/>
              </a:defRPr>
            </a:lvl9pPr>
          </a:lstStyle>
          <a:p/>
        </p:txBody>
      </p:sp>
      <p:sp>
        <p:nvSpPr>
          <p:cNvPr id="7" name="平行四边形 6"/>
          <p:cNvSpPr/>
          <p:nvPr/>
        </p:nvSpPr>
        <p:spPr>
          <a:xfrm rot="-21420000" flipH="1">
            <a:off x="8252674" y="5113403"/>
            <a:ext cx="400685" cy="952500"/>
          </a:xfrm>
          <a:prstGeom prst="parallelogram">
            <a:avLst>
              <a:gd name="adj" fmla="val 64689"/>
            </a:avLst>
          </a:prstGeom>
          <a:solidFill>
            <a:schemeClr val="accent2"/>
          </a:solidFill>
          <a:ln>
            <a:noFill/>
          </a:ln>
          <a:effectLst>
            <a:outerShdw blurRad="304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Arial"/>
                <a:ea typeface="微软雅黑"/>
                <a:cs typeface="+mn-cs"/>
              </a:defRPr>
            </a:lvl9pPr>
          </a:lstStyle>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图片 3"/>
          <p:cNvPicPr>
            <a:picLocks noChangeAspect="1"/>
          </p:cNvPicPr>
          <p:nvPr/>
        </p:nvPicPr>
        <p:blipFill>
          <a:blip r:embed="rId3"/>
          <a:srcRect l="14706" t="30221" r="14706" b="30074"/>
          <a:stretch>
            <a:fillRect/>
          </a:stretch>
        </p:blipFill>
        <p:spPr>
          <a:xfrm>
            <a:off x="0" y="0"/>
            <a:ext cx="12192000" cy="6858000"/>
          </a:xfrm>
          <a:custGeom>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rgbClr val="F9F8F5"/>
          </a:solidFill>
        </p:spPr>
      </p:pic>
      <p:grpSp>
        <p:nvGrpSpPr>
          <p:cNvPr id="3" name="组合 2"/>
          <p:cNvGrpSpPr/>
          <p:nvPr/>
        </p:nvGrpSpPr>
        <p:grpSpPr>
          <a:xfrm>
            <a:off x="-1049154" y="-940358"/>
            <a:ext cx="4402843" cy="3596931"/>
            <a:chOff x="-1049154" y="-940358"/>
            <a:chExt cx="4402843" cy="3596931"/>
          </a:xfrm>
        </p:grpSpPr>
        <p:sp>
          <p:nvSpPr>
            <p:cNvPr id="19" name="椭圆 18"/>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0" name="椭圆 19"/>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1" name="椭圆 20"/>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3" name="椭圆 22"/>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24" name="组合 23"/>
          <p:cNvGrpSpPr/>
          <p:nvPr/>
        </p:nvGrpSpPr>
        <p:grpSpPr>
          <a:xfrm>
            <a:off x="8802505" y="4533498"/>
            <a:ext cx="4500002" cy="3365365"/>
            <a:chOff x="8386565" y="4366731"/>
            <a:chExt cx="4877441" cy="3647636"/>
          </a:xfrm>
        </p:grpSpPr>
        <p:sp>
          <p:nvSpPr>
            <p:cNvPr id="40" name="椭圆 39"/>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1" name="椭圆 40"/>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2"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3" name="椭圆 42"/>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4" name="椭圆 43"/>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31" name="PA_文本框 2"/>
          <p:cNvSpPr txBox="1"/>
          <p:nvPr>
            <p:custDataLst>
              <p:tags r:id="rId4"/>
            </p:custDataLst>
          </p:nvPr>
        </p:nvSpPr>
        <p:spPr>
          <a:xfrm>
            <a:off x="1775460" y="3644900"/>
            <a:ext cx="8382000" cy="1346200"/>
          </a:xfrm>
          <a:prstGeom prst="rect">
            <a:avLst/>
          </a:prstGeom>
        </p:spPr>
        <p:txBody>
          <a:bodyPr wrap="square">
            <a:normAutofit/>
            <a:scene3d>
              <a:camera prst="orthographicFront"/>
              <a:lightRig rig="threePt" dir="t"/>
            </a:scene3d>
            <a:sp3d contourW="12700"/>
          </a:bodyPr>
          <a:lstStyle>
            <a:defPPr>
              <a:defRPr lang="zh-CN"/>
            </a:defPPr>
            <a:lvl1pPr marL="0" marR="0" lvl="0" indent="0" algn="l" defTabSz="914400" rtl="0" eaLnBrk="1" fontAlgn="auto" latinLnBrk="0" hangingPunct="1">
              <a:lnSpc>
                <a:spcPct val="120000"/>
              </a:lnSpc>
              <a:spcBef>
                <a:spcPct val="0"/>
              </a:spcBef>
              <a:spcAft>
                <a:spcPct val="0"/>
              </a:spcAft>
              <a:buClrTx/>
              <a:buSzTx/>
              <a:buFontTx/>
              <a:buNone/>
              <a:defRPr kumimoji="0" sz="5400" b="1" i="0" u="none" strike="noStrike" kern="1200"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cs typeface="+mn-cs"/>
              </a:defRPr>
            </a:lvl1pPr>
            <a:lvl2pPr marL="457200" algn="l" defTabSz="914400" rtl="0" eaLnBrk="1" latinLnBrk="0" hangingPunct="1">
              <a:defRPr lang="zh-CN" sz="1800" kern="1200">
                <a:solidFill>
                  <a:schemeClr val="tx1"/>
                </a:solidFill>
                <a:latin typeface="+mn-lt"/>
                <a:ea typeface="+mn-ea"/>
                <a:cs typeface="+mn-cs"/>
              </a:defRPr>
            </a:lvl2pPr>
            <a:lvl3pPr marL="914400" algn="l" defTabSz="914400" rtl="0" eaLnBrk="1" latinLnBrk="0" hangingPunct="1">
              <a:defRPr lang="zh-CN" sz="1800" kern="1200">
                <a:solidFill>
                  <a:schemeClr val="tx1"/>
                </a:solidFill>
                <a:latin typeface="+mn-lt"/>
                <a:ea typeface="+mn-ea"/>
                <a:cs typeface="+mn-cs"/>
              </a:defRPr>
            </a:lvl3pPr>
            <a:lvl4pPr marL="1371600" algn="l" defTabSz="914400" rtl="0" eaLnBrk="1" latinLnBrk="0" hangingPunct="1">
              <a:defRPr lang="zh-CN" sz="1800" kern="1200">
                <a:solidFill>
                  <a:schemeClr val="tx1"/>
                </a:solidFill>
                <a:latin typeface="+mn-lt"/>
                <a:ea typeface="+mn-ea"/>
                <a:cs typeface="+mn-cs"/>
              </a:defRPr>
            </a:lvl4pPr>
            <a:lvl5pPr marL="1828800" algn="l" defTabSz="914400" rtl="0" eaLnBrk="1" latinLnBrk="0" hangingPunct="1">
              <a:defRPr lang="zh-CN" sz="1800" kern="1200">
                <a:solidFill>
                  <a:schemeClr val="tx1"/>
                </a:solidFill>
                <a:latin typeface="+mn-lt"/>
                <a:ea typeface="+mn-ea"/>
                <a:cs typeface="+mn-cs"/>
              </a:defRPr>
            </a:lvl5pPr>
            <a:lvl6pPr marL="2286000" algn="l" defTabSz="914400" rtl="0" eaLnBrk="1" latinLnBrk="0" hangingPunct="1">
              <a:defRPr lang="zh-CN" sz="1800" kern="1200">
                <a:solidFill>
                  <a:schemeClr val="tx1"/>
                </a:solidFill>
                <a:latin typeface="+mn-lt"/>
                <a:ea typeface="+mn-ea"/>
                <a:cs typeface="+mn-cs"/>
              </a:defRPr>
            </a:lvl6pPr>
            <a:lvl7pPr marL="2743200" algn="l" defTabSz="914400" rtl="0" eaLnBrk="1" latinLnBrk="0" hangingPunct="1">
              <a:defRPr lang="zh-CN" sz="1800" kern="1200">
                <a:solidFill>
                  <a:schemeClr val="tx1"/>
                </a:solidFill>
                <a:latin typeface="+mn-lt"/>
                <a:ea typeface="+mn-ea"/>
                <a:cs typeface="+mn-cs"/>
              </a:defRPr>
            </a:lvl7pPr>
            <a:lvl8pPr marL="3200400" algn="l" defTabSz="914400" rtl="0" eaLnBrk="1" latinLnBrk="0" hangingPunct="1">
              <a:defRPr lang="zh-CN" sz="1800" kern="1200">
                <a:solidFill>
                  <a:schemeClr val="tx1"/>
                </a:solidFill>
                <a:latin typeface="+mn-lt"/>
                <a:ea typeface="+mn-ea"/>
                <a:cs typeface="+mn-cs"/>
              </a:defRPr>
            </a:lvl8pPr>
          </a:lstStyle>
          <a:p>
            <a:pPr algn="ctr"/>
            <a:r>
              <a:rPr lang="zh-CN" altLang="en-US" b="1" i="0">
                <a:solidFill>
                  <a:srgbClr val="557979"/>
                </a:solidFill>
                <a:latin typeface="宋体"/>
                <a:ea typeface="+mn-ea"/>
                <a:cs typeface="+mn-ea"/>
                <a:sym typeface="宋体"/>
              </a:rPr>
              <a:t>引言</a:t>
            </a:r>
          </a:p>
        </p:txBody>
      </p:sp>
      <p:sp>
        <p:nvSpPr>
          <p:cNvPr id="32" name="椭圆 31"/>
          <p:cNvSpPr/>
          <p:nvPr/>
        </p:nvSpPr>
        <p:spPr>
          <a:xfrm>
            <a:off x="5380051" y="1921210"/>
            <a:ext cx="1431897" cy="1431897"/>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9pPr>
          </a:lstStyle>
          <a:p>
            <a:pPr algn="ctr"/>
            <a:r>
              <a:rPr lang="zh-CN" altLang="zh-CN" sz="4800" b="1" i="0">
                <a:solidFill>
                  <a:srgbClr val="000000"/>
                </a:solidFill>
                <a:latin typeface="宋体"/>
                <a:cs typeface="+mn-ea"/>
                <a:sym typeface="宋体"/>
              </a:rPr>
              <a:t>1</a:t>
            </a:r>
          </a:p>
        </p:txBody>
      </p:sp>
      <p:sp>
        <p:nvSpPr>
          <p:cNvPr id="33" name="椭圆 32"/>
          <p:cNvSpPr/>
          <p:nvPr/>
        </p:nvSpPr>
        <p:spPr>
          <a:xfrm>
            <a:off x="6434841" y="1920855"/>
            <a:ext cx="384794" cy="384794"/>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9pPr>
          </a:lstStyle>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pic>
        <p:nvPicPr>
          <p:cNvPr id="43" name="New picture"/>
          <p:cNvPicPr/>
          <p:nvPr/>
        </p:nvPicPr>
        <p:blipFill>
          <a:blip r:embed="rId3"/>
          <a:stretch>
            <a:fillRect/>
          </a:stretch>
        </p:blipFill>
        <p:spPr>
          <a:xfrm>
            <a:off x="0" y="0"/>
            <a:ext cx="12192000" cy="6858000"/>
          </a:xfrm>
          <a:prstGeom prst="rect">
            <a:avLst/>
          </a:prstGeom>
          <a:ln>
            <a:noFill/>
          </a:ln>
        </p:spPr>
      </p:pic>
      <p:grpSp>
        <p:nvGrpSpPr>
          <p:cNvPr id="2" name="组合 1"/>
          <p:cNvGrpSpPr/>
          <p:nvPr/>
        </p:nvGrpSpPr>
        <p:grpSpPr>
          <a:xfrm>
            <a:off x="575187" y="462456"/>
            <a:ext cx="510434" cy="487593"/>
            <a:chOff x="6152265" y="2021750"/>
            <a:chExt cx="593011" cy="566475"/>
          </a:xfrm>
        </p:grpSpPr>
        <p:sp>
          <p:nvSpPr>
            <p:cNvPr id="44" name="椭圆 31"/>
            <p:cNvSpPr/>
            <p:nvPr/>
          </p:nvSpPr>
          <p:spPr>
            <a:xfrm>
              <a:off x="6152265" y="2023073"/>
              <a:ext cx="565152" cy="565152"/>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5" name="椭圆 32"/>
            <p:cNvSpPr/>
            <p:nvPr/>
          </p:nvSpPr>
          <p:spPr>
            <a:xfrm>
              <a:off x="6462700" y="2021750"/>
              <a:ext cx="282576" cy="282576"/>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3" name="组合 2"/>
          <p:cNvGrpSpPr/>
          <p:nvPr/>
        </p:nvGrpSpPr>
        <p:grpSpPr>
          <a:xfrm>
            <a:off x="-1049153" y="-940357"/>
            <a:ext cx="2752666" cy="2353134"/>
            <a:chOff x="-1049154" y="-940358"/>
            <a:chExt cx="4402843" cy="3596931"/>
          </a:xfrm>
        </p:grpSpPr>
        <p:sp>
          <p:nvSpPr>
            <p:cNvPr id="46" name="椭圆 4"/>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7" name="椭圆 5"/>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8" name="椭圆 6"/>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9"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50" name="椭圆 8"/>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10" name="组合 9"/>
          <p:cNvGrpSpPr/>
          <p:nvPr/>
        </p:nvGrpSpPr>
        <p:grpSpPr>
          <a:xfrm>
            <a:off x="10056440" y="5013176"/>
            <a:ext cx="2886027" cy="2525647"/>
            <a:chOff x="8386565" y="4366731"/>
            <a:chExt cx="4877441" cy="3647636"/>
          </a:xfrm>
        </p:grpSpPr>
        <p:sp>
          <p:nvSpPr>
            <p:cNvPr id="51" name="椭圆 10"/>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52" name="椭圆 11"/>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53"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54" name="椭圆 13"/>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55" name="椭圆 14"/>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56" name="文本框 35"/>
          <p:cNvSpPr txBox="1"/>
          <p:nvPr/>
        </p:nvSpPr>
        <p:spPr>
          <a:xfrm>
            <a:off x="1233905" y="444601"/>
            <a:ext cx="10502466" cy="523220"/>
          </a:xfrm>
          <a:prstGeom prst="rect">
            <a:avLst/>
          </a:prstGeom>
          <a:noFill/>
        </p:spPr>
        <p:txBody>
          <a:bodyPr wrap="square" rtlCol="0">
            <a:norm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en-US" sz="2800">
                <a:solidFill>
                  <a:srgbClr val="557979"/>
                </a:solidFill>
                <a:latin typeface="宋体"/>
                <a:cs typeface="+mn-ea"/>
                <a:sym typeface="宋体"/>
              </a:rPr>
              <a:t>引言</a:t>
            </a:r>
          </a:p>
        </p:txBody>
      </p:sp>
      <p:grpSp>
        <p:nvGrpSpPr>
          <p:cNvPr id="6" name="Group 6"/>
          <p:cNvGrpSpPr/>
          <p:nvPr/>
        </p:nvGrpSpPr>
        <p:grpSpPr>
          <a:xfrm>
            <a:off x="1304095" y="2603150"/>
            <a:ext cx="1233464" cy="1233464"/>
            <a:chExt cx="812800" cy="812800"/>
          </a:xfrm>
        </p:grpSpPr>
        <p:sp>
          <p:nvSpPr>
            <p:cNvPr id="7" name="Freeform 7"/>
            <p:cNvSpPr/>
            <p:nvPr/>
          </p:nvSpPr>
          <p:spPr>
            <a:xfrm>
              <a:off x="1813" y="0"/>
              <a:ext cx="809173" cy="812800"/>
            </a:xfrm>
            <a:custGeom>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5D7673"/>
            </a:solidFill>
          </p:spPr>
          <p:txBody>
            <a:bodyPr/>
            <a:lstStyle/>
            <a:p/>
          </p:txBody>
        </p:sp>
        <p:sp>
          <p:nvSpPr>
            <p:cNvPr id="8" name="TextBox 8"/>
            <p:cNvSpPr txBox="1"/>
            <p:nvPr/>
          </p:nvSpPr>
          <p:spPr>
            <a:xfrm>
              <a:off x="76200" y="28575"/>
              <a:ext cx="660400" cy="708025"/>
            </a:xfrm>
            <a:prstGeom prst="rect">
              <a:avLst/>
            </a:prstGeom>
          </p:spPr>
          <p:txBody>
            <a:bodyPr lIns="33867" tIns="33867" rIns="33867" bIns="33867" rtlCol="0" anchor="ctr">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grpSp>
      <p:grpSp>
        <p:nvGrpSpPr>
          <p:cNvPr id="9" name="Group 9"/>
          <p:cNvGrpSpPr/>
          <p:nvPr/>
        </p:nvGrpSpPr>
        <p:grpSpPr>
          <a:xfrm>
            <a:off x="1771993" y="1750675"/>
            <a:ext cx="297667" cy="297667"/>
            <a:chExt cx="812800" cy="812800"/>
          </a:xfrm>
        </p:grpSpPr>
        <p:sp>
          <p:nvSpPr>
            <p:cNvPr id="57" name="Freeform 10"/>
            <p:cNvSpPr/>
            <p:nvPr/>
          </p:nvSpPr>
          <p:spPr>
            <a:xfrm>
              <a:off x="1813" y="0"/>
              <a:ext cx="809173" cy="812800"/>
            </a:xfrm>
            <a:custGeom>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5D7673"/>
            </a:solidFill>
          </p:spPr>
          <p:txBody>
            <a:bodyPr/>
            <a:lstStyle/>
            <a:p/>
          </p:txBody>
        </p:sp>
        <p:sp>
          <p:nvSpPr>
            <p:cNvPr id="11" name="TextBox 11"/>
            <p:cNvSpPr txBox="1"/>
            <p:nvPr/>
          </p:nvSpPr>
          <p:spPr>
            <a:xfrm>
              <a:off x="76200" y="28575"/>
              <a:ext cx="660400" cy="708025"/>
            </a:xfrm>
            <a:prstGeom prst="rect">
              <a:avLst/>
            </a:prstGeom>
          </p:spPr>
          <p:txBody>
            <a:bodyPr lIns="33867" tIns="33867" rIns="33867" bIns="33867" rtlCol="0" anchor="ctr">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grpSp>
      <p:pic>
        <p:nvPicPr>
          <p:cNvPr id="12" name="Picture 12"/>
          <p:cNvPicPr>
            <a:picLocks noChangeAspect="1"/>
          </p:cNvPicPr>
          <p:nvPr/>
        </p:nvPicPr>
        <p:blipFill>
          <a:blip r:embed="rId4">
            <a:lum bright="70000" contrast="-70000"/>
          </a:blip>
          <a:stretch>
            <a:fillRect/>
          </a:stretch>
        </p:blipFill>
        <p:spPr>
          <a:xfrm>
            <a:off x="1606588" y="2883124"/>
            <a:ext cx="628478" cy="638933"/>
          </a:xfrm>
          <a:prstGeom prst="rect">
            <a:avLst/>
          </a:prstGeom>
          <a:ln>
            <a:noFill/>
          </a:ln>
        </p:spPr>
      </p:pic>
      <p:sp>
        <p:nvSpPr>
          <p:cNvPr id="13" name="TextBox 13"/>
          <p:cNvSpPr txBox="1"/>
          <p:nvPr/>
        </p:nvSpPr>
        <p:spPr>
          <a:xfrm>
            <a:off x="803885" y="4035964"/>
            <a:ext cx="2233883" cy="382862"/>
          </a:xfrm>
          <a:prstGeom prst="rect">
            <a:avLst/>
          </a:prstGeom>
        </p:spPr>
        <p:txBody>
          <a:bodyPr lIns="0" tIns="0" rIns="0" bIns="0" rtlCol="0" anchor="t">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sp>
        <p:nvSpPr>
          <p:cNvPr id="14" name="TextBox 14"/>
          <p:cNvSpPr txBox="1"/>
          <p:nvPr/>
        </p:nvSpPr>
        <p:spPr>
          <a:xfrm>
            <a:off x="803885" y="4486391"/>
            <a:ext cx="2233883" cy="978729"/>
          </a:xfrm>
          <a:prstGeom prst="rect">
            <a:avLst/>
          </a:prstGeom>
        </p:spPr>
        <p:txBody>
          <a:bodyPr lIns="0" tIns="0" rIns="0" bIns="0" rtlCol="0" anchor="t">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a:pPr indent="0" algn="ctr" fontAlgn="auto">
              <a:lnSpc>
                <a:spcPct val="100000"/>
              </a:lnSpc>
              <a:spcBef>
                <a:spcPct val="0"/>
              </a:spcBef>
            </a:pPr>
            <a:r>
              <a:rPr lang="zh-CN" sz="1865">
                <a:solidFill>
                  <a:schemeClr val="tx1"/>
                </a:solidFill>
                <a:latin typeface="宋体"/>
                <a:ea typeface="阿里巴巴普惠体"/>
                <a:sym typeface="宋体"/>
              </a:rPr>
              <a:t>非法传销是一种严重侵害公民权益和社会稳定的犯罪行为</a:t>
            </a:r>
          </a:p>
        </p:txBody>
      </p:sp>
      <p:grpSp>
        <p:nvGrpSpPr>
          <p:cNvPr id="15" name="Group 15"/>
          <p:cNvGrpSpPr/>
          <p:nvPr/>
        </p:nvGrpSpPr>
        <p:grpSpPr>
          <a:xfrm>
            <a:off x="4126905" y="3256873"/>
            <a:ext cx="1233464" cy="1233464"/>
            <a:chExt cx="812800" cy="812800"/>
          </a:xfrm>
        </p:grpSpPr>
        <p:sp>
          <p:nvSpPr>
            <p:cNvPr id="16" name="Freeform 16"/>
            <p:cNvSpPr/>
            <p:nvPr/>
          </p:nvSpPr>
          <p:spPr>
            <a:xfrm>
              <a:off x="1813" y="0"/>
              <a:ext cx="809173" cy="812800"/>
            </a:xfrm>
            <a:custGeom>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5D7673"/>
            </a:solidFill>
          </p:spPr>
          <p:txBody>
            <a:bodyPr/>
            <a:lstStyle/>
            <a:p/>
          </p:txBody>
        </p:sp>
        <p:sp>
          <p:nvSpPr>
            <p:cNvPr id="17" name="TextBox 17"/>
            <p:cNvSpPr txBox="1"/>
            <p:nvPr/>
          </p:nvSpPr>
          <p:spPr>
            <a:xfrm>
              <a:off x="76200" y="28575"/>
              <a:ext cx="660400" cy="708025"/>
            </a:xfrm>
            <a:prstGeom prst="rect">
              <a:avLst/>
            </a:prstGeom>
          </p:spPr>
          <p:txBody>
            <a:bodyPr lIns="33867" tIns="33867" rIns="33867" bIns="33867" rtlCol="0" anchor="ctr">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grpSp>
      <p:grpSp>
        <p:nvGrpSpPr>
          <p:cNvPr id="18" name="Group 18"/>
          <p:cNvGrpSpPr/>
          <p:nvPr/>
        </p:nvGrpSpPr>
        <p:grpSpPr>
          <a:xfrm>
            <a:off x="4594804" y="2404397"/>
            <a:ext cx="297667" cy="297667"/>
            <a:chExt cx="812800" cy="812800"/>
          </a:xfrm>
        </p:grpSpPr>
        <p:sp>
          <p:nvSpPr>
            <p:cNvPr id="19" name="Freeform 19"/>
            <p:cNvSpPr/>
            <p:nvPr/>
          </p:nvSpPr>
          <p:spPr>
            <a:xfrm>
              <a:off x="1813" y="0"/>
              <a:ext cx="809173" cy="812800"/>
            </a:xfrm>
            <a:custGeom>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5D7673"/>
            </a:solidFill>
          </p:spPr>
          <p:txBody>
            <a:bodyPr/>
            <a:lstStyle/>
            <a:p/>
          </p:txBody>
        </p:sp>
        <p:sp>
          <p:nvSpPr>
            <p:cNvPr id="20" name="TextBox 20"/>
            <p:cNvSpPr txBox="1"/>
            <p:nvPr/>
          </p:nvSpPr>
          <p:spPr>
            <a:xfrm>
              <a:off x="76200" y="28575"/>
              <a:ext cx="660400" cy="708025"/>
            </a:xfrm>
            <a:prstGeom prst="rect">
              <a:avLst/>
            </a:prstGeom>
          </p:spPr>
          <p:txBody>
            <a:bodyPr lIns="33867" tIns="33867" rIns="33867" bIns="33867" rtlCol="0" anchor="ctr">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grpSp>
      <p:grpSp>
        <p:nvGrpSpPr>
          <p:cNvPr id="21" name="Group 21"/>
          <p:cNvGrpSpPr/>
          <p:nvPr/>
        </p:nvGrpSpPr>
        <p:grpSpPr>
          <a:xfrm>
            <a:off x="6949716" y="3256873"/>
            <a:ext cx="1233464" cy="1233464"/>
            <a:chExt cx="812800" cy="812800"/>
          </a:xfrm>
        </p:grpSpPr>
        <p:sp>
          <p:nvSpPr>
            <p:cNvPr id="22" name="Freeform 22"/>
            <p:cNvSpPr/>
            <p:nvPr/>
          </p:nvSpPr>
          <p:spPr>
            <a:xfrm>
              <a:off x="1813" y="0"/>
              <a:ext cx="809173" cy="812800"/>
            </a:xfrm>
            <a:custGeom>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5D7673"/>
            </a:solidFill>
          </p:spPr>
          <p:txBody>
            <a:bodyPr/>
            <a:lstStyle/>
            <a:p/>
          </p:txBody>
        </p:sp>
        <p:sp>
          <p:nvSpPr>
            <p:cNvPr id="23" name="TextBox 23"/>
            <p:cNvSpPr txBox="1"/>
            <p:nvPr/>
          </p:nvSpPr>
          <p:spPr>
            <a:xfrm>
              <a:off x="76200" y="28575"/>
              <a:ext cx="660400" cy="708025"/>
            </a:xfrm>
            <a:prstGeom prst="rect">
              <a:avLst/>
            </a:prstGeom>
          </p:spPr>
          <p:txBody>
            <a:bodyPr lIns="33867" tIns="33867" rIns="33867" bIns="33867" rtlCol="0" anchor="ctr">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grpSp>
      <p:grpSp>
        <p:nvGrpSpPr>
          <p:cNvPr id="24" name="Group 24"/>
          <p:cNvGrpSpPr/>
          <p:nvPr/>
        </p:nvGrpSpPr>
        <p:grpSpPr>
          <a:xfrm>
            <a:off x="7417615" y="2404397"/>
            <a:ext cx="297667" cy="297667"/>
            <a:chExt cx="812800" cy="812800"/>
          </a:xfrm>
        </p:grpSpPr>
        <p:sp>
          <p:nvSpPr>
            <p:cNvPr id="25" name="Freeform 25"/>
            <p:cNvSpPr/>
            <p:nvPr/>
          </p:nvSpPr>
          <p:spPr>
            <a:xfrm>
              <a:off x="1813" y="0"/>
              <a:ext cx="809173" cy="812800"/>
            </a:xfrm>
            <a:custGeom>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5D7673"/>
            </a:solidFill>
          </p:spPr>
          <p:txBody>
            <a:bodyPr/>
            <a:lstStyle/>
            <a:p/>
          </p:txBody>
        </p:sp>
        <p:sp>
          <p:nvSpPr>
            <p:cNvPr id="26" name="TextBox 26"/>
            <p:cNvSpPr txBox="1"/>
            <p:nvPr/>
          </p:nvSpPr>
          <p:spPr>
            <a:xfrm>
              <a:off x="76200" y="28575"/>
              <a:ext cx="660400" cy="708025"/>
            </a:xfrm>
            <a:prstGeom prst="rect">
              <a:avLst/>
            </a:prstGeom>
          </p:spPr>
          <p:txBody>
            <a:bodyPr lIns="33867" tIns="33867" rIns="33867" bIns="33867" rtlCol="0" anchor="ctr">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grpSp>
      <p:grpSp>
        <p:nvGrpSpPr>
          <p:cNvPr id="27" name="Group 27"/>
          <p:cNvGrpSpPr/>
          <p:nvPr/>
        </p:nvGrpSpPr>
        <p:grpSpPr>
          <a:xfrm>
            <a:off x="9772527" y="2495200"/>
            <a:ext cx="1233464" cy="1233464"/>
            <a:chExt cx="812800" cy="812800"/>
          </a:xfrm>
        </p:grpSpPr>
        <p:sp>
          <p:nvSpPr>
            <p:cNvPr id="28" name="Freeform 28"/>
            <p:cNvSpPr/>
            <p:nvPr/>
          </p:nvSpPr>
          <p:spPr>
            <a:xfrm>
              <a:off x="1813" y="0"/>
              <a:ext cx="809173" cy="812800"/>
            </a:xfrm>
            <a:custGeom>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5D7673"/>
            </a:solidFill>
          </p:spPr>
          <p:txBody>
            <a:bodyPr/>
            <a:lstStyle/>
            <a:p/>
          </p:txBody>
        </p:sp>
        <p:sp>
          <p:nvSpPr>
            <p:cNvPr id="29" name="TextBox 29"/>
            <p:cNvSpPr txBox="1"/>
            <p:nvPr/>
          </p:nvSpPr>
          <p:spPr>
            <a:xfrm>
              <a:off x="76200" y="28575"/>
              <a:ext cx="660400" cy="708025"/>
            </a:xfrm>
            <a:prstGeom prst="rect">
              <a:avLst/>
            </a:prstGeom>
          </p:spPr>
          <p:txBody>
            <a:bodyPr lIns="33867" tIns="33867" rIns="33867" bIns="33867" rtlCol="0" anchor="ctr">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grpSp>
      <p:grpSp>
        <p:nvGrpSpPr>
          <p:cNvPr id="30" name="Group 30"/>
          <p:cNvGrpSpPr/>
          <p:nvPr/>
        </p:nvGrpSpPr>
        <p:grpSpPr>
          <a:xfrm>
            <a:off x="10240425" y="1642725"/>
            <a:ext cx="297667" cy="297667"/>
            <a:chExt cx="812800" cy="812800"/>
          </a:xfrm>
        </p:grpSpPr>
        <p:sp>
          <p:nvSpPr>
            <p:cNvPr id="31" name="Freeform 31"/>
            <p:cNvSpPr/>
            <p:nvPr/>
          </p:nvSpPr>
          <p:spPr>
            <a:xfrm>
              <a:off x="1813" y="0"/>
              <a:ext cx="809173" cy="812800"/>
            </a:xfrm>
            <a:custGeom>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5D7673"/>
            </a:solidFill>
          </p:spPr>
          <p:txBody>
            <a:bodyPr/>
            <a:lstStyle/>
            <a:p/>
          </p:txBody>
        </p:sp>
        <p:sp>
          <p:nvSpPr>
            <p:cNvPr id="32" name="TextBox 32"/>
            <p:cNvSpPr txBox="1"/>
            <p:nvPr/>
          </p:nvSpPr>
          <p:spPr>
            <a:xfrm>
              <a:off x="76200" y="28575"/>
              <a:ext cx="660400" cy="708025"/>
            </a:xfrm>
            <a:prstGeom prst="rect">
              <a:avLst/>
            </a:prstGeom>
          </p:spPr>
          <p:txBody>
            <a:bodyPr lIns="33867" tIns="33867" rIns="33867" bIns="33867" rtlCol="0" anchor="ctr">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grpSp>
      <p:pic>
        <p:nvPicPr>
          <p:cNvPr id="33" name="Picture 33"/>
          <p:cNvPicPr>
            <a:picLocks noChangeAspect="1"/>
          </p:cNvPicPr>
          <p:nvPr/>
        </p:nvPicPr>
        <p:blipFill>
          <a:blip r:embed="rId5">
            <a:lum bright="70000" contrast="-70000"/>
          </a:blip>
          <a:stretch>
            <a:fillRect/>
          </a:stretch>
        </p:blipFill>
        <p:spPr>
          <a:xfrm>
            <a:off x="7154012" y="3545156"/>
            <a:ext cx="824872" cy="656898"/>
          </a:xfrm>
          <a:prstGeom prst="rect">
            <a:avLst/>
          </a:prstGeom>
          <a:ln>
            <a:noFill/>
          </a:ln>
        </p:spPr>
      </p:pic>
      <p:pic>
        <p:nvPicPr>
          <p:cNvPr id="34" name="Picture 34"/>
          <p:cNvPicPr>
            <a:picLocks noChangeAspect="1"/>
          </p:cNvPicPr>
          <p:nvPr/>
        </p:nvPicPr>
        <p:blipFill>
          <a:blip r:embed="rId6">
            <a:lum bright="70000" contrast="-70000"/>
          </a:blip>
          <a:stretch>
            <a:fillRect/>
          </a:stretch>
        </p:blipFill>
        <p:spPr>
          <a:xfrm>
            <a:off x="10009823" y="2805625"/>
            <a:ext cx="758871" cy="612615"/>
          </a:xfrm>
          <a:prstGeom prst="rect">
            <a:avLst/>
          </a:prstGeom>
          <a:ln>
            <a:noFill/>
          </a:ln>
        </p:spPr>
      </p:pic>
      <p:pic>
        <p:nvPicPr>
          <p:cNvPr id="35" name="Picture 35"/>
          <p:cNvPicPr>
            <a:picLocks noChangeAspect="1"/>
          </p:cNvPicPr>
          <p:nvPr/>
        </p:nvPicPr>
        <p:blipFill>
          <a:blip r:embed="rId7">
            <a:lum bright="70000" contrast="-70000"/>
          </a:blip>
          <a:stretch>
            <a:fillRect/>
          </a:stretch>
        </p:blipFill>
        <p:spPr>
          <a:xfrm>
            <a:off x="4325870" y="3574331"/>
            <a:ext cx="835535" cy="598547"/>
          </a:xfrm>
          <a:prstGeom prst="rect">
            <a:avLst/>
          </a:prstGeom>
          <a:ln>
            <a:noFill/>
          </a:ln>
        </p:spPr>
      </p:pic>
      <p:sp>
        <p:nvSpPr>
          <p:cNvPr id="37" name="TextBox 37"/>
          <p:cNvSpPr txBox="1"/>
          <p:nvPr/>
        </p:nvSpPr>
        <p:spPr>
          <a:xfrm>
            <a:off x="3626696" y="4689687"/>
            <a:ext cx="2233883" cy="382862"/>
          </a:xfrm>
          <a:prstGeom prst="rect">
            <a:avLst/>
          </a:prstGeom>
        </p:spPr>
        <p:txBody>
          <a:bodyPr lIns="0" tIns="0" rIns="0" bIns="0" rtlCol="0" anchor="t">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sp>
        <p:nvSpPr>
          <p:cNvPr id="38" name="TextBox 38"/>
          <p:cNvSpPr txBox="1"/>
          <p:nvPr/>
        </p:nvSpPr>
        <p:spPr>
          <a:xfrm>
            <a:off x="3626696" y="5140114"/>
            <a:ext cx="2233883" cy="978729"/>
          </a:xfrm>
          <a:prstGeom prst="rect">
            <a:avLst/>
          </a:prstGeom>
        </p:spPr>
        <p:txBody>
          <a:bodyPr lIns="0" tIns="0" rIns="0" bIns="0" rtlCol="0" anchor="t">
            <a:normAutofit fontScale="82500" lnSpcReduction="20000"/>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a:pPr indent="0" algn="ctr" fontAlgn="auto">
              <a:lnSpc>
                <a:spcPct val="100000"/>
              </a:lnSpc>
              <a:spcBef>
                <a:spcPct val="0"/>
              </a:spcBef>
            </a:pPr>
            <a:r>
              <a:rPr lang="zh-CN" sz="1865">
                <a:solidFill>
                  <a:schemeClr val="tx1"/>
                </a:solidFill>
                <a:latin typeface="宋体"/>
                <a:ea typeface="阿里巴巴普惠体"/>
                <a:sym typeface="宋体"/>
              </a:rPr>
              <a:t>在当今社会，随着互联网的普及和信息交流的便捷，非法传销活动日益猖獗，给社会治安和人民生活带来了极大的危害</a:t>
            </a:r>
          </a:p>
        </p:txBody>
      </p:sp>
      <p:sp>
        <p:nvSpPr>
          <p:cNvPr id="39" name="TextBox 39"/>
          <p:cNvSpPr txBox="1"/>
          <p:nvPr/>
        </p:nvSpPr>
        <p:spPr>
          <a:xfrm>
            <a:off x="6449507" y="4689687"/>
            <a:ext cx="2233883" cy="382862"/>
          </a:xfrm>
          <a:prstGeom prst="rect">
            <a:avLst/>
          </a:prstGeom>
        </p:spPr>
        <p:txBody>
          <a:bodyPr lIns="0" tIns="0" rIns="0" bIns="0" rtlCol="0" anchor="t">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sp>
        <p:nvSpPr>
          <p:cNvPr id="40" name="TextBox 40"/>
          <p:cNvSpPr txBox="1"/>
          <p:nvPr/>
        </p:nvSpPr>
        <p:spPr>
          <a:xfrm>
            <a:off x="6449507" y="5140114"/>
            <a:ext cx="2233883" cy="978729"/>
          </a:xfrm>
          <a:prstGeom prst="rect">
            <a:avLst/>
          </a:prstGeom>
        </p:spPr>
        <p:txBody>
          <a:bodyPr lIns="0" tIns="0" rIns="0" bIns="0" rtlCol="0" anchor="t">
            <a:normAutofit fontScale="97500" lnSpcReduction="20000"/>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a:pPr indent="0" algn="ctr" fontAlgn="auto">
              <a:lnSpc>
                <a:spcPct val="100000"/>
              </a:lnSpc>
              <a:spcBef>
                <a:spcPct val="0"/>
              </a:spcBef>
            </a:pPr>
            <a:r>
              <a:rPr lang="zh-CN" sz="1865">
                <a:solidFill>
                  <a:schemeClr val="tx1"/>
                </a:solidFill>
                <a:latin typeface="宋体"/>
                <a:ea typeface="阿里巴巴普惠体"/>
                <a:sym typeface="宋体"/>
              </a:rPr>
              <a:t>为了保护公众利益，维护社会秩序，打击非法传销已成为社会的共识和重要任务</a:t>
            </a:r>
          </a:p>
        </p:txBody>
      </p:sp>
      <p:sp>
        <p:nvSpPr>
          <p:cNvPr id="41" name="TextBox 41"/>
          <p:cNvSpPr txBox="1"/>
          <p:nvPr/>
        </p:nvSpPr>
        <p:spPr>
          <a:xfrm>
            <a:off x="9272317" y="3928014"/>
            <a:ext cx="2233883" cy="382862"/>
          </a:xfrm>
          <a:prstGeom prst="rect">
            <a:avLst/>
          </a:prstGeom>
        </p:spPr>
        <p:txBody>
          <a:bodyPr lIns="0" tIns="0" rIns="0" bIns="0" rtlCol="0" anchor="t">
            <a:normAutofit/>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p:txBody>
      </p:sp>
      <p:sp>
        <p:nvSpPr>
          <p:cNvPr id="42" name="TextBox 42"/>
          <p:cNvSpPr txBox="1"/>
          <p:nvPr/>
        </p:nvSpPr>
        <p:spPr>
          <a:xfrm>
            <a:off x="9272317" y="4378441"/>
            <a:ext cx="2233883" cy="978729"/>
          </a:xfrm>
          <a:prstGeom prst="rect">
            <a:avLst/>
          </a:prstGeom>
        </p:spPr>
        <p:txBody>
          <a:bodyPr lIns="0" tIns="0" rIns="0" bIns="0" rtlCol="0" anchor="t">
            <a:normAutofit fontScale="97500" lnSpcReduction="20000"/>
          </a:bodyPr>
          <a:lstStyle>
            <a:defPPr>
              <a:defRPr lang="en-US"/>
            </a:defPPr>
            <a:lvl1pPr marL="0" algn="l" defTabSz="609600" rtl="0" eaLnBrk="1" latinLnBrk="0" hangingPunct="1">
              <a:defRPr sz="1200" kern="1200">
                <a:solidFill>
                  <a:schemeClr val="tx1"/>
                </a:solidFill>
                <a:latin typeface="+mn-lt"/>
                <a:ea typeface="+mn-ea"/>
                <a:cs typeface="+mn-cs"/>
              </a:defRPr>
            </a:lvl1pPr>
            <a:lvl2pPr marL="304800" algn="l" defTabSz="609600" rtl="0" eaLnBrk="1" latinLnBrk="0" hangingPunct="1">
              <a:defRPr sz="1200" kern="1200">
                <a:solidFill>
                  <a:schemeClr val="tx1"/>
                </a:solidFill>
                <a:latin typeface="+mn-lt"/>
                <a:ea typeface="+mn-ea"/>
                <a:cs typeface="+mn-cs"/>
              </a:defRPr>
            </a:lvl2pPr>
            <a:lvl3pPr marL="609600" algn="l" defTabSz="609600" rtl="0" eaLnBrk="1" latinLnBrk="0" hangingPunct="1">
              <a:defRPr sz="1200" kern="1200">
                <a:solidFill>
                  <a:schemeClr val="tx1"/>
                </a:solidFill>
                <a:latin typeface="+mn-lt"/>
                <a:ea typeface="+mn-ea"/>
                <a:cs typeface="+mn-cs"/>
              </a:defRPr>
            </a:lvl3pPr>
            <a:lvl4pPr marL="914400" algn="l" defTabSz="609600" rtl="0" eaLnBrk="1" latinLnBrk="0" hangingPunct="1">
              <a:defRPr sz="1200" kern="1200">
                <a:solidFill>
                  <a:schemeClr val="tx1"/>
                </a:solidFill>
                <a:latin typeface="+mn-lt"/>
                <a:ea typeface="+mn-ea"/>
                <a:cs typeface="+mn-cs"/>
              </a:defRPr>
            </a:lvl4pPr>
            <a:lvl5pPr marL="1219200" algn="l" defTabSz="609600" rtl="0" eaLnBrk="1" latinLnBrk="0" hangingPunct="1">
              <a:defRPr sz="1200" kern="1200">
                <a:solidFill>
                  <a:schemeClr val="tx1"/>
                </a:solidFill>
                <a:latin typeface="+mn-lt"/>
                <a:ea typeface="+mn-ea"/>
                <a:cs typeface="+mn-cs"/>
              </a:defRPr>
            </a:lvl5pPr>
            <a:lvl6pPr marL="1524000" algn="l" defTabSz="609600" rtl="0" eaLnBrk="1" latinLnBrk="0" hangingPunct="1">
              <a:defRPr sz="1200" kern="1200">
                <a:solidFill>
                  <a:schemeClr val="tx1"/>
                </a:solidFill>
                <a:latin typeface="+mn-lt"/>
                <a:ea typeface="+mn-ea"/>
                <a:cs typeface="+mn-cs"/>
              </a:defRPr>
            </a:lvl6pPr>
            <a:lvl7pPr marL="1828800" algn="l" defTabSz="609600" rtl="0" eaLnBrk="1" latinLnBrk="0" hangingPunct="1">
              <a:defRPr sz="1200" kern="1200">
                <a:solidFill>
                  <a:schemeClr val="tx1"/>
                </a:solidFill>
                <a:latin typeface="+mn-lt"/>
                <a:ea typeface="+mn-ea"/>
                <a:cs typeface="+mn-cs"/>
              </a:defRPr>
            </a:lvl7pPr>
            <a:lvl8pPr marL="2133600" algn="l" defTabSz="609600" rtl="0" eaLnBrk="1" latinLnBrk="0" hangingPunct="1">
              <a:defRPr sz="1200" kern="1200">
                <a:solidFill>
                  <a:schemeClr val="tx1"/>
                </a:solidFill>
                <a:latin typeface="+mn-lt"/>
                <a:ea typeface="+mn-ea"/>
                <a:cs typeface="+mn-cs"/>
              </a:defRPr>
            </a:lvl8pPr>
          </a:lstStyle>
          <a:p>
            <a:pPr indent="0" algn="ctr" fontAlgn="auto">
              <a:lnSpc>
                <a:spcPct val="100000"/>
              </a:lnSpc>
              <a:spcBef>
                <a:spcPct val="0"/>
              </a:spcBef>
            </a:pPr>
            <a:r>
              <a:rPr lang="zh-CN" sz="1865">
                <a:solidFill>
                  <a:schemeClr val="tx1"/>
                </a:solidFill>
                <a:latin typeface="宋体"/>
                <a:ea typeface="阿里巴巴普惠体"/>
                <a:sym typeface="宋体"/>
              </a:rPr>
              <a:t>本文将介绍非法传销的特点和危害，探讨打击非法传销的方法和策略</a:t>
            </a:r>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图片 3"/>
          <p:cNvPicPr>
            <a:picLocks noChangeAspect="1"/>
          </p:cNvPicPr>
          <p:nvPr/>
        </p:nvPicPr>
        <p:blipFill>
          <a:blip r:embed="rId3"/>
          <a:srcRect l="14706" t="30221" r="14706" b="30074"/>
          <a:stretch>
            <a:fillRect/>
          </a:stretch>
        </p:blipFill>
        <p:spPr>
          <a:xfrm>
            <a:off x="0" y="0"/>
            <a:ext cx="12192000" cy="6858000"/>
          </a:xfrm>
          <a:custGeom>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rgbClr val="F9F8F5"/>
          </a:solidFill>
        </p:spPr>
      </p:pic>
      <p:grpSp>
        <p:nvGrpSpPr>
          <p:cNvPr id="3" name="组合 2"/>
          <p:cNvGrpSpPr/>
          <p:nvPr/>
        </p:nvGrpSpPr>
        <p:grpSpPr>
          <a:xfrm>
            <a:off x="-1049154" y="-940358"/>
            <a:ext cx="4402843" cy="3596931"/>
            <a:chOff x="-1049154" y="-940358"/>
            <a:chExt cx="4402843" cy="3596931"/>
          </a:xfrm>
        </p:grpSpPr>
        <p:sp>
          <p:nvSpPr>
            <p:cNvPr id="19" name="椭圆 18"/>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0" name="椭圆 19"/>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1" name="椭圆 20"/>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3" name="椭圆 22"/>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24" name="组合 23"/>
          <p:cNvGrpSpPr/>
          <p:nvPr/>
        </p:nvGrpSpPr>
        <p:grpSpPr>
          <a:xfrm>
            <a:off x="8802505" y="4533498"/>
            <a:ext cx="4500002" cy="3365365"/>
            <a:chOff x="8386565" y="4366731"/>
            <a:chExt cx="4877441" cy="3647636"/>
          </a:xfrm>
        </p:grpSpPr>
        <p:sp>
          <p:nvSpPr>
            <p:cNvPr id="40" name="椭圆 39"/>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1" name="椭圆 40"/>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2"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3" name="椭圆 42"/>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44" name="椭圆 43"/>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31" name="PA_文本框 2"/>
          <p:cNvSpPr txBox="1"/>
          <p:nvPr>
            <p:custDataLst>
              <p:tags r:id="rId4"/>
            </p:custDataLst>
          </p:nvPr>
        </p:nvSpPr>
        <p:spPr>
          <a:xfrm>
            <a:off x="1775460" y="3644900"/>
            <a:ext cx="8382000" cy="1346200"/>
          </a:xfrm>
          <a:prstGeom prst="rect">
            <a:avLst/>
          </a:prstGeom>
        </p:spPr>
        <p:txBody>
          <a:bodyPr wrap="square">
            <a:normAutofit/>
            <a:scene3d>
              <a:camera prst="orthographicFront"/>
              <a:lightRig rig="threePt" dir="t"/>
            </a:scene3d>
            <a:sp3d contourW="12700"/>
          </a:bodyPr>
          <a:lstStyle>
            <a:defPPr>
              <a:defRPr lang="zh-CN"/>
            </a:defPPr>
            <a:lvl1pPr marL="0" marR="0" lvl="0" indent="0" algn="l" defTabSz="914400" rtl="0" eaLnBrk="1" fontAlgn="auto" latinLnBrk="0" hangingPunct="1">
              <a:lnSpc>
                <a:spcPct val="120000"/>
              </a:lnSpc>
              <a:spcBef>
                <a:spcPct val="0"/>
              </a:spcBef>
              <a:spcAft>
                <a:spcPct val="0"/>
              </a:spcAft>
              <a:buClrTx/>
              <a:buSzTx/>
              <a:buFontTx/>
              <a:buNone/>
              <a:defRPr kumimoji="0" sz="5400" b="1" i="0" u="none" strike="noStrike" kern="1200"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cs typeface="+mn-cs"/>
              </a:defRPr>
            </a:lvl1pPr>
            <a:lvl2pPr marL="457200" algn="l" defTabSz="914400" rtl="0" eaLnBrk="1" latinLnBrk="0" hangingPunct="1">
              <a:defRPr lang="zh-CN" sz="1800" kern="1200">
                <a:solidFill>
                  <a:schemeClr val="tx1"/>
                </a:solidFill>
                <a:latin typeface="+mn-lt"/>
                <a:ea typeface="+mn-ea"/>
                <a:cs typeface="+mn-cs"/>
              </a:defRPr>
            </a:lvl2pPr>
            <a:lvl3pPr marL="914400" algn="l" defTabSz="914400" rtl="0" eaLnBrk="1" latinLnBrk="0" hangingPunct="1">
              <a:defRPr lang="zh-CN" sz="1800" kern="1200">
                <a:solidFill>
                  <a:schemeClr val="tx1"/>
                </a:solidFill>
                <a:latin typeface="+mn-lt"/>
                <a:ea typeface="+mn-ea"/>
                <a:cs typeface="+mn-cs"/>
              </a:defRPr>
            </a:lvl3pPr>
            <a:lvl4pPr marL="1371600" algn="l" defTabSz="914400" rtl="0" eaLnBrk="1" latinLnBrk="0" hangingPunct="1">
              <a:defRPr lang="zh-CN" sz="1800" kern="1200">
                <a:solidFill>
                  <a:schemeClr val="tx1"/>
                </a:solidFill>
                <a:latin typeface="+mn-lt"/>
                <a:ea typeface="+mn-ea"/>
                <a:cs typeface="+mn-cs"/>
              </a:defRPr>
            </a:lvl4pPr>
            <a:lvl5pPr marL="1828800" algn="l" defTabSz="914400" rtl="0" eaLnBrk="1" latinLnBrk="0" hangingPunct="1">
              <a:defRPr lang="zh-CN" sz="1800" kern="1200">
                <a:solidFill>
                  <a:schemeClr val="tx1"/>
                </a:solidFill>
                <a:latin typeface="+mn-lt"/>
                <a:ea typeface="+mn-ea"/>
                <a:cs typeface="+mn-cs"/>
              </a:defRPr>
            </a:lvl5pPr>
            <a:lvl6pPr marL="2286000" algn="l" defTabSz="914400" rtl="0" eaLnBrk="1" latinLnBrk="0" hangingPunct="1">
              <a:defRPr lang="zh-CN" sz="1800" kern="1200">
                <a:solidFill>
                  <a:schemeClr val="tx1"/>
                </a:solidFill>
                <a:latin typeface="+mn-lt"/>
                <a:ea typeface="+mn-ea"/>
                <a:cs typeface="+mn-cs"/>
              </a:defRPr>
            </a:lvl6pPr>
            <a:lvl7pPr marL="2743200" algn="l" defTabSz="914400" rtl="0" eaLnBrk="1" latinLnBrk="0" hangingPunct="1">
              <a:defRPr lang="zh-CN" sz="1800" kern="1200">
                <a:solidFill>
                  <a:schemeClr val="tx1"/>
                </a:solidFill>
                <a:latin typeface="+mn-lt"/>
                <a:ea typeface="+mn-ea"/>
                <a:cs typeface="+mn-cs"/>
              </a:defRPr>
            </a:lvl7pPr>
            <a:lvl8pPr marL="3200400" algn="l" defTabSz="914400" rtl="0" eaLnBrk="1" latinLnBrk="0" hangingPunct="1">
              <a:defRPr lang="zh-CN" sz="1800" kern="1200">
                <a:solidFill>
                  <a:schemeClr val="tx1"/>
                </a:solidFill>
                <a:latin typeface="+mn-lt"/>
                <a:ea typeface="+mn-ea"/>
                <a:cs typeface="+mn-cs"/>
              </a:defRPr>
            </a:lvl8pPr>
          </a:lstStyle>
          <a:p>
            <a:pPr algn="ctr"/>
            <a:r>
              <a:rPr lang="zh-CN" altLang="en-US" b="1" i="0">
                <a:solidFill>
                  <a:srgbClr val="557979"/>
                </a:solidFill>
                <a:latin typeface="宋体"/>
                <a:ea typeface="+mn-ea"/>
                <a:cs typeface="+mn-ea"/>
                <a:sym typeface="宋体"/>
              </a:rPr>
              <a:t>非法传销的特点和危害</a:t>
            </a:r>
          </a:p>
        </p:txBody>
      </p:sp>
      <p:sp>
        <p:nvSpPr>
          <p:cNvPr id="32" name="椭圆 31"/>
          <p:cNvSpPr/>
          <p:nvPr/>
        </p:nvSpPr>
        <p:spPr>
          <a:xfrm>
            <a:off x="5380051" y="1921210"/>
            <a:ext cx="1431897" cy="1431897"/>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9pPr>
          </a:lstStyle>
          <a:p>
            <a:pPr algn="ctr"/>
            <a:r>
              <a:rPr lang="zh-CN" altLang="zh-CN" sz="4800" b="1" i="0">
                <a:solidFill>
                  <a:srgbClr val="000000"/>
                </a:solidFill>
                <a:latin typeface="宋体"/>
                <a:cs typeface="+mn-ea"/>
                <a:sym typeface="宋体"/>
              </a:rPr>
              <a:t>2</a:t>
            </a:r>
          </a:p>
        </p:txBody>
      </p:sp>
      <p:sp>
        <p:nvSpPr>
          <p:cNvPr id="33" name="椭圆 32"/>
          <p:cNvSpPr/>
          <p:nvPr/>
        </p:nvSpPr>
        <p:spPr>
          <a:xfrm>
            <a:off x="6434841" y="1920855"/>
            <a:ext cx="384794" cy="384794"/>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微软雅黑"/>
                <a:ea typeface="微软雅黑"/>
                <a:cs typeface="+mn-cs"/>
              </a:defRPr>
            </a:lvl9pPr>
          </a:lstStyle>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16" name="New picture"/>
          <p:cNvPicPr/>
          <p:nvPr/>
        </p:nvPicPr>
        <p:blipFill>
          <a:blip r:embed="rId3"/>
          <a:stretch>
            <a:fillRect/>
          </a:stretch>
        </p:blipFill>
        <p:spPr>
          <a:xfrm>
            <a:off x="0" y="0"/>
            <a:ext cx="12192000" cy="6858000"/>
          </a:xfrm>
          <a:prstGeom prst="rect">
            <a:avLst/>
          </a:prstGeom>
          <a:ln>
            <a:noFill/>
          </a:ln>
        </p:spPr>
      </p:pic>
      <p:grpSp>
        <p:nvGrpSpPr>
          <p:cNvPr id="2" name="组合 1"/>
          <p:cNvGrpSpPr/>
          <p:nvPr/>
        </p:nvGrpSpPr>
        <p:grpSpPr>
          <a:xfrm>
            <a:off x="575187" y="462456"/>
            <a:ext cx="510434" cy="487593"/>
            <a:chOff x="6152265" y="2021750"/>
            <a:chExt cx="593011" cy="566475"/>
          </a:xfrm>
        </p:grpSpPr>
        <p:sp>
          <p:nvSpPr>
            <p:cNvPr id="17" name="椭圆 31"/>
            <p:cNvSpPr/>
            <p:nvPr/>
          </p:nvSpPr>
          <p:spPr>
            <a:xfrm>
              <a:off x="6152265" y="2023073"/>
              <a:ext cx="565152" cy="565152"/>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8" name="椭圆 32"/>
            <p:cNvSpPr/>
            <p:nvPr/>
          </p:nvSpPr>
          <p:spPr>
            <a:xfrm>
              <a:off x="6462700" y="2021750"/>
              <a:ext cx="282576" cy="282576"/>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3" name="组合 2"/>
          <p:cNvGrpSpPr/>
          <p:nvPr/>
        </p:nvGrpSpPr>
        <p:grpSpPr>
          <a:xfrm>
            <a:off x="-1049153" y="-940357"/>
            <a:ext cx="2752666" cy="2353134"/>
            <a:chOff x="-1049154" y="-940358"/>
            <a:chExt cx="4402843" cy="3596931"/>
          </a:xfrm>
        </p:grpSpPr>
        <p:sp>
          <p:nvSpPr>
            <p:cNvPr id="19" name="椭圆 4"/>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0" name="椭圆 5"/>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1" name="椭圆 6"/>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3" name="椭圆 8"/>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10" name="组合 9"/>
          <p:cNvGrpSpPr/>
          <p:nvPr/>
        </p:nvGrpSpPr>
        <p:grpSpPr>
          <a:xfrm>
            <a:off x="10056440" y="5013176"/>
            <a:ext cx="2886027" cy="2525647"/>
            <a:chOff x="8386565" y="4366731"/>
            <a:chExt cx="4877441" cy="3647636"/>
          </a:xfrm>
        </p:grpSpPr>
        <p:sp>
          <p:nvSpPr>
            <p:cNvPr id="24" name="椭圆 10"/>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5" name="椭圆 11"/>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6"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7" name="椭圆 13"/>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8" name="椭圆 14"/>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29" name="文本框 35"/>
          <p:cNvSpPr txBox="1"/>
          <p:nvPr/>
        </p:nvSpPr>
        <p:spPr>
          <a:xfrm>
            <a:off x="1233905" y="444601"/>
            <a:ext cx="10502466" cy="523220"/>
          </a:xfrm>
          <a:prstGeom prst="rect">
            <a:avLst/>
          </a:prstGeom>
          <a:noFill/>
        </p:spPr>
        <p:txBody>
          <a:bodyPr wrap="square" rtlCol="0">
            <a:norm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en-US" sz="2800">
                <a:solidFill>
                  <a:srgbClr val="557979"/>
                </a:solidFill>
                <a:latin typeface="宋体"/>
                <a:cs typeface="+mn-ea"/>
                <a:sym typeface="宋体"/>
              </a:rPr>
              <a:t>非法传销的特点和危害</a:t>
            </a:r>
          </a:p>
        </p:txBody>
      </p:sp>
      <p:sp>
        <p:nvSpPr>
          <p:cNvPr id="4" name="矩形 3"/>
          <p:cNvSpPr/>
          <p:nvPr/>
        </p:nvSpPr>
        <p:spPr>
          <a:xfrm>
            <a:off x="4549320" y="1518469"/>
            <a:ext cx="3238500" cy="4515846"/>
          </a:xfrm>
          <a:prstGeom prst="rect">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9pPr>
          </a:lstStyle>
          <a:p/>
        </p:txBody>
      </p:sp>
      <p:sp>
        <p:nvSpPr>
          <p:cNvPr id="5" name="矩形 4"/>
          <p:cNvSpPr/>
          <p:nvPr/>
        </p:nvSpPr>
        <p:spPr>
          <a:xfrm>
            <a:off x="7889787" y="1518469"/>
            <a:ext cx="3238500" cy="4515846"/>
          </a:xfrm>
          <a:prstGeom prst="rect">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等线" panose="02010600030101010101" charset="-122"/>
                <a:ea typeface="Arial"/>
                <a:cs typeface="+mn-cs"/>
              </a:defRPr>
            </a:lvl9pPr>
          </a:lstStyle>
          <a:p/>
        </p:txBody>
      </p:sp>
      <p:pic>
        <p:nvPicPr>
          <p:cNvPr id="6" name="图片占位符 11"/>
          <p:cNvPicPr>
            <a:picLocks noChangeAspect="1"/>
          </p:cNvPicPr>
          <p:nvPr/>
        </p:nvPicPr>
        <p:blipFill>
          <a:blip r:embed="rId4"/>
          <a:stretch>
            <a:fillRect/>
          </a:stretch>
        </p:blipFill>
        <p:spPr>
          <a:xfrm>
            <a:off x="987786" y="1518470"/>
            <a:ext cx="3457300" cy="2221681"/>
          </a:xfrm>
          <a:prstGeom prst="rect">
            <a:avLst/>
          </a:prstGeom>
          <a:ln>
            <a:noFill/>
          </a:ln>
        </p:spPr>
      </p:pic>
      <p:pic>
        <p:nvPicPr>
          <p:cNvPr id="7" name="图片占位符 12"/>
          <p:cNvPicPr>
            <a:picLocks noChangeAspect="1"/>
          </p:cNvPicPr>
          <p:nvPr/>
        </p:nvPicPr>
        <p:blipFill>
          <a:blip r:embed="rId5"/>
          <a:stretch>
            <a:fillRect/>
          </a:stretch>
        </p:blipFill>
        <p:spPr>
          <a:xfrm>
            <a:off x="986136" y="3822700"/>
            <a:ext cx="3460597" cy="2211614"/>
          </a:xfrm>
          <a:prstGeom prst="rect">
            <a:avLst/>
          </a:prstGeom>
          <a:ln>
            <a:noFill/>
          </a:ln>
        </p:spPr>
      </p:pic>
      <p:sp>
        <p:nvSpPr>
          <p:cNvPr id="9" name="矩形 8"/>
          <p:cNvSpPr/>
          <p:nvPr/>
        </p:nvSpPr>
        <p:spPr>
          <a:xfrm>
            <a:off x="4736932" y="3228424"/>
            <a:ext cx="2731246" cy="1556035"/>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just">
              <a:lnSpc>
                <a:spcPct val="120000"/>
              </a:lnSpc>
            </a:pPr>
            <a:r>
              <a:rPr lang="zh-CN" altLang="zh-CN" sz="1600">
                <a:solidFill>
                  <a:schemeClr val="bg1"/>
                </a:solidFill>
                <a:latin typeface="宋体"/>
                <a:ea typeface="黑体" panose="02010609060101010101" pitchFamily="49" charset="-122"/>
                <a:sym typeface="宋体"/>
              </a:rPr>
              <a:t>非法传销是利用虚假宣传和诱导人员加入组织并缴纳高额费用的方式，以发展下线人员拿回扣为目的的商业模式</a:t>
            </a:r>
          </a:p>
        </p:txBody>
      </p:sp>
      <p:sp>
        <p:nvSpPr>
          <p:cNvPr id="12" name="矩形 11"/>
          <p:cNvSpPr/>
          <p:nvPr/>
        </p:nvSpPr>
        <p:spPr>
          <a:xfrm>
            <a:off x="8143414" y="3228423"/>
            <a:ext cx="2731246" cy="677333"/>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just">
              <a:lnSpc>
                <a:spcPct val="120000"/>
              </a:lnSpc>
            </a:pPr>
            <a:r>
              <a:rPr lang="zh-CN" altLang="zh-CN" sz="1600">
                <a:solidFill>
                  <a:schemeClr val="bg1"/>
                </a:solidFill>
                <a:latin typeface="宋体"/>
                <a:ea typeface="黑体" panose="02010609060101010101" pitchFamily="49" charset="-122"/>
                <a:sym typeface="宋体"/>
              </a:rPr>
              <a:t>其典型特点包括以下几个方面</a:t>
            </a:r>
          </a:p>
        </p:txBody>
      </p:sp>
      <p:sp>
        <p:nvSpPr>
          <p:cNvPr id="14" name="椭圆 13"/>
          <p:cNvSpPr/>
          <p:nvPr/>
        </p:nvSpPr>
        <p:spPr>
          <a:xfrm>
            <a:off x="5229135" y="2326081"/>
            <a:ext cx="755387" cy="708526"/>
          </a:xfrm>
          <a:custGeom>
            <a:gdLst>
              <a:gd name="connsiteX0" fmla="*/ 258582 w 606298"/>
              <a:gd name="connsiteY0" fmla="*/ 455598 h 568686"/>
              <a:gd name="connsiteX1" fmla="*/ 303149 w 606298"/>
              <a:gd name="connsiteY1" fmla="*/ 490637 h 568686"/>
              <a:gd name="connsiteX2" fmla="*/ 347716 w 606298"/>
              <a:gd name="connsiteY2" fmla="*/ 455598 h 568686"/>
              <a:gd name="connsiteX3" fmla="*/ 311784 w 606298"/>
              <a:gd name="connsiteY3" fmla="*/ 456896 h 568686"/>
              <a:gd name="connsiteX4" fmla="*/ 294607 w 606298"/>
              <a:gd name="connsiteY4" fmla="*/ 456896 h 568686"/>
              <a:gd name="connsiteX5" fmla="*/ 258582 w 606298"/>
              <a:gd name="connsiteY5" fmla="*/ 455598 h 568686"/>
              <a:gd name="connsiteX6" fmla="*/ 482810 w 606298"/>
              <a:gd name="connsiteY6" fmla="*/ 426955 h 568686"/>
              <a:gd name="connsiteX7" fmla="*/ 402311 w 606298"/>
              <a:gd name="connsiteY7" fmla="*/ 449202 h 568686"/>
              <a:gd name="connsiteX8" fmla="*/ 391633 w 606298"/>
              <a:gd name="connsiteY8" fmla="*/ 460233 h 568686"/>
              <a:gd name="connsiteX9" fmla="*/ 333696 w 606298"/>
              <a:gd name="connsiteY9" fmla="*/ 510752 h 568686"/>
              <a:gd name="connsiteX10" fmla="*/ 407603 w 606298"/>
              <a:gd name="connsiteY10" fmla="*/ 533647 h 568686"/>
              <a:gd name="connsiteX11" fmla="*/ 445578 w 606298"/>
              <a:gd name="connsiteY11" fmla="*/ 523358 h 568686"/>
              <a:gd name="connsiteX12" fmla="*/ 482810 w 606298"/>
              <a:gd name="connsiteY12" fmla="*/ 426955 h 568686"/>
              <a:gd name="connsiteX13" fmla="*/ 123488 w 606298"/>
              <a:gd name="connsiteY13" fmla="*/ 426955 h 568686"/>
              <a:gd name="connsiteX14" fmla="*/ 160720 w 606298"/>
              <a:gd name="connsiteY14" fmla="*/ 523358 h 568686"/>
              <a:gd name="connsiteX15" fmla="*/ 198788 w 606298"/>
              <a:gd name="connsiteY15" fmla="*/ 533647 h 568686"/>
              <a:gd name="connsiteX16" fmla="*/ 272602 w 606298"/>
              <a:gd name="connsiteY16" fmla="*/ 510752 h 568686"/>
              <a:gd name="connsiteX17" fmla="*/ 214665 w 606298"/>
              <a:gd name="connsiteY17" fmla="*/ 460233 h 568686"/>
              <a:gd name="connsiteX18" fmla="*/ 204080 w 606298"/>
              <a:gd name="connsiteY18" fmla="*/ 449202 h 568686"/>
              <a:gd name="connsiteX19" fmla="*/ 123488 w 606298"/>
              <a:gd name="connsiteY19" fmla="*/ 426955 h 568686"/>
              <a:gd name="connsiteX20" fmla="*/ 469069 w 606298"/>
              <a:gd name="connsiteY20" fmla="*/ 346681 h 568686"/>
              <a:gd name="connsiteX21" fmla="*/ 450777 w 606298"/>
              <a:gd name="connsiteY21" fmla="*/ 374953 h 568686"/>
              <a:gd name="connsiteX22" fmla="*/ 449292 w 606298"/>
              <a:gd name="connsiteY22" fmla="*/ 377178 h 568686"/>
              <a:gd name="connsiteX23" fmla="*/ 425523 w 606298"/>
              <a:gd name="connsiteY23" fmla="*/ 409250 h 568686"/>
              <a:gd name="connsiteX24" fmla="*/ 479189 w 606298"/>
              <a:gd name="connsiteY24" fmla="*/ 391360 h 568686"/>
              <a:gd name="connsiteX25" fmla="*/ 469069 w 606298"/>
              <a:gd name="connsiteY25" fmla="*/ 346681 h 568686"/>
              <a:gd name="connsiteX26" fmla="*/ 137229 w 606298"/>
              <a:gd name="connsiteY26" fmla="*/ 346681 h 568686"/>
              <a:gd name="connsiteX27" fmla="*/ 127109 w 606298"/>
              <a:gd name="connsiteY27" fmla="*/ 391360 h 568686"/>
              <a:gd name="connsiteX28" fmla="*/ 180868 w 606298"/>
              <a:gd name="connsiteY28" fmla="*/ 409250 h 568686"/>
              <a:gd name="connsiteX29" fmla="*/ 157006 w 606298"/>
              <a:gd name="connsiteY29" fmla="*/ 377178 h 568686"/>
              <a:gd name="connsiteX30" fmla="*/ 155521 w 606298"/>
              <a:gd name="connsiteY30" fmla="*/ 375046 h 568686"/>
              <a:gd name="connsiteX31" fmla="*/ 137229 w 606298"/>
              <a:gd name="connsiteY31" fmla="*/ 346681 h 568686"/>
              <a:gd name="connsiteX32" fmla="*/ 303114 w 606298"/>
              <a:gd name="connsiteY32" fmla="*/ 237523 h 568686"/>
              <a:gd name="connsiteX33" fmla="*/ 350005 w 606298"/>
              <a:gd name="connsiteY33" fmla="*/ 284343 h 568686"/>
              <a:gd name="connsiteX34" fmla="*/ 303114 w 606298"/>
              <a:gd name="connsiteY34" fmla="*/ 331163 h 568686"/>
              <a:gd name="connsiteX35" fmla="*/ 256223 w 606298"/>
              <a:gd name="connsiteY35" fmla="*/ 284343 h 568686"/>
              <a:gd name="connsiteX36" fmla="*/ 303114 w 606298"/>
              <a:gd name="connsiteY36" fmla="*/ 237523 h 568686"/>
              <a:gd name="connsiteX37" fmla="*/ 517257 w 606298"/>
              <a:gd name="connsiteY37" fmla="*/ 210604 h 568686"/>
              <a:gd name="connsiteX38" fmla="*/ 516792 w 606298"/>
              <a:gd name="connsiteY38" fmla="*/ 213292 h 568686"/>
              <a:gd name="connsiteX39" fmla="*/ 490888 w 606298"/>
              <a:gd name="connsiteY39" fmla="*/ 303392 h 568686"/>
              <a:gd name="connsiteX40" fmla="*/ 511500 w 606298"/>
              <a:gd name="connsiteY40" fmla="*/ 374953 h 568686"/>
              <a:gd name="connsiteX41" fmla="*/ 572130 w 606298"/>
              <a:gd name="connsiteY41" fmla="*/ 290971 h 568686"/>
              <a:gd name="connsiteX42" fmla="*/ 517257 w 606298"/>
              <a:gd name="connsiteY42" fmla="*/ 210604 h 568686"/>
              <a:gd name="connsiteX43" fmla="*/ 89041 w 606298"/>
              <a:gd name="connsiteY43" fmla="*/ 210604 h 568686"/>
              <a:gd name="connsiteX44" fmla="*/ 34168 w 606298"/>
              <a:gd name="connsiteY44" fmla="*/ 290971 h 568686"/>
              <a:gd name="connsiteX45" fmla="*/ 94798 w 606298"/>
              <a:gd name="connsiteY45" fmla="*/ 374953 h 568686"/>
              <a:gd name="connsiteX46" fmla="*/ 115410 w 606298"/>
              <a:gd name="connsiteY46" fmla="*/ 303392 h 568686"/>
              <a:gd name="connsiteX47" fmla="*/ 89506 w 606298"/>
              <a:gd name="connsiteY47" fmla="*/ 213292 h 568686"/>
              <a:gd name="connsiteX48" fmla="*/ 419952 w 606298"/>
              <a:gd name="connsiteY48" fmla="*/ 171487 h 568686"/>
              <a:gd name="connsiteX49" fmla="*/ 438893 w 606298"/>
              <a:gd name="connsiteY49" fmla="*/ 199666 h 568686"/>
              <a:gd name="connsiteX50" fmla="*/ 470833 w 606298"/>
              <a:gd name="connsiteY50" fmla="*/ 256952 h 568686"/>
              <a:gd name="connsiteX51" fmla="*/ 484017 w 606298"/>
              <a:gd name="connsiteY51" fmla="*/ 200407 h 568686"/>
              <a:gd name="connsiteX52" fmla="*/ 484946 w 606298"/>
              <a:gd name="connsiteY52" fmla="*/ 193085 h 568686"/>
              <a:gd name="connsiteX53" fmla="*/ 419952 w 606298"/>
              <a:gd name="connsiteY53" fmla="*/ 171487 h 568686"/>
              <a:gd name="connsiteX54" fmla="*/ 186346 w 606298"/>
              <a:gd name="connsiteY54" fmla="*/ 171487 h 568686"/>
              <a:gd name="connsiteX55" fmla="*/ 121352 w 606298"/>
              <a:gd name="connsiteY55" fmla="*/ 193085 h 568686"/>
              <a:gd name="connsiteX56" fmla="*/ 122281 w 606298"/>
              <a:gd name="connsiteY56" fmla="*/ 200407 h 568686"/>
              <a:gd name="connsiteX57" fmla="*/ 135465 w 606298"/>
              <a:gd name="connsiteY57" fmla="*/ 256952 h 568686"/>
              <a:gd name="connsiteX58" fmla="*/ 167405 w 606298"/>
              <a:gd name="connsiteY58" fmla="*/ 199666 h 568686"/>
              <a:gd name="connsiteX59" fmla="*/ 186346 w 606298"/>
              <a:gd name="connsiteY59" fmla="*/ 171487 h 568686"/>
              <a:gd name="connsiteX60" fmla="*/ 303149 w 606298"/>
              <a:gd name="connsiteY60" fmla="*/ 159459 h 568686"/>
              <a:gd name="connsiteX61" fmla="*/ 236113 w 606298"/>
              <a:gd name="connsiteY61" fmla="*/ 162866 h 568686"/>
              <a:gd name="connsiteX62" fmla="*/ 196559 w 606298"/>
              <a:gd name="connsiteY62" fmla="*/ 218020 h 568686"/>
              <a:gd name="connsiteX63" fmla="*/ 153385 w 606298"/>
              <a:gd name="connsiteY63" fmla="*/ 301260 h 568686"/>
              <a:gd name="connsiteX64" fmla="*/ 184118 w 606298"/>
              <a:gd name="connsiteY64" fmla="*/ 356321 h 568686"/>
              <a:gd name="connsiteX65" fmla="*/ 222835 w 606298"/>
              <a:gd name="connsiteY65" fmla="*/ 406284 h 568686"/>
              <a:gd name="connsiteX66" fmla="*/ 227385 w 606298"/>
              <a:gd name="connsiteY66" fmla="*/ 411104 h 568686"/>
              <a:gd name="connsiteX67" fmla="*/ 234813 w 606298"/>
              <a:gd name="connsiteY67" fmla="*/ 419169 h 568686"/>
              <a:gd name="connsiteX68" fmla="*/ 294607 w 606298"/>
              <a:gd name="connsiteY68" fmla="*/ 422691 h 568686"/>
              <a:gd name="connsiteX69" fmla="*/ 311784 w 606298"/>
              <a:gd name="connsiteY69" fmla="*/ 422691 h 568686"/>
              <a:gd name="connsiteX70" fmla="*/ 371485 w 606298"/>
              <a:gd name="connsiteY70" fmla="*/ 419169 h 568686"/>
              <a:gd name="connsiteX71" fmla="*/ 378913 w 606298"/>
              <a:gd name="connsiteY71" fmla="*/ 411104 h 568686"/>
              <a:gd name="connsiteX72" fmla="*/ 383463 w 606298"/>
              <a:gd name="connsiteY72" fmla="*/ 406284 h 568686"/>
              <a:gd name="connsiteX73" fmla="*/ 422273 w 606298"/>
              <a:gd name="connsiteY73" fmla="*/ 356321 h 568686"/>
              <a:gd name="connsiteX74" fmla="*/ 452913 w 606298"/>
              <a:gd name="connsiteY74" fmla="*/ 301260 h 568686"/>
              <a:gd name="connsiteX75" fmla="*/ 409831 w 606298"/>
              <a:gd name="connsiteY75" fmla="*/ 218020 h 568686"/>
              <a:gd name="connsiteX76" fmla="*/ 370185 w 606298"/>
              <a:gd name="connsiteY76" fmla="*/ 162866 h 568686"/>
              <a:gd name="connsiteX77" fmla="*/ 303149 w 606298"/>
              <a:gd name="connsiteY77" fmla="*/ 159459 h 568686"/>
              <a:gd name="connsiteX78" fmla="*/ 303149 w 606298"/>
              <a:gd name="connsiteY78" fmla="*/ 95754 h 568686"/>
              <a:gd name="connsiteX79" fmla="*/ 269631 w 606298"/>
              <a:gd name="connsiteY79" fmla="*/ 125788 h 568686"/>
              <a:gd name="connsiteX80" fmla="*/ 336667 w 606298"/>
              <a:gd name="connsiteY80" fmla="*/ 125788 h 568686"/>
              <a:gd name="connsiteX81" fmla="*/ 303149 w 606298"/>
              <a:gd name="connsiteY81" fmla="*/ 95754 h 568686"/>
              <a:gd name="connsiteX82" fmla="*/ 413453 w 606298"/>
              <a:gd name="connsiteY82" fmla="*/ 34112 h 568686"/>
              <a:gd name="connsiteX83" fmla="*/ 326454 w 606298"/>
              <a:gd name="connsiteY83" fmla="*/ 70078 h 568686"/>
              <a:gd name="connsiteX84" fmla="*/ 388012 w 606298"/>
              <a:gd name="connsiteY84" fmla="*/ 130608 h 568686"/>
              <a:gd name="connsiteX85" fmla="*/ 490424 w 606298"/>
              <a:gd name="connsiteY85" fmla="*/ 158138 h 568686"/>
              <a:gd name="connsiteX86" fmla="*/ 490424 w 606298"/>
              <a:gd name="connsiteY86" fmla="*/ 156933 h 568686"/>
              <a:gd name="connsiteX87" fmla="*/ 453841 w 606298"/>
              <a:gd name="connsiteY87" fmla="*/ 45143 h 568686"/>
              <a:gd name="connsiteX88" fmla="*/ 413453 w 606298"/>
              <a:gd name="connsiteY88" fmla="*/ 34112 h 568686"/>
              <a:gd name="connsiteX89" fmla="*/ 192845 w 606298"/>
              <a:gd name="connsiteY89" fmla="*/ 34112 h 568686"/>
              <a:gd name="connsiteX90" fmla="*/ 152549 w 606298"/>
              <a:gd name="connsiteY90" fmla="*/ 45143 h 568686"/>
              <a:gd name="connsiteX91" fmla="*/ 115874 w 606298"/>
              <a:gd name="connsiteY91" fmla="*/ 156933 h 568686"/>
              <a:gd name="connsiteX92" fmla="*/ 115967 w 606298"/>
              <a:gd name="connsiteY92" fmla="*/ 158138 h 568686"/>
              <a:gd name="connsiteX93" fmla="*/ 218286 w 606298"/>
              <a:gd name="connsiteY93" fmla="*/ 130608 h 568686"/>
              <a:gd name="connsiteX94" fmla="*/ 279937 w 606298"/>
              <a:gd name="connsiteY94" fmla="*/ 70078 h 568686"/>
              <a:gd name="connsiteX95" fmla="*/ 192845 w 606298"/>
              <a:gd name="connsiteY95" fmla="*/ 34112 h 568686"/>
              <a:gd name="connsiteX96" fmla="*/ 192845 w 606298"/>
              <a:gd name="connsiteY96" fmla="*/ 0 h 568686"/>
              <a:gd name="connsiteX97" fmla="*/ 303149 w 606298"/>
              <a:gd name="connsiteY97" fmla="*/ 44494 h 568686"/>
              <a:gd name="connsiteX98" fmla="*/ 413453 w 606298"/>
              <a:gd name="connsiteY98" fmla="*/ 0 h 568686"/>
              <a:gd name="connsiteX99" fmla="*/ 472411 w 606298"/>
              <a:gd name="connsiteY99" fmla="*/ 16500 h 568686"/>
              <a:gd name="connsiteX100" fmla="*/ 515214 w 606298"/>
              <a:gd name="connsiteY100" fmla="*/ 78050 h 568686"/>
              <a:gd name="connsiteX101" fmla="*/ 524127 w 606298"/>
              <a:gd name="connsiteY101" fmla="*/ 167964 h 568686"/>
              <a:gd name="connsiteX102" fmla="*/ 524127 w 606298"/>
              <a:gd name="connsiteY102" fmla="*/ 174824 h 568686"/>
              <a:gd name="connsiteX103" fmla="*/ 606298 w 606298"/>
              <a:gd name="connsiteY103" fmla="*/ 290971 h 568686"/>
              <a:gd name="connsiteX104" fmla="*/ 516607 w 606298"/>
              <a:gd name="connsiteY104" fmla="*/ 411382 h 568686"/>
              <a:gd name="connsiteX105" fmla="*/ 516792 w 606298"/>
              <a:gd name="connsiteY105" fmla="*/ 413792 h 568686"/>
              <a:gd name="connsiteX106" fmla="*/ 464519 w 606298"/>
              <a:gd name="connsiteY106" fmla="*/ 553299 h 568686"/>
              <a:gd name="connsiteX107" fmla="*/ 408903 w 606298"/>
              <a:gd name="connsiteY107" fmla="*/ 568686 h 568686"/>
              <a:gd name="connsiteX108" fmla="*/ 303149 w 606298"/>
              <a:gd name="connsiteY108" fmla="*/ 532628 h 568686"/>
              <a:gd name="connsiteX109" fmla="*/ 197395 w 606298"/>
              <a:gd name="connsiteY109" fmla="*/ 568686 h 568686"/>
              <a:gd name="connsiteX110" fmla="*/ 141779 w 606298"/>
              <a:gd name="connsiteY110" fmla="*/ 553299 h 568686"/>
              <a:gd name="connsiteX111" fmla="*/ 89506 w 606298"/>
              <a:gd name="connsiteY111" fmla="*/ 413700 h 568686"/>
              <a:gd name="connsiteX112" fmla="*/ 89784 w 606298"/>
              <a:gd name="connsiteY112" fmla="*/ 411382 h 568686"/>
              <a:gd name="connsiteX113" fmla="*/ 0 w 606298"/>
              <a:gd name="connsiteY113" fmla="*/ 290971 h 568686"/>
              <a:gd name="connsiteX114" fmla="*/ 82171 w 606298"/>
              <a:gd name="connsiteY114" fmla="*/ 174824 h 568686"/>
              <a:gd name="connsiteX115" fmla="*/ 82171 w 606298"/>
              <a:gd name="connsiteY115" fmla="*/ 167964 h 568686"/>
              <a:gd name="connsiteX116" fmla="*/ 91084 w 606298"/>
              <a:gd name="connsiteY116" fmla="*/ 78050 h 568686"/>
              <a:gd name="connsiteX117" fmla="*/ 133887 w 606298"/>
              <a:gd name="connsiteY117" fmla="*/ 16500 h 568686"/>
              <a:gd name="connsiteX118" fmla="*/ 192845 w 606298"/>
              <a:gd name="connsiteY118" fmla="*/ 0 h 56868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06298" h="568686">
                <a:moveTo>
                  <a:pt x="258582" y="455598"/>
                </a:moveTo>
                <a:cubicBezTo>
                  <a:pt x="273159" y="469039"/>
                  <a:pt x="288200" y="480811"/>
                  <a:pt x="303149" y="490637"/>
                </a:cubicBezTo>
                <a:cubicBezTo>
                  <a:pt x="318190" y="480811"/>
                  <a:pt x="333139" y="469039"/>
                  <a:pt x="347716" y="455598"/>
                </a:cubicBezTo>
                <a:cubicBezTo>
                  <a:pt x="335274" y="456432"/>
                  <a:pt x="323483" y="456896"/>
                  <a:pt x="311784" y="456896"/>
                </a:cubicBezTo>
                <a:lnTo>
                  <a:pt x="294607" y="456896"/>
                </a:lnTo>
                <a:cubicBezTo>
                  <a:pt x="282908" y="456896"/>
                  <a:pt x="271024" y="456432"/>
                  <a:pt x="258582" y="455598"/>
                </a:cubicBezTo>
                <a:close/>
                <a:moveTo>
                  <a:pt x="482810" y="426955"/>
                </a:moveTo>
                <a:cubicBezTo>
                  <a:pt x="458020" y="436688"/>
                  <a:pt x="431001" y="444104"/>
                  <a:pt x="402311" y="449202"/>
                </a:cubicBezTo>
                <a:lnTo>
                  <a:pt x="391633" y="460233"/>
                </a:lnTo>
                <a:cubicBezTo>
                  <a:pt x="373249" y="479421"/>
                  <a:pt x="353751" y="496384"/>
                  <a:pt x="333696" y="510752"/>
                </a:cubicBezTo>
                <a:cubicBezTo>
                  <a:pt x="360436" y="525768"/>
                  <a:pt x="385877" y="533647"/>
                  <a:pt x="407603" y="533647"/>
                </a:cubicBezTo>
                <a:cubicBezTo>
                  <a:pt x="421995" y="533647"/>
                  <a:pt x="434808" y="530218"/>
                  <a:pt x="445578" y="523358"/>
                </a:cubicBezTo>
                <a:cubicBezTo>
                  <a:pt x="470833" y="507507"/>
                  <a:pt x="484017" y="473303"/>
                  <a:pt x="482810" y="426955"/>
                </a:cubicBezTo>
                <a:close/>
                <a:moveTo>
                  <a:pt x="123488" y="426955"/>
                </a:moveTo>
                <a:cubicBezTo>
                  <a:pt x="122281" y="473303"/>
                  <a:pt x="135465" y="507507"/>
                  <a:pt x="160720" y="523358"/>
                </a:cubicBezTo>
                <a:cubicBezTo>
                  <a:pt x="171490" y="530218"/>
                  <a:pt x="184303" y="533647"/>
                  <a:pt x="198788" y="533647"/>
                </a:cubicBezTo>
                <a:cubicBezTo>
                  <a:pt x="220421" y="533647"/>
                  <a:pt x="245862" y="525768"/>
                  <a:pt x="272602" y="510752"/>
                </a:cubicBezTo>
                <a:cubicBezTo>
                  <a:pt x="252547" y="496384"/>
                  <a:pt x="233142" y="479421"/>
                  <a:pt x="214665" y="460233"/>
                </a:cubicBezTo>
                <a:lnTo>
                  <a:pt x="204080" y="449202"/>
                </a:lnTo>
                <a:cubicBezTo>
                  <a:pt x="175297" y="444104"/>
                  <a:pt x="148278" y="436688"/>
                  <a:pt x="123488" y="426955"/>
                </a:cubicBezTo>
                <a:close/>
                <a:moveTo>
                  <a:pt x="469069" y="346681"/>
                </a:moveTo>
                <a:cubicBezTo>
                  <a:pt x="463591" y="356043"/>
                  <a:pt x="457555" y="365313"/>
                  <a:pt x="450777" y="374953"/>
                </a:cubicBezTo>
                <a:lnTo>
                  <a:pt x="449292" y="377178"/>
                </a:lnTo>
                <a:cubicBezTo>
                  <a:pt x="437686" y="393770"/>
                  <a:pt x="434529" y="398405"/>
                  <a:pt x="425523" y="409250"/>
                </a:cubicBezTo>
                <a:cubicBezTo>
                  <a:pt x="444464" y="404523"/>
                  <a:pt x="462476" y="398497"/>
                  <a:pt x="479189" y="391360"/>
                </a:cubicBezTo>
                <a:cubicBezTo>
                  <a:pt x="476961" y="376992"/>
                  <a:pt x="473525" y="361976"/>
                  <a:pt x="469069" y="346681"/>
                </a:cubicBezTo>
                <a:close/>
                <a:moveTo>
                  <a:pt x="137229" y="346681"/>
                </a:moveTo>
                <a:cubicBezTo>
                  <a:pt x="132773" y="361976"/>
                  <a:pt x="129337" y="376992"/>
                  <a:pt x="127109" y="391360"/>
                </a:cubicBezTo>
                <a:cubicBezTo>
                  <a:pt x="143822" y="398497"/>
                  <a:pt x="161834" y="404523"/>
                  <a:pt x="180868" y="409250"/>
                </a:cubicBezTo>
                <a:cubicBezTo>
                  <a:pt x="171769" y="398312"/>
                  <a:pt x="168426" y="393492"/>
                  <a:pt x="157006" y="377178"/>
                </a:cubicBezTo>
                <a:lnTo>
                  <a:pt x="155521" y="375046"/>
                </a:lnTo>
                <a:cubicBezTo>
                  <a:pt x="148743" y="365313"/>
                  <a:pt x="142800" y="356043"/>
                  <a:pt x="137229" y="346681"/>
                </a:cubicBezTo>
                <a:close/>
                <a:moveTo>
                  <a:pt x="303114" y="237523"/>
                </a:moveTo>
                <a:cubicBezTo>
                  <a:pt x="329011" y="237523"/>
                  <a:pt x="350005" y="258485"/>
                  <a:pt x="350005" y="284343"/>
                </a:cubicBezTo>
                <a:cubicBezTo>
                  <a:pt x="350005" y="310201"/>
                  <a:pt x="329011" y="331163"/>
                  <a:pt x="303114" y="331163"/>
                </a:cubicBezTo>
                <a:cubicBezTo>
                  <a:pt x="277217" y="331163"/>
                  <a:pt x="256223" y="310201"/>
                  <a:pt x="256223" y="284343"/>
                </a:cubicBezTo>
                <a:cubicBezTo>
                  <a:pt x="256223" y="258485"/>
                  <a:pt x="277217" y="237523"/>
                  <a:pt x="303114" y="237523"/>
                </a:cubicBezTo>
                <a:close/>
                <a:moveTo>
                  <a:pt x="517257" y="210604"/>
                </a:moveTo>
                <a:lnTo>
                  <a:pt x="516792" y="213292"/>
                </a:lnTo>
                <a:cubicBezTo>
                  <a:pt x="511593" y="245550"/>
                  <a:pt x="503144" y="275027"/>
                  <a:pt x="490888" y="303392"/>
                </a:cubicBezTo>
                <a:cubicBezTo>
                  <a:pt x="500173" y="327771"/>
                  <a:pt x="507043" y="351872"/>
                  <a:pt x="511500" y="374953"/>
                </a:cubicBezTo>
                <a:cubicBezTo>
                  <a:pt x="550682" y="351223"/>
                  <a:pt x="572130" y="321560"/>
                  <a:pt x="572130" y="290971"/>
                </a:cubicBezTo>
                <a:cubicBezTo>
                  <a:pt x="572130" y="262143"/>
                  <a:pt x="552725" y="233778"/>
                  <a:pt x="517257" y="210604"/>
                </a:cubicBezTo>
                <a:close/>
                <a:moveTo>
                  <a:pt x="89041" y="210604"/>
                </a:moveTo>
                <a:cubicBezTo>
                  <a:pt x="53573" y="233778"/>
                  <a:pt x="34168" y="262143"/>
                  <a:pt x="34168" y="290971"/>
                </a:cubicBezTo>
                <a:cubicBezTo>
                  <a:pt x="34168" y="321560"/>
                  <a:pt x="55616" y="351223"/>
                  <a:pt x="94798" y="374953"/>
                </a:cubicBezTo>
                <a:cubicBezTo>
                  <a:pt x="99255" y="351872"/>
                  <a:pt x="106218" y="327771"/>
                  <a:pt x="115410" y="303392"/>
                </a:cubicBezTo>
                <a:cubicBezTo>
                  <a:pt x="103247" y="275027"/>
                  <a:pt x="94705" y="245550"/>
                  <a:pt x="89506" y="213292"/>
                </a:cubicBezTo>
                <a:close/>
                <a:moveTo>
                  <a:pt x="419952" y="171487"/>
                </a:moveTo>
                <a:cubicBezTo>
                  <a:pt x="426451" y="180571"/>
                  <a:pt x="432765" y="190026"/>
                  <a:pt x="438893" y="199666"/>
                </a:cubicBezTo>
                <a:cubicBezTo>
                  <a:pt x="450777" y="218576"/>
                  <a:pt x="461548" y="237856"/>
                  <a:pt x="470833" y="256952"/>
                </a:cubicBezTo>
                <a:cubicBezTo>
                  <a:pt x="477146" y="237949"/>
                  <a:pt x="481510" y="219410"/>
                  <a:pt x="484017" y="200407"/>
                </a:cubicBezTo>
                <a:lnTo>
                  <a:pt x="484946" y="193085"/>
                </a:lnTo>
                <a:cubicBezTo>
                  <a:pt x="465633" y="184278"/>
                  <a:pt x="443814" y="177048"/>
                  <a:pt x="419952" y="171487"/>
                </a:cubicBezTo>
                <a:close/>
                <a:moveTo>
                  <a:pt x="186346" y="171487"/>
                </a:moveTo>
                <a:cubicBezTo>
                  <a:pt x="162577" y="177048"/>
                  <a:pt x="140758" y="184278"/>
                  <a:pt x="121352" y="193085"/>
                </a:cubicBezTo>
                <a:lnTo>
                  <a:pt x="122281" y="200407"/>
                </a:lnTo>
                <a:cubicBezTo>
                  <a:pt x="124881" y="219410"/>
                  <a:pt x="129152" y="237949"/>
                  <a:pt x="135465" y="256952"/>
                </a:cubicBezTo>
                <a:cubicBezTo>
                  <a:pt x="144750" y="237856"/>
                  <a:pt x="155521" y="218576"/>
                  <a:pt x="167405" y="199666"/>
                </a:cubicBezTo>
                <a:cubicBezTo>
                  <a:pt x="173533" y="190026"/>
                  <a:pt x="179847" y="180571"/>
                  <a:pt x="186346" y="171487"/>
                </a:cubicBezTo>
                <a:close/>
                <a:moveTo>
                  <a:pt x="303149" y="159459"/>
                </a:moveTo>
                <a:cubicBezTo>
                  <a:pt x="279473" y="159459"/>
                  <a:pt x="255797" y="160595"/>
                  <a:pt x="236113" y="162866"/>
                </a:cubicBezTo>
                <a:cubicBezTo>
                  <a:pt x="222000" y="180200"/>
                  <a:pt x="208630" y="198739"/>
                  <a:pt x="196559" y="218020"/>
                </a:cubicBezTo>
                <a:cubicBezTo>
                  <a:pt x="179754" y="244438"/>
                  <a:pt x="165270" y="272432"/>
                  <a:pt x="153385" y="301260"/>
                </a:cubicBezTo>
                <a:cubicBezTo>
                  <a:pt x="162020" y="318965"/>
                  <a:pt x="172047" y="337040"/>
                  <a:pt x="184118" y="356321"/>
                </a:cubicBezTo>
                <a:cubicBezTo>
                  <a:pt x="199809" y="381534"/>
                  <a:pt x="207980" y="390340"/>
                  <a:pt x="222835" y="406284"/>
                </a:cubicBezTo>
                <a:cubicBezTo>
                  <a:pt x="224321" y="407767"/>
                  <a:pt x="225807" y="409436"/>
                  <a:pt x="227385" y="411104"/>
                </a:cubicBezTo>
                <a:lnTo>
                  <a:pt x="234813" y="419169"/>
                </a:lnTo>
                <a:cubicBezTo>
                  <a:pt x="254218" y="421486"/>
                  <a:pt x="274273" y="422691"/>
                  <a:pt x="294607" y="422691"/>
                </a:cubicBezTo>
                <a:lnTo>
                  <a:pt x="311784" y="422691"/>
                </a:lnTo>
                <a:cubicBezTo>
                  <a:pt x="332025" y="422691"/>
                  <a:pt x="352080" y="421486"/>
                  <a:pt x="371485" y="419169"/>
                </a:cubicBezTo>
                <a:lnTo>
                  <a:pt x="378913" y="411104"/>
                </a:lnTo>
                <a:cubicBezTo>
                  <a:pt x="380491" y="409436"/>
                  <a:pt x="382070" y="407767"/>
                  <a:pt x="383463" y="406284"/>
                </a:cubicBezTo>
                <a:cubicBezTo>
                  <a:pt x="398318" y="390340"/>
                  <a:pt x="406489" y="381534"/>
                  <a:pt x="422273" y="356321"/>
                </a:cubicBezTo>
                <a:cubicBezTo>
                  <a:pt x="434343" y="337040"/>
                  <a:pt x="444371" y="318965"/>
                  <a:pt x="452913" y="301260"/>
                </a:cubicBezTo>
                <a:cubicBezTo>
                  <a:pt x="441028" y="272432"/>
                  <a:pt x="426544" y="244438"/>
                  <a:pt x="409831" y="218020"/>
                </a:cubicBezTo>
                <a:cubicBezTo>
                  <a:pt x="397668" y="198739"/>
                  <a:pt x="384391" y="180200"/>
                  <a:pt x="370185" y="162866"/>
                </a:cubicBezTo>
                <a:cubicBezTo>
                  <a:pt x="350502" y="160595"/>
                  <a:pt x="326825" y="159459"/>
                  <a:pt x="303149" y="159459"/>
                </a:cubicBezTo>
                <a:close/>
                <a:moveTo>
                  <a:pt x="303149" y="95754"/>
                </a:moveTo>
                <a:cubicBezTo>
                  <a:pt x="291729" y="104931"/>
                  <a:pt x="280494" y="115035"/>
                  <a:pt x="269631" y="125788"/>
                </a:cubicBezTo>
                <a:cubicBezTo>
                  <a:pt x="288758" y="124861"/>
                  <a:pt x="317540" y="124861"/>
                  <a:pt x="336667" y="125788"/>
                </a:cubicBezTo>
                <a:cubicBezTo>
                  <a:pt x="325897" y="115035"/>
                  <a:pt x="314662" y="104931"/>
                  <a:pt x="303149" y="95754"/>
                </a:cubicBezTo>
                <a:close/>
                <a:moveTo>
                  <a:pt x="413453" y="34112"/>
                </a:moveTo>
                <a:cubicBezTo>
                  <a:pt x="388941" y="34112"/>
                  <a:pt x="359693" y="46162"/>
                  <a:pt x="326454" y="70078"/>
                </a:cubicBezTo>
                <a:cubicBezTo>
                  <a:pt x="347530" y="87226"/>
                  <a:pt x="368235" y="107619"/>
                  <a:pt x="388012" y="130608"/>
                </a:cubicBezTo>
                <a:cubicBezTo>
                  <a:pt x="425801" y="136077"/>
                  <a:pt x="460155" y="145346"/>
                  <a:pt x="490424" y="158138"/>
                </a:cubicBezTo>
                <a:lnTo>
                  <a:pt x="490424" y="156933"/>
                </a:lnTo>
                <a:cubicBezTo>
                  <a:pt x="493023" y="105117"/>
                  <a:pt x="478632" y="61179"/>
                  <a:pt x="453841" y="45143"/>
                </a:cubicBezTo>
                <a:cubicBezTo>
                  <a:pt x="442607" y="37820"/>
                  <a:pt x="428958" y="34112"/>
                  <a:pt x="413453" y="34112"/>
                </a:cubicBezTo>
                <a:close/>
                <a:moveTo>
                  <a:pt x="192845" y="34112"/>
                </a:moveTo>
                <a:cubicBezTo>
                  <a:pt x="177340" y="34112"/>
                  <a:pt x="163784" y="37820"/>
                  <a:pt x="152549" y="45143"/>
                </a:cubicBezTo>
                <a:cubicBezTo>
                  <a:pt x="127759" y="61179"/>
                  <a:pt x="113368" y="105117"/>
                  <a:pt x="115874" y="156933"/>
                </a:cubicBezTo>
                <a:lnTo>
                  <a:pt x="115967" y="158138"/>
                </a:lnTo>
                <a:cubicBezTo>
                  <a:pt x="146143" y="145346"/>
                  <a:pt x="180497" y="136077"/>
                  <a:pt x="218286" y="130608"/>
                </a:cubicBezTo>
                <a:cubicBezTo>
                  <a:pt x="238062" y="107619"/>
                  <a:pt x="258768" y="87226"/>
                  <a:pt x="279937" y="70078"/>
                </a:cubicBezTo>
                <a:cubicBezTo>
                  <a:pt x="246697" y="46162"/>
                  <a:pt x="217450" y="34112"/>
                  <a:pt x="192845" y="34112"/>
                </a:cubicBezTo>
                <a:close/>
                <a:moveTo>
                  <a:pt x="192845" y="0"/>
                </a:moveTo>
                <a:cubicBezTo>
                  <a:pt x="225342" y="0"/>
                  <a:pt x="262482" y="14924"/>
                  <a:pt x="303149" y="44494"/>
                </a:cubicBezTo>
                <a:cubicBezTo>
                  <a:pt x="343816" y="14924"/>
                  <a:pt x="380956" y="0"/>
                  <a:pt x="413453" y="0"/>
                </a:cubicBezTo>
                <a:cubicBezTo>
                  <a:pt x="435643" y="0"/>
                  <a:pt x="455513" y="5562"/>
                  <a:pt x="472411" y="16500"/>
                </a:cubicBezTo>
                <a:cubicBezTo>
                  <a:pt x="491445" y="28828"/>
                  <a:pt x="506208" y="50148"/>
                  <a:pt x="515214" y="78050"/>
                </a:cubicBezTo>
                <a:cubicBezTo>
                  <a:pt x="523756" y="104468"/>
                  <a:pt x="526820" y="135613"/>
                  <a:pt x="524127" y="167964"/>
                </a:cubicBezTo>
                <a:lnTo>
                  <a:pt x="524127" y="174824"/>
                </a:lnTo>
                <a:cubicBezTo>
                  <a:pt x="577144" y="205506"/>
                  <a:pt x="606298" y="246662"/>
                  <a:pt x="606298" y="290971"/>
                </a:cubicBezTo>
                <a:cubicBezTo>
                  <a:pt x="606298" y="337597"/>
                  <a:pt x="574451" y="380236"/>
                  <a:pt x="516607" y="411382"/>
                </a:cubicBezTo>
                <a:cubicBezTo>
                  <a:pt x="516700" y="412216"/>
                  <a:pt x="516792" y="412958"/>
                  <a:pt x="516792" y="413792"/>
                </a:cubicBezTo>
                <a:cubicBezTo>
                  <a:pt x="521528" y="479513"/>
                  <a:pt x="503051" y="529105"/>
                  <a:pt x="464519" y="553299"/>
                </a:cubicBezTo>
                <a:cubicBezTo>
                  <a:pt x="448363" y="563495"/>
                  <a:pt x="429701" y="568686"/>
                  <a:pt x="408903" y="568686"/>
                </a:cubicBezTo>
                <a:cubicBezTo>
                  <a:pt x="376870" y="568686"/>
                  <a:pt x="340381" y="556172"/>
                  <a:pt x="303149" y="532628"/>
                </a:cubicBezTo>
                <a:cubicBezTo>
                  <a:pt x="266010" y="556172"/>
                  <a:pt x="229428" y="568686"/>
                  <a:pt x="197395" y="568686"/>
                </a:cubicBezTo>
                <a:cubicBezTo>
                  <a:pt x="176690" y="568686"/>
                  <a:pt x="157935" y="563495"/>
                  <a:pt x="141779" y="553299"/>
                </a:cubicBezTo>
                <a:cubicBezTo>
                  <a:pt x="103340" y="529105"/>
                  <a:pt x="84770" y="479513"/>
                  <a:pt x="89506" y="413700"/>
                </a:cubicBezTo>
                <a:cubicBezTo>
                  <a:pt x="89598" y="412958"/>
                  <a:pt x="89691" y="412124"/>
                  <a:pt x="89784" y="411382"/>
                </a:cubicBezTo>
                <a:cubicBezTo>
                  <a:pt x="31847" y="380236"/>
                  <a:pt x="0" y="337597"/>
                  <a:pt x="0" y="290971"/>
                </a:cubicBezTo>
                <a:cubicBezTo>
                  <a:pt x="0" y="246662"/>
                  <a:pt x="29154" y="205506"/>
                  <a:pt x="82171" y="174824"/>
                </a:cubicBezTo>
                <a:lnTo>
                  <a:pt x="82171" y="167964"/>
                </a:lnTo>
                <a:cubicBezTo>
                  <a:pt x="79478" y="135613"/>
                  <a:pt x="82542" y="104468"/>
                  <a:pt x="91084" y="78050"/>
                </a:cubicBezTo>
                <a:cubicBezTo>
                  <a:pt x="100090" y="50148"/>
                  <a:pt x="114946" y="28828"/>
                  <a:pt x="133887" y="16500"/>
                </a:cubicBezTo>
                <a:cubicBezTo>
                  <a:pt x="150785" y="5562"/>
                  <a:pt x="170655" y="0"/>
                  <a:pt x="19284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9pPr>
          </a:lstStyle>
          <a:p/>
        </p:txBody>
      </p:sp>
      <p:sp>
        <p:nvSpPr>
          <p:cNvPr id="15" name="椭圆 45"/>
          <p:cNvSpPr/>
          <p:nvPr/>
        </p:nvSpPr>
        <p:spPr>
          <a:xfrm>
            <a:off x="8551177" y="2313474"/>
            <a:ext cx="755387" cy="733741"/>
          </a:xfrm>
          <a:custGeom>
            <a:gdLst>
              <a:gd name="connsiteX0" fmla="*/ 357006 w 608274"/>
              <a:gd name="connsiteY0" fmla="*/ 315793 h 590844"/>
              <a:gd name="connsiteX1" fmla="*/ 344664 w 608274"/>
              <a:gd name="connsiteY1" fmla="*/ 351821 h 590844"/>
              <a:gd name="connsiteX2" fmla="*/ 552405 w 608274"/>
              <a:gd name="connsiteY2" fmla="*/ 559238 h 590844"/>
              <a:gd name="connsiteX3" fmla="*/ 554572 w 608274"/>
              <a:gd name="connsiteY3" fmla="*/ 560178 h 590844"/>
              <a:gd name="connsiteX4" fmla="*/ 554666 w 608274"/>
              <a:gd name="connsiteY4" fmla="*/ 560178 h 590844"/>
              <a:gd name="connsiteX5" fmla="*/ 556928 w 608274"/>
              <a:gd name="connsiteY5" fmla="*/ 559238 h 590844"/>
              <a:gd name="connsiteX6" fmla="*/ 576618 w 608274"/>
              <a:gd name="connsiteY6" fmla="*/ 539578 h 590844"/>
              <a:gd name="connsiteX7" fmla="*/ 577560 w 608274"/>
              <a:gd name="connsiteY7" fmla="*/ 537320 h 590844"/>
              <a:gd name="connsiteX8" fmla="*/ 576618 w 608274"/>
              <a:gd name="connsiteY8" fmla="*/ 535063 h 590844"/>
              <a:gd name="connsiteX9" fmla="*/ 347019 w 608274"/>
              <a:gd name="connsiteY9" fmla="*/ 272617 h 590844"/>
              <a:gd name="connsiteX10" fmla="*/ 361339 w 608274"/>
              <a:gd name="connsiteY10" fmla="*/ 276756 h 590844"/>
              <a:gd name="connsiteX11" fmla="*/ 370572 w 608274"/>
              <a:gd name="connsiteY11" fmla="*/ 285974 h 590844"/>
              <a:gd name="connsiteX12" fmla="*/ 598287 w 608274"/>
              <a:gd name="connsiteY12" fmla="*/ 513333 h 590844"/>
              <a:gd name="connsiteX13" fmla="*/ 608274 w 608274"/>
              <a:gd name="connsiteY13" fmla="*/ 537320 h 590844"/>
              <a:gd name="connsiteX14" fmla="*/ 598287 w 608274"/>
              <a:gd name="connsiteY14" fmla="*/ 561213 h 590844"/>
              <a:gd name="connsiteX15" fmla="*/ 578691 w 608274"/>
              <a:gd name="connsiteY15" fmla="*/ 580873 h 590844"/>
              <a:gd name="connsiteX16" fmla="*/ 554666 w 608274"/>
              <a:gd name="connsiteY16" fmla="*/ 590844 h 590844"/>
              <a:gd name="connsiteX17" fmla="*/ 554572 w 608274"/>
              <a:gd name="connsiteY17" fmla="*/ 590844 h 590844"/>
              <a:gd name="connsiteX18" fmla="*/ 530736 w 608274"/>
              <a:gd name="connsiteY18" fmla="*/ 580873 h 590844"/>
              <a:gd name="connsiteX19" fmla="*/ 316211 w 608274"/>
              <a:gd name="connsiteY19" fmla="*/ 366683 h 590844"/>
              <a:gd name="connsiteX20" fmla="*/ 312442 w 608274"/>
              <a:gd name="connsiteY20" fmla="*/ 350880 h 590844"/>
              <a:gd name="connsiteX21" fmla="*/ 327328 w 608274"/>
              <a:gd name="connsiteY21" fmla="*/ 307610 h 590844"/>
              <a:gd name="connsiteX22" fmla="*/ 335902 w 608274"/>
              <a:gd name="connsiteY22" fmla="*/ 282588 h 590844"/>
              <a:gd name="connsiteX23" fmla="*/ 347019 w 608274"/>
              <a:gd name="connsiteY23" fmla="*/ 272617 h 590844"/>
              <a:gd name="connsiteX24" fmla="*/ 74870 w 608274"/>
              <a:gd name="connsiteY24" fmla="*/ 82350 h 590844"/>
              <a:gd name="connsiteX25" fmla="*/ 426850 w 608274"/>
              <a:gd name="connsiteY25" fmla="*/ 82350 h 590844"/>
              <a:gd name="connsiteX26" fmla="*/ 426850 w 608274"/>
              <a:gd name="connsiteY26" fmla="*/ 306027 h 590844"/>
              <a:gd name="connsiteX27" fmla="*/ 379461 w 608274"/>
              <a:gd name="connsiteY27" fmla="*/ 258714 h 590844"/>
              <a:gd name="connsiteX28" fmla="*/ 341210 w 608274"/>
              <a:gd name="connsiteY28" fmla="*/ 247709 h 590844"/>
              <a:gd name="connsiteX29" fmla="*/ 315867 w 608274"/>
              <a:gd name="connsiteY29" fmla="*/ 265957 h 590844"/>
              <a:gd name="connsiteX30" fmla="*/ 204507 w 608274"/>
              <a:gd name="connsiteY30" fmla="*/ 235763 h 590844"/>
              <a:gd name="connsiteX31" fmla="*/ 195274 w 608274"/>
              <a:gd name="connsiteY31" fmla="*/ 230590 h 590844"/>
              <a:gd name="connsiteX32" fmla="*/ 213740 w 608274"/>
              <a:gd name="connsiteY32" fmla="*/ 231154 h 590844"/>
              <a:gd name="connsiteX33" fmla="*/ 225517 w 608274"/>
              <a:gd name="connsiteY33" fmla="*/ 231719 h 590844"/>
              <a:gd name="connsiteX34" fmla="*/ 248599 w 608274"/>
              <a:gd name="connsiteY34" fmla="*/ 232377 h 590844"/>
              <a:gd name="connsiteX35" fmla="*/ 322085 w 608274"/>
              <a:gd name="connsiteY35" fmla="*/ 227674 h 590844"/>
              <a:gd name="connsiteX36" fmla="*/ 361749 w 608274"/>
              <a:gd name="connsiteY36" fmla="*/ 186852 h 590844"/>
              <a:gd name="connsiteX37" fmla="*/ 323216 w 608274"/>
              <a:gd name="connsiteY37" fmla="*/ 133049 h 590844"/>
              <a:gd name="connsiteX38" fmla="*/ 205167 w 608274"/>
              <a:gd name="connsiteY38" fmla="*/ 122514 h 590844"/>
              <a:gd name="connsiteX39" fmla="*/ 158248 w 608274"/>
              <a:gd name="connsiteY39" fmla="*/ 124395 h 590844"/>
              <a:gd name="connsiteX40" fmla="*/ 157683 w 608274"/>
              <a:gd name="connsiteY40" fmla="*/ 124395 h 590844"/>
              <a:gd name="connsiteX41" fmla="*/ 137239 w 608274"/>
              <a:gd name="connsiteY41" fmla="*/ 144336 h 590844"/>
              <a:gd name="connsiteX42" fmla="*/ 157212 w 608274"/>
              <a:gd name="connsiteY42" fmla="*/ 165312 h 590844"/>
              <a:gd name="connsiteX43" fmla="*/ 208087 w 608274"/>
              <a:gd name="connsiteY43" fmla="*/ 163336 h 590844"/>
              <a:gd name="connsiteX44" fmla="*/ 306634 w 608274"/>
              <a:gd name="connsiteY44" fmla="*/ 170485 h 590844"/>
              <a:gd name="connsiteX45" fmla="*/ 321049 w 608274"/>
              <a:gd name="connsiteY45" fmla="*/ 183465 h 590844"/>
              <a:gd name="connsiteX46" fmla="*/ 311251 w 608274"/>
              <a:gd name="connsiteY46" fmla="*/ 188263 h 590844"/>
              <a:gd name="connsiteX47" fmla="*/ 250200 w 608274"/>
              <a:gd name="connsiteY47" fmla="*/ 191461 h 590844"/>
              <a:gd name="connsiteX48" fmla="*/ 225517 w 608274"/>
              <a:gd name="connsiteY48" fmla="*/ 190896 h 590844"/>
              <a:gd name="connsiteX49" fmla="*/ 216755 w 608274"/>
              <a:gd name="connsiteY49" fmla="*/ 190426 h 590844"/>
              <a:gd name="connsiteX50" fmla="*/ 156929 w 608274"/>
              <a:gd name="connsiteY50" fmla="*/ 206040 h 590844"/>
              <a:gd name="connsiteX51" fmla="*/ 150335 w 608274"/>
              <a:gd name="connsiteY51" fmla="*/ 236516 h 590844"/>
              <a:gd name="connsiteX52" fmla="*/ 187078 w 608274"/>
              <a:gd name="connsiteY52" fmla="*/ 272823 h 590844"/>
              <a:gd name="connsiteX53" fmla="*/ 300887 w 608274"/>
              <a:gd name="connsiteY53" fmla="*/ 305839 h 590844"/>
              <a:gd name="connsiteX54" fmla="*/ 291277 w 608274"/>
              <a:gd name="connsiteY54" fmla="*/ 334057 h 590844"/>
              <a:gd name="connsiteX55" fmla="*/ 74870 w 608274"/>
              <a:gd name="connsiteY55" fmla="*/ 334057 h 590844"/>
              <a:gd name="connsiteX56" fmla="*/ 41731 w 608274"/>
              <a:gd name="connsiteY56" fmla="*/ 0 h 590844"/>
              <a:gd name="connsiteX57" fmla="*/ 459894 w 608274"/>
              <a:gd name="connsiteY57" fmla="*/ 0 h 590844"/>
              <a:gd name="connsiteX58" fmla="*/ 501720 w 608274"/>
              <a:gd name="connsiteY58" fmla="*/ 41669 h 590844"/>
              <a:gd name="connsiteX59" fmla="*/ 501720 w 608274"/>
              <a:gd name="connsiteY59" fmla="*/ 374737 h 590844"/>
              <a:gd name="connsiteX60" fmla="*/ 501155 w 608274"/>
              <a:gd name="connsiteY60" fmla="*/ 380193 h 590844"/>
              <a:gd name="connsiteX61" fmla="*/ 457539 w 608274"/>
              <a:gd name="connsiteY61" fmla="*/ 336643 h 590844"/>
              <a:gd name="connsiteX62" fmla="*/ 457539 w 608274"/>
              <a:gd name="connsiteY62" fmla="*/ 66971 h 590844"/>
              <a:gd name="connsiteX63" fmla="*/ 442184 w 608274"/>
              <a:gd name="connsiteY63" fmla="*/ 51639 h 590844"/>
              <a:gd name="connsiteX64" fmla="*/ 59536 w 608274"/>
              <a:gd name="connsiteY64" fmla="*/ 51639 h 590844"/>
              <a:gd name="connsiteX65" fmla="*/ 44181 w 608274"/>
              <a:gd name="connsiteY65" fmla="*/ 66971 h 590844"/>
              <a:gd name="connsiteX66" fmla="*/ 44181 w 608274"/>
              <a:gd name="connsiteY66" fmla="*/ 349341 h 590844"/>
              <a:gd name="connsiteX67" fmla="*/ 59536 w 608274"/>
              <a:gd name="connsiteY67" fmla="*/ 364673 h 590844"/>
              <a:gd name="connsiteX68" fmla="*/ 287128 w 608274"/>
              <a:gd name="connsiteY68" fmla="*/ 364673 h 590844"/>
              <a:gd name="connsiteX69" fmla="*/ 298055 w 608274"/>
              <a:gd name="connsiteY69" fmla="*/ 384708 h 590844"/>
              <a:gd name="connsiteX70" fmla="*/ 329801 w 608274"/>
              <a:gd name="connsiteY70" fmla="*/ 416406 h 590844"/>
              <a:gd name="connsiteX71" fmla="*/ 41731 w 608274"/>
              <a:gd name="connsiteY71" fmla="*/ 416406 h 590844"/>
              <a:gd name="connsiteX72" fmla="*/ 0 w 608274"/>
              <a:gd name="connsiteY72" fmla="*/ 374737 h 590844"/>
              <a:gd name="connsiteX73" fmla="*/ 0 w 608274"/>
              <a:gd name="connsiteY73" fmla="*/ 41669 h 590844"/>
              <a:gd name="connsiteX74" fmla="*/ 41731 w 608274"/>
              <a:gd name="connsiteY74" fmla="*/ 0 h 59084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608274" h="590844">
                <a:moveTo>
                  <a:pt x="357006" y="315793"/>
                </a:moveTo>
                <a:lnTo>
                  <a:pt x="344664" y="351821"/>
                </a:lnTo>
                <a:lnTo>
                  <a:pt x="552405" y="559238"/>
                </a:lnTo>
                <a:cubicBezTo>
                  <a:pt x="552971" y="559802"/>
                  <a:pt x="553818" y="560178"/>
                  <a:pt x="554572" y="560178"/>
                </a:cubicBezTo>
                <a:lnTo>
                  <a:pt x="554666" y="560178"/>
                </a:lnTo>
                <a:cubicBezTo>
                  <a:pt x="555514" y="560178"/>
                  <a:pt x="556362" y="559802"/>
                  <a:pt x="556928" y="559238"/>
                </a:cubicBezTo>
                <a:lnTo>
                  <a:pt x="576618" y="539578"/>
                </a:lnTo>
                <a:cubicBezTo>
                  <a:pt x="577372" y="538825"/>
                  <a:pt x="577560" y="537885"/>
                  <a:pt x="577560" y="537320"/>
                </a:cubicBezTo>
                <a:cubicBezTo>
                  <a:pt x="577560" y="536756"/>
                  <a:pt x="577372" y="535815"/>
                  <a:pt x="576618" y="535063"/>
                </a:cubicBezTo>
                <a:close/>
                <a:moveTo>
                  <a:pt x="347019" y="272617"/>
                </a:moveTo>
                <a:cubicBezTo>
                  <a:pt x="352106" y="271394"/>
                  <a:pt x="357571" y="272993"/>
                  <a:pt x="361339" y="276756"/>
                </a:cubicBezTo>
                <a:lnTo>
                  <a:pt x="370572" y="285974"/>
                </a:lnTo>
                <a:lnTo>
                  <a:pt x="598287" y="513333"/>
                </a:lnTo>
                <a:cubicBezTo>
                  <a:pt x="604694" y="519730"/>
                  <a:pt x="608274" y="528290"/>
                  <a:pt x="608274" y="537320"/>
                </a:cubicBezTo>
                <a:cubicBezTo>
                  <a:pt x="608274" y="546351"/>
                  <a:pt x="604694" y="554817"/>
                  <a:pt x="598287" y="561213"/>
                </a:cubicBezTo>
                <a:lnTo>
                  <a:pt x="578691" y="580873"/>
                </a:lnTo>
                <a:cubicBezTo>
                  <a:pt x="572284" y="587269"/>
                  <a:pt x="563805" y="590844"/>
                  <a:pt x="554666" y="590844"/>
                </a:cubicBezTo>
                <a:lnTo>
                  <a:pt x="554572" y="590844"/>
                </a:lnTo>
                <a:cubicBezTo>
                  <a:pt x="545622" y="590844"/>
                  <a:pt x="537143" y="587269"/>
                  <a:pt x="530736" y="580873"/>
                </a:cubicBezTo>
                <a:lnTo>
                  <a:pt x="316211" y="366683"/>
                </a:lnTo>
                <a:cubicBezTo>
                  <a:pt x="312066" y="362544"/>
                  <a:pt x="310558" y="356430"/>
                  <a:pt x="312442" y="350880"/>
                </a:cubicBezTo>
                <a:lnTo>
                  <a:pt x="327328" y="307610"/>
                </a:lnTo>
                <a:lnTo>
                  <a:pt x="335902" y="282588"/>
                </a:lnTo>
                <a:cubicBezTo>
                  <a:pt x="337598" y="277602"/>
                  <a:pt x="341837" y="273840"/>
                  <a:pt x="347019" y="272617"/>
                </a:cubicBezTo>
                <a:close/>
                <a:moveTo>
                  <a:pt x="74870" y="82350"/>
                </a:moveTo>
                <a:lnTo>
                  <a:pt x="426850" y="82350"/>
                </a:lnTo>
                <a:lnTo>
                  <a:pt x="426850" y="306027"/>
                </a:lnTo>
                <a:lnTo>
                  <a:pt x="379461" y="258714"/>
                </a:lnTo>
                <a:cubicBezTo>
                  <a:pt x="369474" y="248650"/>
                  <a:pt x="354966" y="244511"/>
                  <a:pt x="341210" y="247709"/>
                </a:cubicBezTo>
                <a:cubicBezTo>
                  <a:pt x="330564" y="250249"/>
                  <a:pt x="321520" y="256927"/>
                  <a:pt x="315867" y="265957"/>
                </a:cubicBezTo>
                <a:cubicBezTo>
                  <a:pt x="275073" y="263229"/>
                  <a:pt x="245113" y="254764"/>
                  <a:pt x="204507" y="235763"/>
                </a:cubicBezTo>
                <a:cubicBezTo>
                  <a:pt x="200550" y="233882"/>
                  <a:pt x="197535" y="232095"/>
                  <a:pt x="195274" y="230590"/>
                </a:cubicBezTo>
                <a:cubicBezTo>
                  <a:pt x="201398" y="230308"/>
                  <a:pt x="209500" y="230872"/>
                  <a:pt x="213740" y="231154"/>
                </a:cubicBezTo>
                <a:cubicBezTo>
                  <a:pt x="218262" y="231531"/>
                  <a:pt x="222313" y="231719"/>
                  <a:pt x="225517" y="231719"/>
                </a:cubicBezTo>
                <a:cubicBezTo>
                  <a:pt x="232959" y="231719"/>
                  <a:pt x="240779" y="232095"/>
                  <a:pt x="248599" y="232377"/>
                </a:cubicBezTo>
                <a:cubicBezTo>
                  <a:pt x="272812" y="233318"/>
                  <a:pt x="297966" y="234258"/>
                  <a:pt x="322085" y="227674"/>
                </a:cubicBezTo>
                <a:cubicBezTo>
                  <a:pt x="355813" y="218456"/>
                  <a:pt x="361089" y="196070"/>
                  <a:pt x="361749" y="186852"/>
                </a:cubicBezTo>
                <a:cubicBezTo>
                  <a:pt x="363351" y="165594"/>
                  <a:pt x="347900" y="143960"/>
                  <a:pt x="323216" y="133049"/>
                </a:cubicBezTo>
                <a:cubicBezTo>
                  <a:pt x="286190" y="116776"/>
                  <a:pt x="245019" y="119692"/>
                  <a:pt x="205167" y="122514"/>
                </a:cubicBezTo>
                <a:cubicBezTo>
                  <a:pt x="188585" y="123737"/>
                  <a:pt x="172851" y="124866"/>
                  <a:pt x="158248" y="124395"/>
                </a:cubicBezTo>
                <a:lnTo>
                  <a:pt x="157683" y="124395"/>
                </a:lnTo>
                <a:cubicBezTo>
                  <a:pt x="146660" y="124395"/>
                  <a:pt x="137522" y="133237"/>
                  <a:pt x="137239" y="144336"/>
                </a:cubicBezTo>
                <a:cubicBezTo>
                  <a:pt x="136956" y="155623"/>
                  <a:pt x="145907" y="165030"/>
                  <a:pt x="157212" y="165312"/>
                </a:cubicBezTo>
                <a:cubicBezTo>
                  <a:pt x="173699" y="165688"/>
                  <a:pt x="191223" y="164465"/>
                  <a:pt x="208087" y="163336"/>
                </a:cubicBezTo>
                <a:cubicBezTo>
                  <a:pt x="242946" y="160891"/>
                  <a:pt x="278935" y="158257"/>
                  <a:pt x="306634" y="170485"/>
                </a:cubicBezTo>
                <a:cubicBezTo>
                  <a:pt x="316809" y="174906"/>
                  <a:pt x="320955" y="181866"/>
                  <a:pt x="321049" y="183465"/>
                </a:cubicBezTo>
                <a:cubicBezTo>
                  <a:pt x="320672" y="184124"/>
                  <a:pt x="318034" y="186381"/>
                  <a:pt x="311251" y="188263"/>
                </a:cubicBezTo>
                <a:cubicBezTo>
                  <a:pt x="293256" y="193248"/>
                  <a:pt x="271398" y="192307"/>
                  <a:pt x="250200" y="191461"/>
                </a:cubicBezTo>
                <a:cubicBezTo>
                  <a:pt x="241815" y="191178"/>
                  <a:pt x="233525" y="190896"/>
                  <a:pt x="225517" y="190896"/>
                </a:cubicBezTo>
                <a:cubicBezTo>
                  <a:pt x="223067" y="190896"/>
                  <a:pt x="220052" y="190614"/>
                  <a:pt x="216755" y="190426"/>
                </a:cubicBezTo>
                <a:cubicBezTo>
                  <a:pt x="198477" y="189015"/>
                  <a:pt x="170873" y="187134"/>
                  <a:pt x="156929" y="206040"/>
                </a:cubicBezTo>
                <a:cubicBezTo>
                  <a:pt x="150052" y="215258"/>
                  <a:pt x="147697" y="226075"/>
                  <a:pt x="150335" y="236516"/>
                </a:cubicBezTo>
                <a:cubicBezTo>
                  <a:pt x="154857" y="254387"/>
                  <a:pt x="172851" y="266145"/>
                  <a:pt x="187078" y="272823"/>
                </a:cubicBezTo>
                <a:cubicBezTo>
                  <a:pt x="228437" y="292200"/>
                  <a:pt x="260752" y="301888"/>
                  <a:pt x="300887" y="305839"/>
                </a:cubicBezTo>
                <a:lnTo>
                  <a:pt x="291277" y="334057"/>
                </a:lnTo>
                <a:lnTo>
                  <a:pt x="74870" y="334057"/>
                </a:lnTo>
                <a:close/>
                <a:moveTo>
                  <a:pt x="41731" y="0"/>
                </a:moveTo>
                <a:lnTo>
                  <a:pt x="459894" y="0"/>
                </a:lnTo>
                <a:cubicBezTo>
                  <a:pt x="482974" y="0"/>
                  <a:pt x="501720" y="18624"/>
                  <a:pt x="501720" y="41669"/>
                </a:cubicBezTo>
                <a:lnTo>
                  <a:pt x="501720" y="374737"/>
                </a:lnTo>
                <a:cubicBezTo>
                  <a:pt x="501720" y="376618"/>
                  <a:pt x="501343" y="378311"/>
                  <a:pt x="501155" y="380193"/>
                </a:cubicBezTo>
                <a:lnTo>
                  <a:pt x="457539" y="336643"/>
                </a:lnTo>
                <a:lnTo>
                  <a:pt x="457539" y="66971"/>
                </a:lnTo>
                <a:cubicBezTo>
                  <a:pt x="457539" y="58506"/>
                  <a:pt x="450663" y="51639"/>
                  <a:pt x="442184" y="51639"/>
                </a:cubicBezTo>
                <a:lnTo>
                  <a:pt x="59536" y="51639"/>
                </a:lnTo>
                <a:cubicBezTo>
                  <a:pt x="51057" y="51639"/>
                  <a:pt x="44181" y="58506"/>
                  <a:pt x="44181" y="66971"/>
                </a:cubicBezTo>
                <a:lnTo>
                  <a:pt x="44181" y="349341"/>
                </a:lnTo>
                <a:cubicBezTo>
                  <a:pt x="44181" y="357806"/>
                  <a:pt x="51057" y="364673"/>
                  <a:pt x="59536" y="364673"/>
                </a:cubicBezTo>
                <a:lnTo>
                  <a:pt x="287128" y="364673"/>
                </a:lnTo>
                <a:cubicBezTo>
                  <a:pt x="288729" y="372198"/>
                  <a:pt x="292497" y="379158"/>
                  <a:pt x="298055" y="384708"/>
                </a:cubicBezTo>
                <a:lnTo>
                  <a:pt x="329801" y="416406"/>
                </a:lnTo>
                <a:lnTo>
                  <a:pt x="41731" y="416406"/>
                </a:lnTo>
                <a:cubicBezTo>
                  <a:pt x="18746" y="416406"/>
                  <a:pt x="0" y="397688"/>
                  <a:pt x="0" y="374737"/>
                </a:cubicBezTo>
                <a:lnTo>
                  <a:pt x="0" y="41669"/>
                </a:lnTo>
                <a:cubicBezTo>
                  <a:pt x="0" y="18624"/>
                  <a:pt x="18746" y="0"/>
                  <a:pt x="4173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mn-lt"/>
                <a:ea typeface="+mn-ea"/>
                <a:cs typeface="+mn-cs"/>
              </a:defRPr>
            </a:lvl9pPr>
          </a:lstStyle>
          <a:p/>
        </p:txBody>
      </p:sp>
    </p:spTree>
    <p:extLst>
      <p:ext uri="{BB962C8B-B14F-4D97-AF65-F5344CB8AC3E}">
        <p14:creationId xmlns:p14="http://schemas.microsoft.com/office/powerpoint/2010/main" val="805885271"/>
      </p:ext>
    </p:extLst>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图片 3"/>
          <p:cNvPicPr>
            <a:picLocks noChangeAspect="1"/>
          </p:cNvPicPr>
          <p:nvPr/>
        </p:nvPicPr>
        <p:blipFill>
          <a:blip r:embed="rId3"/>
          <a:srcRect l="14706" t="30221" r="14706" b="30074"/>
          <a:stretch>
            <a:fillRect/>
          </a:stretch>
        </p:blipFill>
        <p:spPr>
          <a:xfrm>
            <a:off x="0" y="0"/>
            <a:ext cx="12192000" cy="6858000"/>
          </a:xfrm>
          <a:custGeom>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rgbClr val="F9F8F5"/>
          </a:solidFill>
        </p:spPr>
      </p:pic>
      <p:grpSp>
        <p:nvGrpSpPr>
          <p:cNvPr id="2" name="组合 1"/>
          <p:cNvGrpSpPr/>
          <p:nvPr/>
        </p:nvGrpSpPr>
        <p:grpSpPr>
          <a:xfrm>
            <a:off x="575187" y="462456"/>
            <a:ext cx="510434" cy="487593"/>
            <a:chOff x="6152265" y="2021750"/>
            <a:chExt cx="593011" cy="566475"/>
          </a:xfrm>
        </p:grpSpPr>
        <p:sp>
          <p:nvSpPr>
            <p:cNvPr id="32" name="椭圆 31"/>
            <p:cNvSpPr/>
            <p:nvPr/>
          </p:nvSpPr>
          <p:spPr>
            <a:xfrm>
              <a:off x="6152265" y="2023073"/>
              <a:ext cx="565152" cy="565152"/>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3" name="椭圆 32"/>
            <p:cNvSpPr/>
            <p:nvPr/>
          </p:nvSpPr>
          <p:spPr>
            <a:xfrm>
              <a:off x="6462700" y="2021750"/>
              <a:ext cx="282576" cy="282576"/>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3" name="组合 2"/>
          <p:cNvGrpSpPr/>
          <p:nvPr/>
        </p:nvGrpSpPr>
        <p:grpSpPr>
          <a:xfrm>
            <a:off x="-1049153" y="-940357"/>
            <a:ext cx="2752666" cy="2353134"/>
            <a:chOff x="-1049154" y="-940358"/>
            <a:chExt cx="4402843" cy="3596931"/>
          </a:xfrm>
        </p:grpSpPr>
        <p:sp>
          <p:nvSpPr>
            <p:cNvPr id="5" name="椭圆 4"/>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6" name="椭圆 5"/>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椭圆 6"/>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8"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9" name="椭圆 8"/>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10" name="组合 9"/>
          <p:cNvGrpSpPr/>
          <p:nvPr/>
        </p:nvGrpSpPr>
        <p:grpSpPr>
          <a:xfrm>
            <a:off x="10056440" y="5013176"/>
            <a:ext cx="2886027" cy="2525647"/>
            <a:chOff x="8386565" y="4366731"/>
            <a:chExt cx="4877441" cy="3647636"/>
          </a:xfrm>
        </p:grpSpPr>
        <p:sp>
          <p:nvSpPr>
            <p:cNvPr id="11" name="椭圆 10"/>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2" name="椭圆 11"/>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3"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4" name="椭圆 13"/>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5" name="椭圆 14"/>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36" name="文本框 35"/>
          <p:cNvSpPr txBox="1"/>
          <p:nvPr/>
        </p:nvSpPr>
        <p:spPr>
          <a:xfrm>
            <a:off x="1233905" y="444601"/>
            <a:ext cx="10502466" cy="523220"/>
          </a:xfrm>
          <a:prstGeom prst="rect">
            <a:avLst/>
          </a:prstGeom>
          <a:noFill/>
        </p:spPr>
        <p:txBody>
          <a:bodyPr wrap="square" rtlCol="0">
            <a:norm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en-US" sz="2800">
                <a:solidFill>
                  <a:srgbClr val="557979"/>
                </a:solidFill>
                <a:latin typeface="宋体"/>
                <a:cs typeface="+mn-ea"/>
                <a:sym typeface="宋体"/>
              </a:rPr>
              <a:t>非法传销的特点和危害</a:t>
            </a:r>
          </a:p>
        </p:txBody>
      </p:sp>
      <p:sp>
        <p:nvSpPr>
          <p:cNvPr id="37" name="New shape"/>
          <p:cNvSpPr/>
          <p:nvPr/>
        </p:nvSpPr>
        <p:spPr>
          <a:xfrm>
            <a:off x="1117600" y="2044700"/>
            <a:ext cx="9956800" cy="1066800"/>
          </a:xfrm>
          <a:prstGeom prst="roundRect">
            <a:avLst>
              <a:gd name="adj" fmla="val 7142"/>
            </a:avLst>
          </a:prstGeom>
          <a:gradFill>
            <a:gsLst>
              <a:gs pos="100000">
                <a:srgbClr val="F2F2F2">
                  <a:alpha val="88235"/>
                </a:srgbClr>
              </a:gs>
              <a:gs pos="0">
                <a:srgbClr val="F2F2F2">
                  <a:alpha val="9804"/>
                </a:srgbClr>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New shape"/>
          <p:cNvSpPr/>
          <p:nvPr/>
        </p:nvSpPr>
        <p:spPr>
          <a:xfrm>
            <a:off x="1168400" y="2095500"/>
            <a:ext cx="76200" cy="965200"/>
          </a:xfrm>
          <a:prstGeom prst="roundRect">
            <a:avLst>
              <a:gd name="adj" fmla="val 50000"/>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a:off x="1117600" y="3238500"/>
            <a:ext cx="9956800" cy="1066800"/>
          </a:xfrm>
          <a:prstGeom prst="roundRect">
            <a:avLst>
              <a:gd name="adj" fmla="val 7142"/>
            </a:avLst>
          </a:prstGeom>
          <a:gradFill>
            <a:gsLst>
              <a:gs pos="100000">
                <a:srgbClr val="F2F2F2">
                  <a:alpha val="88235"/>
                </a:srgbClr>
              </a:gs>
              <a:gs pos="0">
                <a:srgbClr val="F2F2F2">
                  <a:alpha val="9804"/>
                </a:srgbClr>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a:off x="1168400" y="3289300"/>
            <a:ext cx="76200" cy="965200"/>
          </a:xfrm>
          <a:prstGeom prst="roundRect">
            <a:avLst>
              <a:gd name="adj" fmla="val 50000"/>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New shape"/>
          <p:cNvSpPr/>
          <p:nvPr/>
        </p:nvSpPr>
        <p:spPr>
          <a:xfrm>
            <a:off x="1117600" y="4432300"/>
            <a:ext cx="9956800" cy="1066800"/>
          </a:xfrm>
          <a:prstGeom prst="roundRect">
            <a:avLst>
              <a:gd name="adj" fmla="val 7142"/>
            </a:avLst>
          </a:prstGeom>
          <a:gradFill>
            <a:gsLst>
              <a:gs pos="100000">
                <a:srgbClr val="F2F2F2">
                  <a:alpha val="88235"/>
                </a:srgbClr>
              </a:gs>
              <a:gs pos="0">
                <a:srgbClr val="F2F2F2">
                  <a:alpha val="9804"/>
                </a:srgbClr>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New shape"/>
          <p:cNvSpPr/>
          <p:nvPr/>
        </p:nvSpPr>
        <p:spPr>
          <a:xfrm>
            <a:off x="1168400" y="4483100"/>
            <a:ext cx="76200" cy="965200"/>
          </a:xfrm>
          <a:prstGeom prst="roundRect">
            <a:avLst>
              <a:gd name="adj" fmla="val 50000"/>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New shape"/>
          <p:cNvSpPr/>
          <p:nvPr/>
        </p:nvSpPr>
        <p:spPr>
          <a:xfrm>
            <a:off x="1435100" y="2235200"/>
            <a:ext cx="9639300" cy="660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虚假宣传：非法传销组织通过虚构的承诺和高额回报来吸引潜在参与者加入，并承诺他们将迅速致富</a:t>
            </a:r>
          </a:p>
        </p:txBody>
      </p:sp>
      <p:sp>
        <p:nvSpPr>
          <p:cNvPr id="44" name="New shape"/>
          <p:cNvSpPr/>
          <p:nvPr/>
        </p:nvSpPr>
        <p:spPr>
          <a:xfrm>
            <a:off x="1435100" y="3429000"/>
            <a:ext cx="9639300" cy="660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高额加入费用：非法传销组织往往需要参与者缴纳高额的加入费用，吸引人们贪图迅速致富的幻想而投资</a:t>
            </a:r>
          </a:p>
        </p:txBody>
      </p:sp>
      <p:sp>
        <p:nvSpPr>
          <p:cNvPr id="45" name="New shape"/>
          <p:cNvSpPr/>
          <p:nvPr/>
        </p:nvSpPr>
        <p:spPr>
          <a:xfrm>
            <a:off x="1435100" y="4622800"/>
            <a:ext cx="9639300" cy="660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强制招募：非法传销组织采用强制招募的方式，通过加入费用的多少推动下线招募更多人员，形成传销链条</a:t>
            </a:r>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300" fill="hold"/>
                                        <p:tgtEl>
                                          <p:spTgt spid="37"/>
                                        </p:tgtEl>
                                        <p:attrNameLst>
                                          <p:attrName>ppt_w</p:attrName>
                                        </p:attrNameLst>
                                      </p:cBhvr>
                                      <p:tavLst>
                                        <p:tav tm="0">
                                          <p:val>
                                            <p:fltVal val="0"/>
                                          </p:val>
                                        </p:tav>
                                        <p:tav tm="100000">
                                          <p:val>
                                            <p:strVal val="#ppt_w"/>
                                          </p:val>
                                        </p:tav>
                                      </p:tavLst>
                                    </p:anim>
                                    <p:anim calcmode="lin" valueType="num">
                                      <p:cBhvr>
                                        <p:cTn id="8" dur="300" fill="hold"/>
                                        <p:tgtEl>
                                          <p:spTgt spid="37"/>
                                        </p:tgtEl>
                                        <p:attrNameLst>
                                          <p:attrName>ppt_h</p:attrName>
                                        </p:attrNameLst>
                                      </p:cBhvr>
                                      <p:tavLst>
                                        <p:tav tm="0">
                                          <p:val>
                                            <p:fltVal val="0"/>
                                          </p:val>
                                        </p:tav>
                                        <p:tav tm="100000">
                                          <p:val>
                                            <p:strVal val="#ppt_h"/>
                                          </p:val>
                                        </p:tav>
                                      </p:tavLst>
                                    </p:anim>
                                  </p:childTnLst>
                                </p:cTn>
                              </p:par>
                            </p:childTnLst>
                          </p:cTn>
                        </p:par>
                        <p:par>
                          <p:cTn id="9" fill="hold" nodeType="afterGroup">
                            <p:stCondLst>
                              <p:cond delay="300"/>
                            </p:stCondLst>
                            <p:childTnLst>
                              <p:par>
                                <p:cTn id="10" presetID="23" presetClass="entr" presetSubtype="16" fill="hold" grpId="1"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300" fill="hold"/>
                                        <p:tgtEl>
                                          <p:spTgt spid="38"/>
                                        </p:tgtEl>
                                        <p:attrNameLst>
                                          <p:attrName>ppt_w</p:attrName>
                                        </p:attrNameLst>
                                      </p:cBhvr>
                                      <p:tavLst>
                                        <p:tav tm="0">
                                          <p:val>
                                            <p:fltVal val="0"/>
                                          </p:val>
                                        </p:tav>
                                        <p:tav tm="100000">
                                          <p:val>
                                            <p:strVal val="#ppt_w"/>
                                          </p:val>
                                        </p:tav>
                                      </p:tavLst>
                                    </p:anim>
                                    <p:anim calcmode="lin" valueType="num">
                                      <p:cBhvr>
                                        <p:cTn id="13" dur="300" fill="hold"/>
                                        <p:tgtEl>
                                          <p:spTgt spid="38"/>
                                        </p:tgtEl>
                                        <p:attrNameLst>
                                          <p:attrName>ppt_h</p:attrName>
                                        </p:attrNameLst>
                                      </p:cBhvr>
                                      <p:tavLst>
                                        <p:tav tm="0">
                                          <p:val>
                                            <p:fltVal val="0"/>
                                          </p:val>
                                        </p:tav>
                                        <p:tav tm="100000">
                                          <p:val>
                                            <p:strVal val="#ppt_h"/>
                                          </p:val>
                                        </p:tav>
                                      </p:tavLst>
                                    </p:anim>
                                  </p:childTnLst>
                                </p:cTn>
                              </p:par>
                            </p:childTnLst>
                          </p:cTn>
                        </p:par>
                        <p:par>
                          <p:cTn id="14" fill="hold" nodeType="afterGroup">
                            <p:stCondLst>
                              <p:cond delay="600"/>
                            </p:stCondLst>
                            <p:childTnLst>
                              <p:par>
                                <p:cTn id="15" presetID="23" presetClass="entr" presetSubtype="16" fill="hold" grpId="2"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300" fill="hold"/>
                                        <p:tgtEl>
                                          <p:spTgt spid="39"/>
                                        </p:tgtEl>
                                        <p:attrNameLst>
                                          <p:attrName>ppt_w</p:attrName>
                                        </p:attrNameLst>
                                      </p:cBhvr>
                                      <p:tavLst>
                                        <p:tav tm="0">
                                          <p:val>
                                            <p:fltVal val="0"/>
                                          </p:val>
                                        </p:tav>
                                        <p:tav tm="100000">
                                          <p:val>
                                            <p:strVal val="#ppt_w"/>
                                          </p:val>
                                        </p:tav>
                                      </p:tavLst>
                                    </p:anim>
                                    <p:anim calcmode="lin" valueType="num">
                                      <p:cBhvr>
                                        <p:cTn id="18" dur="300" fill="hold"/>
                                        <p:tgtEl>
                                          <p:spTgt spid="39"/>
                                        </p:tgtEl>
                                        <p:attrNameLst>
                                          <p:attrName>ppt_h</p:attrName>
                                        </p:attrNameLst>
                                      </p:cBhvr>
                                      <p:tavLst>
                                        <p:tav tm="0">
                                          <p:val>
                                            <p:fltVal val="0"/>
                                          </p:val>
                                        </p:tav>
                                        <p:tav tm="100000">
                                          <p:val>
                                            <p:strVal val="#ppt_h"/>
                                          </p:val>
                                        </p:tav>
                                      </p:tavLst>
                                    </p:anim>
                                  </p:childTnLst>
                                </p:cTn>
                              </p:par>
                            </p:childTnLst>
                          </p:cTn>
                        </p:par>
                        <p:par>
                          <p:cTn id="19" fill="hold" nodeType="afterGroup">
                            <p:stCondLst>
                              <p:cond delay="900"/>
                            </p:stCondLst>
                            <p:childTnLst>
                              <p:par>
                                <p:cTn id="20" presetID="23" presetClass="entr" presetSubtype="16" fill="hold" grpId="3"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300" fill="hold"/>
                                        <p:tgtEl>
                                          <p:spTgt spid="40"/>
                                        </p:tgtEl>
                                        <p:attrNameLst>
                                          <p:attrName>ppt_w</p:attrName>
                                        </p:attrNameLst>
                                      </p:cBhvr>
                                      <p:tavLst>
                                        <p:tav tm="0">
                                          <p:val>
                                            <p:fltVal val="0"/>
                                          </p:val>
                                        </p:tav>
                                        <p:tav tm="100000">
                                          <p:val>
                                            <p:strVal val="#ppt_w"/>
                                          </p:val>
                                        </p:tav>
                                      </p:tavLst>
                                    </p:anim>
                                    <p:anim calcmode="lin" valueType="num">
                                      <p:cBhvr>
                                        <p:cTn id="23" dur="300" fill="hold"/>
                                        <p:tgtEl>
                                          <p:spTgt spid="40"/>
                                        </p:tgtEl>
                                        <p:attrNameLst>
                                          <p:attrName>ppt_h</p:attrName>
                                        </p:attrNameLst>
                                      </p:cBhvr>
                                      <p:tavLst>
                                        <p:tav tm="0">
                                          <p:val>
                                            <p:fltVal val="0"/>
                                          </p:val>
                                        </p:tav>
                                        <p:tav tm="100000">
                                          <p:val>
                                            <p:strVal val="#ppt_h"/>
                                          </p:val>
                                        </p:tav>
                                      </p:tavLst>
                                    </p:anim>
                                  </p:childTnLst>
                                </p:cTn>
                              </p:par>
                            </p:childTnLst>
                          </p:cTn>
                        </p:par>
                        <p:par>
                          <p:cTn id="24" fill="hold" nodeType="afterGroup">
                            <p:stCondLst>
                              <p:cond delay="1200"/>
                            </p:stCondLst>
                            <p:childTnLst>
                              <p:par>
                                <p:cTn id="25" presetID="23" presetClass="entr" presetSubtype="16" fill="hold" grpId="4"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300" fill="hold"/>
                                        <p:tgtEl>
                                          <p:spTgt spid="41"/>
                                        </p:tgtEl>
                                        <p:attrNameLst>
                                          <p:attrName>ppt_w</p:attrName>
                                        </p:attrNameLst>
                                      </p:cBhvr>
                                      <p:tavLst>
                                        <p:tav tm="0">
                                          <p:val>
                                            <p:fltVal val="0"/>
                                          </p:val>
                                        </p:tav>
                                        <p:tav tm="100000">
                                          <p:val>
                                            <p:strVal val="#ppt_w"/>
                                          </p:val>
                                        </p:tav>
                                      </p:tavLst>
                                    </p:anim>
                                    <p:anim calcmode="lin" valueType="num">
                                      <p:cBhvr>
                                        <p:cTn id="28" dur="300" fill="hold"/>
                                        <p:tgtEl>
                                          <p:spTgt spid="41"/>
                                        </p:tgtEl>
                                        <p:attrNameLst>
                                          <p:attrName>ppt_h</p:attrName>
                                        </p:attrNameLst>
                                      </p:cBhvr>
                                      <p:tavLst>
                                        <p:tav tm="0">
                                          <p:val>
                                            <p:fltVal val="0"/>
                                          </p:val>
                                        </p:tav>
                                        <p:tav tm="100000">
                                          <p:val>
                                            <p:strVal val="#ppt_h"/>
                                          </p:val>
                                        </p:tav>
                                      </p:tavLst>
                                    </p:anim>
                                  </p:childTnLst>
                                </p:cTn>
                              </p:par>
                            </p:childTnLst>
                          </p:cTn>
                        </p:par>
                        <p:par>
                          <p:cTn id="29" fill="hold" nodeType="afterGroup">
                            <p:stCondLst>
                              <p:cond delay="1500"/>
                            </p:stCondLst>
                            <p:childTnLst>
                              <p:par>
                                <p:cTn id="30" presetID="23" presetClass="entr" presetSubtype="16" fill="hold" grpId="5" nodeType="after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p:cTn id="32" dur="300" fill="hold"/>
                                        <p:tgtEl>
                                          <p:spTgt spid="42"/>
                                        </p:tgtEl>
                                        <p:attrNameLst>
                                          <p:attrName>ppt_w</p:attrName>
                                        </p:attrNameLst>
                                      </p:cBhvr>
                                      <p:tavLst>
                                        <p:tav tm="0">
                                          <p:val>
                                            <p:fltVal val="0"/>
                                          </p:val>
                                        </p:tav>
                                        <p:tav tm="100000">
                                          <p:val>
                                            <p:strVal val="#ppt_w"/>
                                          </p:val>
                                        </p:tav>
                                      </p:tavLst>
                                    </p:anim>
                                    <p:anim calcmode="lin" valueType="num">
                                      <p:cBhvr>
                                        <p:cTn id="33" dur="300" fill="hold"/>
                                        <p:tgtEl>
                                          <p:spTgt spid="42"/>
                                        </p:tgtEl>
                                        <p:attrNameLst>
                                          <p:attrName>ppt_h</p:attrName>
                                        </p:attrNameLst>
                                      </p:cBhvr>
                                      <p:tavLst>
                                        <p:tav tm="0">
                                          <p:val>
                                            <p:fltVal val="0"/>
                                          </p:val>
                                        </p:tav>
                                        <p:tav tm="100000">
                                          <p:val>
                                            <p:strVal val="#ppt_h"/>
                                          </p:val>
                                        </p:tav>
                                      </p:tavLst>
                                    </p:anim>
                                  </p:childTnLst>
                                </p:cTn>
                              </p:par>
                            </p:childTnLst>
                          </p:cTn>
                        </p:par>
                        <p:par>
                          <p:cTn id="34" fill="hold" nodeType="afterGroup">
                            <p:stCondLst>
                              <p:cond delay="1800"/>
                            </p:stCondLst>
                            <p:childTnLst>
                              <p:par>
                                <p:cTn id="35" presetID="23" presetClass="entr" presetSubtype="16" fill="hold" grpId="6" nodeType="after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200" fill="hold"/>
                                        <p:tgtEl>
                                          <p:spTgt spid="43"/>
                                        </p:tgtEl>
                                        <p:attrNameLst>
                                          <p:attrName>ppt_w</p:attrName>
                                        </p:attrNameLst>
                                      </p:cBhvr>
                                      <p:tavLst>
                                        <p:tav tm="0">
                                          <p:val>
                                            <p:fltVal val="0"/>
                                          </p:val>
                                        </p:tav>
                                        <p:tav tm="100000">
                                          <p:val>
                                            <p:strVal val="#ppt_w"/>
                                          </p:val>
                                        </p:tav>
                                      </p:tavLst>
                                    </p:anim>
                                    <p:anim calcmode="lin" valueType="num">
                                      <p:cBhvr>
                                        <p:cTn id="38" dur="200" fill="hold"/>
                                        <p:tgtEl>
                                          <p:spTgt spid="43"/>
                                        </p:tgtEl>
                                        <p:attrNameLst>
                                          <p:attrName>ppt_h</p:attrName>
                                        </p:attrNameLst>
                                      </p:cBhvr>
                                      <p:tavLst>
                                        <p:tav tm="0">
                                          <p:val>
                                            <p:fltVal val="0"/>
                                          </p:val>
                                        </p:tav>
                                        <p:tav tm="100000">
                                          <p:val>
                                            <p:strVal val="#ppt_h"/>
                                          </p:val>
                                        </p:tav>
                                      </p:tavLst>
                                    </p:anim>
                                  </p:childTnLst>
                                </p:cTn>
                              </p:par>
                            </p:childTnLst>
                          </p:cTn>
                        </p:par>
                        <p:par>
                          <p:cTn id="39" fill="hold" nodeType="afterGroup">
                            <p:stCondLst>
                              <p:cond delay="2000"/>
                            </p:stCondLst>
                            <p:childTnLst>
                              <p:par>
                                <p:cTn id="40" presetID="23" presetClass="entr" presetSubtype="16" fill="hold" grpId="7" nodeType="afterEffect">
                                  <p:stCondLst>
                                    <p:cond delay="0"/>
                                  </p:stCondLst>
                                  <p:childTnLst>
                                    <p:set>
                                      <p:cBhvr>
                                        <p:cTn id="41" dur="1" fill="hold">
                                          <p:stCondLst>
                                            <p:cond delay="0"/>
                                          </p:stCondLst>
                                        </p:cTn>
                                        <p:tgtEl>
                                          <p:spTgt spid="44"/>
                                        </p:tgtEl>
                                        <p:attrNameLst>
                                          <p:attrName>style.visibility</p:attrName>
                                        </p:attrNameLst>
                                      </p:cBhvr>
                                      <p:to>
                                        <p:strVal val="visible"/>
                                      </p:to>
                                    </p:set>
                                    <p:anim calcmode="lin" valueType="num">
                                      <p:cBhvr>
                                        <p:cTn id="42" dur="200" fill="hold"/>
                                        <p:tgtEl>
                                          <p:spTgt spid="44"/>
                                        </p:tgtEl>
                                        <p:attrNameLst>
                                          <p:attrName>ppt_w</p:attrName>
                                        </p:attrNameLst>
                                      </p:cBhvr>
                                      <p:tavLst>
                                        <p:tav tm="0">
                                          <p:val>
                                            <p:fltVal val="0"/>
                                          </p:val>
                                        </p:tav>
                                        <p:tav tm="100000">
                                          <p:val>
                                            <p:strVal val="#ppt_w"/>
                                          </p:val>
                                        </p:tav>
                                      </p:tavLst>
                                    </p:anim>
                                    <p:anim calcmode="lin" valueType="num">
                                      <p:cBhvr>
                                        <p:cTn id="43" dur="200" fill="hold"/>
                                        <p:tgtEl>
                                          <p:spTgt spid="44"/>
                                        </p:tgtEl>
                                        <p:attrNameLst>
                                          <p:attrName>ppt_h</p:attrName>
                                        </p:attrNameLst>
                                      </p:cBhvr>
                                      <p:tavLst>
                                        <p:tav tm="0">
                                          <p:val>
                                            <p:fltVal val="0"/>
                                          </p:val>
                                        </p:tav>
                                        <p:tav tm="100000">
                                          <p:val>
                                            <p:strVal val="#ppt_h"/>
                                          </p:val>
                                        </p:tav>
                                      </p:tavLst>
                                    </p:anim>
                                  </p:childTnLst>
                                </p:cTn>
                              </p:par>
                            </p:childTnLst>
                          </p:cTn>
                        </p:par>
                        <p:par>
                          <p:cTn id="44" fill="hold" nodeType="afterGroup">
                            <p:stCondLst>
                              <p:cond delay="2200"/>
                            </p:stCondLst>
                            <p:childTnLst>
                              <p:par>
                                <p:cTn id="45" presetID="23" presetClass="entr" presetSubtype="16" fill="hold" grpId="8"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200" fill="hold"/>
                                        <p:tgtEl>
                                          <p:spTgt spid="45"/>
                                        </p:tgtEl>
                                        <p:attrNameLst>
                                          <p:attrName>ppt_w</p:attrName>
                                        </p:attrNameLst>
                                      </p:cBhvr>
                                      <p:tavLst>
                                        <p:tav tm="0">
                                          <p:val>
                                            <p:fltVal val="0"/>
                                          </p:val>
                                        </p:tav>
                                        <p:tav tm="100000">
                                          <p:val>
                                            <p:strVal val="#ppt_w"/>
                                          </p:val>
                                        </p:tav>
                                      </p:tavLst>
                                    </p:anim>
                                    <p:anim calcmode="lin" valueType="num">
                                      <p:cBhvr>
                                        <p:cTn id="48" dur="200" fill="hold"/>
                                        <p:tgtEl>
                                          <p:spTgt spid="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1" animBg="1"/>
      <p:bldP spid="39" grpId="2" animBg="1"/>
      <p:bldP spid="40" grpId="3" animBg="1"/>
      <p:bldP spid="41" grpId="4" animBg="1"/>
      <p:bldP spid="42" grpId="5" animBg="1"/>
      <p:bldP spid="43" grpId="6" animBg="1"/>
      <p:bldP spid="44" grpId="7" animBg="1"/>
      <p:bldP spid="45" grpId="8" animBg="1"/>
    </p:bldLst>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220" name="New picture"/>
          <p:cNvPicPr/>
          <p:nvPr/>
        </p:nvPicPr>
        <p:blipFill>
          <a:blip r:embed="rId3"/>
          <a:stretch>
            <a:fillRect/>
          </a:stretch>
        </p:blipFill>
        <p:spPr>
          <a:xfrm>
            <a:off x="0" y="0"/>
            <a:ext cx="12192000" cy="6858000"/>
          </a:xfrm>
          <a:prstGeom prst="rect">
            <a:avLst/>
          </a:prstGeom>
          <a:ln>
            <a:noFill/>
          </a:ln>
        </p:spPr>
      </p:pic>
      <p:grpSp>
        <p:nvGrpSpPr>
          <p:cNvPr id="2" name="组合 1"/>
          <p:cNvGrpSpPr/>
          <p:nvPr/>
        </p:nvGrpSpPr>
        <p:grpSpPr>
          <a:xfrm>
            <a:off x="575187" y="462456"/>
            <a:ext cx="510434" cy="487593"/>
            <a:chOff x="6152265" y="2021750"/>
            <a:chExt cx="593011" cy="566475"/>
          </a:xfrm>
        </p:grpSpPr>
        <p:sp>
          <p:nvSpPr>
            <p:cNvPr id="221" name="椭圆 31"/>
            <p:cNvSpPr/>
            <p:nvPr/>
          </p:nvSpPr>
          <p:spPr>
            <a:xfrm>
              <a:off x="6152265" y="2023073"/>
              <a:ext cx="565152" cy="565152"/>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2" name="椭圆 32"/>
            <p:cNvSpPr/>
            <p:nvPr/>
          </p:nvSpPr>
          <p:spPr>
            <a:xfrm>
              <a:off x="6462700" y="2021750"/>
              <a:ext cx="282576" cy="282576"/>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3" name="组合 2"/>
          <p:cNvGrpSpPr/>
          <p:nvPr/>
        </p:nvGrpSpPr>
        <p:grpSpPr>
          <a:xfrm>
            <a:off x="-1049153" y="-940357"/>
            <a:ext cx="2752666" cy="2353134"/>
            <a:chOff x="-1049154" y="-940358"/>
            <a:chExt cx="4402843" cy="3596931"/>
          </a:xfrm>
        </p:grpSpPr>
        <p:sp>
          <p:nvSpPr>
            <p:cNvPr id="223" name="椭圆 4"/>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4" name="椭圆 5"/>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5" name="椭圆 6"/>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6"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7" name="椭圆 8"/>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10" name="组合 9"/>
          <p:cNvGrpSpPr/>
          <p:nvPr/>
        </p:nvGrpSpPr>
        <p:grpSpPr>
          <a:xfrm>
            <a:off x="10056440" y="5013176"/>
            <a:ext cx="2886027" cy="2525647"/>
            <a:chOff x="8386565" y="4366731"/>
            <a:chExt cx="4877441" cy="3647636"/>
          </a:xfrm>
        </p:grpSpPr>
        <p:sp>
          <p:nvSpPr>
            <p:cNvPr id="228" name="椭圆 10"/>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29" name="椭圆 11"/>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30"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31" name="椭圆 13"/>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232" name="椭圆 14"/>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233" name="文本框 35"/>
          <p:cNvSpPr txBox="1"/>
          <p:nvPr/>
        </p:nvSpPr>
        <p:spPr>
          <a:xfrm>
            <a:off x="1233905" y="444601"/>
            <a:ext cx="10502466" cy="523220"/>
          </a:xfrm>
          <a:prstGeom prst="rect">
            <a:avLst/>
          </a:prstGeom>
          <a:noFill/>
        </p:spPr>
        <p:txBody>
          <a:bodyPr wrap="square" rtlCol="0">
            <a:norm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en-US" sz="2800">
                <a:solidFill>
                  <a:srgbClr val="557979"/>
                </a:solidFill>
                <a:latin typeface="宋体"/>
                <a:cs typeface="+mn-ea"/>
                <a:sym typeface="宋体"/>
              </a:rPr>
              <a:t>非法传销的特点和危害</a:t>
            </a:r>
          </a:p>
        </p:txBody>
      </p:sp>
      <p:sp>
        <p:nvSpPr>
          <p:cNvPr id="142" name="文本框 141"/>
          <p:cNvSpPr txBox="1"/>
          <p:nvPr>
            <p:custDataLst>
              <p:tags r:id="rId4"/>
            </p:custDataLst>
          </p:nvPr>
        </p:nvSpPr>
        <p:spPr>
          <a:xfrm flipH="1">
            <a:off x="4567873" y="2669540"/>
            <a:ext cx="1310005" cy="1414780"/>
          </a:xfrm>
          <a:prstGeom prst="rect">
            <a:avLst/>
          </a:prstGeom>
          <a:noFill/>
        </p:spPr>
        <p:txBody>
          <a:bodyPr wrap="square" bIns="0"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ctr"/>
            <a:r>
              <a:rPr lang="zh-CN" altLang="zh-CN" sz="6000" spc="300">
                <a:ln w="12700">
                  <a:solidFill>
                    <a:srgbClr val="EDBD67">
                      <a:lumMod val="20000"/>
                      <a:lumOff val="80000"/>
                    </a:srgbClr>
                  </a:solidFill>
                </a:ln>
                <a:solidFill>
                  <a:srgbClr val="000000"/>
                </a:solidFill>
                <a:latin typeface="宋体"/>
                <a:ea typeface="思源黑体 CN Heavy" panose="020b0a00000000000000" charset="-122"/>
                <a:sym typeface="宋体"/>
              </a:rPr>
              <a:t>01</a:t>
            </a:r>
            <a:endParaRPr lang="zh-CN" altLang="zh-CN" sz="6000" spc="300">
              <a:ln w="12700">
                <a:solidFill>
                  <a:srgbClr val="EDBD67">
                    <a:lumMod val="20000"/>
                    <a:lumOff val="80000"/>
                  </a:srgbClr>
                </a:solidFill>
              </a:ln>
              <a:solidFill>
                <a:srgbClr val="000000"/>
              </a:solidFill>
              <a:latin typeface="宋体"/>
              <a:ea typeface="思源黑体 CN Heavy" panose="020b0a00000000000000" charset="-122"/>
              <a:sym typeface="宋体"/>
            </a:endParaRPr>
          </a:p>
        </p:txBody>
      </p:sp>
      <p:sp>
        <p:nvSpPr>
          <p:cNvPr id="143" name="文本框 142"/>
          <p:cNvSpPr txBox="1"/>
          <p:nvPr>
            <p:custDataLst>
              <p:tags r:id="rId5"/>
            </p:custDataLst>
          </p:nvPr>
        </p:nvSpPr>
        <p:spPr>
          <a:xfrm flipH="1">
            <a:off x="3151823" y="2963545"/>
            <a:ext cx="2204085" cy="398780"/>
          </a:xfrm>
          <a:prstGeom prst="rect">
            <a:avLst/>
          </a:prstGeom>
          <a:noFill/>
        </p:spPr>
        <p:txBody>
          <a:bodyPr wrap="square" bIns="0"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algn="l" fontAlgn="auto"/>
            <a:r>
              <a:rPr lang="zh-CN" altLang="en-US" sz="2000" spc="300">
                <a:solidFill>
                  <a:srgbClr val="000000"/>
                </a:solidFill>
                <a:latin typeface="宋体"/>
                <a:ea typeface="思源黑体 CN Bold" panose="020b0800000000000000" charset="-122"/>
                <a:sym typeface="宋体"/>
              </a:rPr>
              <a:t>缺乏真实产品</a:t>
            </a:r>
          </a:p>
        </p:txBody>
      </p:sp>
      <p:sp>
        <p:nvSpPr>
          <p:cNvPr id="144" name="文本框 143"/>
          <p:cNvSpPr txBox="1"/>
          <p:nvPr>
            <p:custDataLst>
              <p:tags r:id="rId6"/>
            </p:custDataLst>
          </p:nvPr>
        </p:nvSpPr>
        <p:spPr>
          <a:xfrm>
            <a:off x="3151823" y="3396615"/>
            <a:ext cx="3039745" cy="792480"/>
          </a:xfrm>
          <a:prstGeom prst="rect">
            <a:avLst/>
          </a:prstGeom>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pPr indent="0" algn="l" fontAlgn="auto">
              <a:lnSpc>
                <a:spcPct val="100000"/>
              </a:lnSpc>
              <a:spcAft>
                <a:spcPts val="1000"/>
              </a:spcAft>
            </a:pPr>
            <a:r>
              <a:rPr lang="zh-CN" altLang="en-US" sz="1200" spc="150">
                <a:solidFill>
                  <a:srgbClr val="000000">
                    <a:lumMod val="65000"/>
                    <a:lumOff val="35000"/>
                  </a:srgbClr>
                </a:solidFill>
                <a:uFillTx/>
                <a:latin typeface="宋体"/>
                <a:ea typeface="思源黑体 CN Regular" panose="020b0500000000000000" charset="-122"/>
                <a:sym typeface="宋体"/>
              </a:rPr>
              <a:t>非法传销组织缺乏真正的产品或服务，其收入主要依靠新成员加入的费用</a:t>
            </a:r>
          </a:p>
        </p:txBody>
      </p:sp>
      <p:cxnSp>
        <p:nvCxnSpPr>
          <p:cNvPr id="145" name="直接箭头连接符 144"/>
          <p:cNvCxnSpPr/>
          <p:nvPr>
            <p:custDataLst>
              <p:tags r:id="rId7"/>
            </p:custDataLst>
          </p:nvPr>
        </p:nvCxnSpPr>
        <p:spPr>
          <a:xfrm>
            <a:off x="3278823" y="3379470"/>
            <a:ext cx="2646680" cy="0"/>
          </a:xfrm>
          <a:prstGeom prst="straightConnector1">
            <a:avLst/>
          </a:prstGeom>
          <a:ln w="12700">
            <a:solidFill>
              <a:srgbClr val="5D7673"/>
            </a:solidFill>
            <a:tailEnd type="oval"/>
          </a:ln>
        </p:spPr>
        <p:style>
          <a:lnRef idx="1">
            <a:srgbClr val="EDBD67"/>
          </a:lnRef>
          <a:fillRef idx="0">
            <a:srgbClr val="EDBD67"/>
          </a:fillRef>
          <a:effectRef idx="0">
            <a:srgbClr val="EDBD67"/>
          </a:effectRef>
          <a:fontRef idx="minor">
            <a:srgbClr val="000000"/>
          </a:fontRef>
        </p:style>
      </p:cxnSp>
      <p:sp>
        <p:nvSpPr>
          <p:cNvPr id="69" name="梯形 68"/>
          <p:cNvSpPr/>
          <p:nvPr>
            <p:custDataLst>
              <p:tags r:id="rId8"/>
            </p:custDataLst>
          </p:nvPr>
        </p:nvSpPr>
        <p:spPr>
          <a:xfrm rot="3840000">
            <a:off x="8161973" y="2939415"/>
            <a:ext cx="374015" cy="297180"/>
          </a:xfrm>
          <a:prstGeom prst="trapezoid">
            <a:avLst/>
          </a:prstGeom>
          <a:solidFill>
            <a:srgbClr val="5D7673"/>
          </a:solidFill>
          <a:ln>
            <a:no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70" name="梯形 69"/>
          <p:cNvSpPr/>
          <p:nvPr>
            <p:custDataLst>
              <p:tags r:id="rId9"/>
            </p:custDataLst>
          </p:nvPr>
        </p:nvSpPr>
        <p:spPr>
          <a:xfrm rot="3840000">
            <a:off x="8204518" y="2973070"/>
            <a:ext cx="288925" cy="229870"/>
          </a:xfrm>
          <a:prstGeom prst="trapezoid">
            <a:avLst/>
          </a:prstGeom>
          <a:noFill/>
          <a:ln>
            <a:solidFill>
              <a:srgbClr val="D6DF63">
                <a:lumMod val="20000"/>
                <a:lumOff val="80000"/>
              </a:srgbClr>
            </a:solid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71" name="梯形 70"/>
          <p:cNvSpPr/>
          <p:nvPr>
            <p:custDataLst>
              <p:tags r:id="rId10"/>
            </p:custDataLst>
          </p:nvPr>
        </p:nvSpPr>
        <p:spPr>
          <a:xfrm rot="18240000">
            <a:off x="6894513" y="2850515"/>
            <a:ext cx="374015" cy="297180"/>
          </a:xfrm>
          <a:prstGeom prst="trapezoid">
            <a:avLst/>
          </a:prstGeom>
          <a:solidFill>
            <a:srgbClr val="5D7673"/>
          </a:solidFill>
          <a:ln>
            <a:no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74" name="梯形 73"/>
          <p:cNvSpPr/>
          <p:nvPr>
            <p:custDataLst>
              <p:tags r:id="rId11"/>
            </p:custDataLst>
          </p:nvPr>
        </p:nvSpPr>
        <p:spPr>
          <a:xfrm rot="18240000">
            <a:off x="6937058" y="2884170"/>
            <a:ext cx="288925" cy="229870"/>
          </a:xfrm>
          <a:prstGeom prst="trapezoid">
            <a:avLst/>
          </a:prstGeom>
          <a:noFill/>
          <a:ln>
            <a:solidFill>
              <a:srgbClr val="D6DF63">
                <a:lumMod val="20000"/>
                <a:lumOff val="80000"/>
              </a:srgbClr>
            </a:solid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76" name="梯形 75"/>
          <p:cNvSpPr/>
          <p:nvPr>
            <p:custDataLst>
              <p:tags r:id="rId12"/>
            </p:custDataLst>
          </p:nvPr>
        </p:nvSpPr>
        <p:spPr>
          <a:xfrm rot="14640000">
            <a:off x="6890703" y="3540125"/>
            <a:ext cx="374015" cy="297180"/>
          </a:xfrm>
          <a:prstGeom prst="trapezoid">
            <a:avLst/>
          </a:prstGeom>
          <a:solidFill>
            <a:srgbClr val="5D7673"/>
          </a:solidFill>
          <a:ln>
            <a:no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77" name="梯形 76"/>
          <p:cNvSpPr/>
          <p:nvPr>
            <p:custDataLst>
              <p:tags r:id="rId13"/>
            </p:custDataLst>
          </p:nvPr>
        </p:nvSpPr>
        <p:spPr>
          <a:xfrm rot="14640000">
            <a:off x="6933248" y="3573780"/>
            <a:ext cx="288925" cy="229870"/>
          </a:xfrm>
          <a:prstGeom prst="trapezoid">
            <a:avLst/>
          </a:prstGeom>
          <a:noFill/>
          <a:ln>
            <a:solidFill>
              <a:srgbClr val="D6DF63">
                <a:lumMod val="20000"/>
                <a:lumOff val="80000"/>
              </a:srgbClr>
            </a:solid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78" name="梯形 77"/>
          <p:cNvSpPr/>
          <p:nvPr>
            <p:custDataLst>
              <p:tags r:id="rId14"/>
            </p:custDataLst>
          </p:nvPr>
        </p:nvSpPr>
        <p:spPr>
          <a:xfrm rot="11040000">
            <a:off x="7462838" y="3910330"/>
            <a:ext cx="374015" cy="297180"/>
          </a:xfrm>
          <a:prstGeom prst="trapezoid">
            <a:avLst/>
          </a:prstGeom>
          <a:solidFill>
            <a:srgbClr val="5D7673"/>
          </a:solidFill>
          <a:ln>
            <a:no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79" name="梯形 78"/>
          <p:cNvSpPr/>
          <p:nvPr>
            <p:custDataLst>
              <p:tags r:id="rId15"/>
            </p:custDataLst>
          </p:nvPr>
        </p:nvSpPr>
        <p:spPr>
          <a:xfrm rot="11040000">
            <a:off x="7505383" y="3943985"/>
            <a:ext cx="288925" cy="229870"/>
          </a:xfrm>
          <a:prstGeom prst="trapezoid">
            <a:avLst/>
          </a:prstGeom>
          <a:noFill/>
          <a:ln>
            <a:solidFill>
              <a:srgbClr val="D6DF63">
                <a:lumMod val="20000"/>
                <a:lumOff val="80000"/>
              </a:srgbClr>
            </a:solid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80" name="梯形 79"/>
          <p:cNvSpPr/>
          <p:nvPr>
            <p:custDataLst>
              <p:tags r:id="rId16"/>
            </p:custDataLst>
          </p:nvPr>
        </p:nvSpPr>
        <p:spPr>
          <a:xfrm rot="240000">
            <a:off x="7563168" y="2477135"/>
            <a:ext cx="374015" cy="297180"/>
          </a:xfrm>
          <a:prstGeom prst="trapezoid">
            <a:avLst/>
          </a:prstGeom>
          <a:solidFill>
            <a:srgbClr val="5D7673"/>
          </a:solidFill>
          <a:ln>
            <a:no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81" name="梯形 80"/>
          <p:cNvSpPr/>
          <p:nvPr>
            <p:custDataLst>
              <p:tags r:id="rId17"/>
            </p:custDataLst>
          </p:nvPr>
        </p:nvSpPr>
        <p:spPr>
          <a:xfrm rot="18240000" flipV="1">
            <a:off x="8071168" y="3627755"/>
            <a:ext cx="374015" cy="297180"/>
          </a:xfrm>
          <a:prstGeom prst="trapezoid">
            <a:avLst/>
          </a:prstGeom>
          <a:solidFill>
            <a:srgbClr val="5D7673"/>
          </a:solidFill>
          <a:ln>
            <a:no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82" name="梯形 81"/>
          <p:cNvSpPr/>
          <p:nvPr>
            <p:custDataLst>
              <p:tags r:id="rId18"/>
            </p:custDataLst>
          </p:nvPr>
        </p:nvSpPr>
        <p:spPr>
          <a:xfrm rot="240000">
            <a:off x="7605713" y="2510790"/>
            <a:ext cx="288925" cy="229870"/>
          </a:xfrm>
          <a:prstGeom prst="trapezoid">
            <a:avLst/>
          </a:prstGeom>
          <a:noFill/>
          <a:ln>
            <a:solidFill>
              <a:srgbClr val="D6DF63">
                <a:lumMod val="20000"/>
                <a:lumOff val="80000"/>
              </a:srgbClr>
            </a:solid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83" name="梯形 82"/>
          <p:cNvSpPr/>
          <p:nvPr>
            <p:custDataLst>
              <p:tags r:id="rId19"/>
            </p:custDataLst>
          </p:nvPr>
        </p:nvSpPr>
        <p:spPr>
          <a:xfrm rot="7440000">
            <a:off x="8113713" y="3661410"/>
            <a:ext cx="288925" cy="229870"/>
          </a:xfrm>
          <a:prstGeom prst="trapezoid">
            <a:avLst/>
          </a:prstGeom>
          <a:noFill/>
          <a:ln>
            <a:solidFill>
              <a:srgbClr val="D6DF63">
                <a:lumMod val="20000"/>
                <a:lumOff val="80000"/>
              </a:srgbClr>
            </a:solid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84" name="椭圆 83"/>
          <p:cNvSpPr/>
          <p:nvPr>
            <p:custDataLst>
              <p:tags r:id="rId20"/>
            </p:custDataLst>
          </p:nvPr>
        </p:nvSpPr>
        <p:spPr>
          <a:xfrm rot="240000">
            <a:off x="7072313" y="2717165"/>
            <a:ext cx="1255395" cy="1255395"/>
          </a:xfrm>
          <a:prstGeom prst="ellipse">
            <a:avLst/>
          </a:prstGeom>
          <a:solidFill>
            <a:srgbClr val="5D7673"/>
          </a:solidFill>
          <a:ln>
            <a:no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
        <p:nvSpPr>
          <p:cNvPr id="85" name="椭圆 84"/>
          <p:cNvSpPr/>
          <p:nvPr>
            <p:custDataLst>
              <p:tags r:id="rId21"/>
            </p:custDataLst>
          </p:nvPr>
        </p:nvSpPr>
        <p:spPr>
          <a:xfrm rot="240000">
            <a:off x="7224713" y="2874010"/>
            <a:ext cx="949960" cy="949960"/>
          </a:xfrm>
          <a:prstGeom prst="ellipse">
            <a:avLst/>
          </a:prstGeom>
          <a:noFill/>
          <a:ln>
            <a:solidFill>
              <a:srgbClr val="E1D865">
                <a:lumMod val="20000"/>
                <a:lumOff val="80000"/>
              </a:srgbClr>
            </a:solid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pic>
        <p:nvPicPr>
          <p:cNvPr id="136" name="图片 135" descr="343439383331313b343532303032343bb7a2b2bcb9dcc0ed"/>
          <p:cNvPicPr>
            <a:picLocks noChangeAspect="1"/>
          </p:cNvPicPr>
          <p:nvPr>
            <p:custDataLst>
              <p:tags r:id="rId23"/>
            </p:custDataLst>
          </p:nvPr>
        </p:nvPicPr>
        <p:blipFill>
          <a:blip r:embed="rId22"/>
          <a:stretch>
            <a:fillRect/>
          </a:stretch>
        </p:blipFill>
        <p:spPr>
          <a:xfrm>
            <a:off x="7450138" y="3097530"/>
            <a:ext cx="488950" cy="488950"/>
          </a:xfrm>
          <a:prstGeom prst="rect">
            <a:avLst/>
          </a:prstGeom>
          <a:ln>
            <a:noFill/>
          </a:ln>
        </p:spPr>
      </p:pic>
      <p:sp>
        <p:nvSpPr>
          <p:cNvPr id="219" name="空心弧 218"/>
          <p:cNvSpPr/>
          <p:nvPr>
            <p:custDataLst>
              <p:tags r:id="rId24"/>
            </p:custDataLst>
          </p:nvPr>
        </p:nvSpPr>
        <p:spPr>
          <a:xfrm rot="8520000">
            <a:off x="7702233" y="3043555"/>
            <a:ext cx="1339850" cy="1339850"/>
          </a:xfrm>
          <a:prstGeom prst="blockArc">
            <a:avLst>
              <a:gd name="adj1" fmla="val 10800000"/>
              <a:gd name="adj2" fmla="val 18049357"/>
              <a:gd name="adj3" fmla="val 7019"/>
            </a:avLst>
          </a:prstGeom>
          <a:solidFill>
            <a:srgbClr val="5D7673"/>
          </a:solidFill>
          <a:ln>
            <a:noFill/>
          </a:ln>
        </p:spPr>
        <p:style>
          <a:lnRef idx="2">
            <a:srgbClr val="EDBD67">
              <a:shade val="50000"/>
            </a:srgbClr>
          </a:lnRef>
          <a:fillRef idx="1">
            <a:srgbClr val="EDBD67"/>
          </a:fillRef>
          <a:effectRef idx="0">
            <a:srgbClr val="EDBD67"/>
          </a:effectRef>
          <a:fontRef idx="minor">
            <a:srgbClr val="FFFFFF"/>
          </a:fontRef>
        </p:style>
        <p:txBody>
          <a:bodyPr rtlCol="0" anchor="ct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rgbClr val="FFFFFF"/>
                </a:solidFill>
                <a:uLnTx/>
                <a:uFillTx/>
                <a:latin typeface="Calibri"/>
                <a:ea typeface="Arial"/>
                <a:cs typeface="+mn-cs"/>
              </a:defRPr>
            </a:lvl9pPr>
          </a:lstStyle>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图片 3"/>
          <p:cNvPicPr>
            <a:picLocks noChangeAspect="1"/>
          </p:cNvPicPr>
          <p:nvPr/>
        </p:nvPicPr>
        <p:blipFill>
          <a:blip r:embed="rId3"/>
          <a:srcRect l="14706" t="30221" r="14706" b="30074"/>
          <a:stretch>
            <a:fillRect/>
          </a:stretch>
        </p:blipFill>
        <p:spPr>
          <a:xfrm>
            <a:off x="0" y="0"/>
            <a:ext cx="12192000" cy="6858000"/>
          </a:xfrm>
          <a:custGeom>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rgbClr val="F9F8F5"/>
          </a:solidFill>
        </p:spPr>
      </p:pic>
      <p:grpSp>
        <p:nvGrpSpPr>
          <p:cNvPr id="2" name="组合 1"/>
          <p:cNvGrpSpPr/>
          <p:nvPr/>
        </p:nvGrpSpPr>
        <p:grpSpPr>
          <a:xfrm>
            <a:off x="575187" y="462456"/>
            <a:ext cx="510434" cy="487593"/>
            <a:chOff x="6152265" y="2021750"/>
            <a:chExt cx="593011" cy="566475"/>
          </a:xfrm>
        </p:grpSpPr>
        <p:sp>
          <p:nvSpPr>
            <p:cNvPr id="32" name="椭圆 31"/>
            <p:cNvSpPr/>
            <p:nvPr/>
          </p:nvSpPr>
          <p:spPr>
            <a:xfrm>
              <a:off x="6152265" y="2023073"/>
              <a:ext cx="565152" cy="565152"/>
            </a:xfrm>
            <a:prstGeom prst="ellipse">
              <a:avLst/>
            </a:prstGeom>
            <a:solidFill>
              <a:srgbClr val="7EA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33" name="椭圆 32"/>
            <p:cNvSpPr/>
            <p:nvPr/>
          </p:nvSpPr>
          <p:spPr>
            <a:xfrm>
              <a:off x="6462700" y="2021750"/>
              <a:ext cx="282576" cy="282576"/>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3" name="组合 2"/>
          <p:cNvGrpSpPr/>
          <p:nvPr/>
        </p:nvGrpSpPr>
        <p:grpSpPr>
          <a:xfrm>
            <a:off x="-1049153" y="-940357"/>
            <a:ext cx="2752666" cy="2353134"/>
            <a:chOff x="-1049154" y="-940358"/>
            <a:chExt cx="4402843" cy="3596931"/>
          </a:xfrm>
        </p:grpSpPr>
        <p:sp>
          <p:nvSpPr>
            <p:cNvPr id="5" name="椭圆 4"/>
            <p:cNvSpPr/>
            <p:nvPr/>
          </p:nvSpPr>
          <p:spPr>
            <a:xfrm>
              <a:off x="-522214" y="-940358"/>
              <a:ext cx="1832832" cy="1832832"/>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6" name="椭圆 5"/>
            <p:cNvSpPr/>
            <p:nvPr/>
          </p:nvSpPr>
          <p:spPr>
            <a:xfrm>
              <a:off x="501118" y="-222498"/>
              <a:ext cx="2229947" cy="222994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7" name="椭圆 6"/>
            <p:cNvSpPr/>
            <p:nvPr/>
          </p:nvSpPr>
          <p:spPr>
            <a:xfrm>
              <a:off x="462933" y="1724885"/>
              <a:ext cx="931688" cy="931688"/>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8" name="同心圆 21"/>
            <p:cNvSpPr/>
            <p:nvPr/>
          </p:nvSpPr>
          <p:spPr>
            <a:xfrm>
              <a:off x="-1049154" y="-92674"/>
              <a:ext cx="1817560" cy="18175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9" name="椭圆 8"/>
            <p:cNvSpPr/>
            <p:nvPr/>
          </p:nvSpPr>
          <p:spPr>
            <a:xfrm>
              <a:off x="3060166" y="598950"/>
              <a:ext cx="293523" cy="293523"/>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grpSp>
        <p:nvGrpSpPr>
          <p:cNvPr id="10" name="组合 9"/>
          <p:cNvGrpSpPr/>
          <p:nvPr/>
        </p:nvGrpSpPr>
        <p:grpSpPr>
          <a:xfrm>
            <a:off x="10056440" y="5013176"/>
            <a:ext cx="2886027" cy="2525647"/>
            <a:chOff x="8386565" y="4366731"/>
            <a:chExt cx="4877441" cy="3647636"/>
          </a:xfrm>
        </p:grpSpPr>
        <p:sp>
          <p:nvSpPr>
            <p:cNvPr id="11" name="椭圆 10"/>
            <p:cNvSpPr/>
            <p:nvPr/>
          </p:nvSpPr>
          <p:spPr>
            <a:xfrm>
              <a:off x="10562128" y="4366731"/>
              <a:ext cx="2701878" cy="2701874"/>
            </a:xfrm>
            <a:prstGeom prst="ellipse">
              <a:avLst/>
            </a:prstGeom>
            <a:solidFill>
              <a:srgbClr val="7EA19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2" name="椭圆 11"/>
            <p:cNvSpPr/>
            <p:nvPr/>
          </p:nvSpPr>
          <p:spPr>
            <a:xfrm>
              <a:off x="9881160" y="6030981"/>
              <a:ext cx="1983387" cy="1983386"/>
            </a:xfrm>
            <a:prstGeom prst="ellipse">
              <a:avLst/>
            </a:prstGeom>
            <a:solidFill>
              <a:srgbClr val="B8D3CE">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3" name="同心圆 41"/>
            <p:cNvSpPr/>
            <p:nvPr/>
          </p:nvSpPr>
          <p:spPr>
            <a:xfrm>
              <a:off x="9238214" y="5322572"/>
              <a:ext cx="1966860" cy="1966859"/>
            </a:xfrm>
            <a:prstGeom prst="donut">
              <a:avLst>
                <a:gd name="adj" fmla="val 1239"/>
              </a:avLst>
            </a:prstGeom>
            <a:solidFill>
              <a:srgbClr val="55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4" name="椭圆 13"/>
            <p:cNvSpPr/>
            <p:nvPr/>
          </p:nvSpPr>
          <p:spPr>
            <a:xfrm>
              <a:off x="10022481" y="4797623"/>
              <a:ext cx="1008220" cy="100822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sp>
          <p:nvSpPr>
            <p:cNvPr id="15" name="椭圆 14"/>
            <p:cNvSpPr/>
            <p:nvPr/>
          </p:nvSpPr>
          <p:spPr>
            <a:xfrm>
              <a:off x="8386565" y="6160627"/>
              <a:ext cx="389630" cy="389630"/>
            </a:xfrm>
            <a:prstGeom prst="ellipse">
              <a:avLst/>
            </a:prstGeom>
            <a:solidFill>
              <a:srgbClr val="55797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p:txBody>
        </p:sp>
      </p:grpSp>
      <p:sp>
        <p:nvSpPr>
          <p:cNvPr id="36" name="文本框 35"/>
          <p:cNvSpPr txBox="1"/>
          <p:nvPr/>
        </p:nvSpPr>
        <p:spPr>
          <a:xfrm>
            <a:off x="1233905" y="444601"/>
            <a:ext cx="10502466" cy="523220"/>
          </a:xfrm>
          <a:prstGeom prst="rect">
            <a:avLst/>
          </a:prstGeom>
          <a:noFill/>
        </p:spPr>
        <p:txBody>
          <a:bodyPr wrap="square" rtlCol="0">
            <a:norm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stStyle>
          <a:p>
            <a:r>
              <a:rPr lang="zh-CN" altLang="en-US" sz="2800">
                <a:solidFill>
                  <a:srgbClr val="557979"/>
                </a:solidFill>
                <a:latin typeface="宋体"/>
                <a:cs typeface="+mn-ea"/>
                <a:sym typeface="宋体"/>
              </a:rPr>
              <a:t>非法传销的特点和危害</a:t>
            </a:r>
          </a:p>
        </p:txBody>
      </p:sp>
      <p:sp>
        <p:nvSpPr>
          <p:cNvPr id="37" name="New shape"/>
          <p:cNvSpPr/>
          <p:nvPr/>
        </p:nvSpPr>
        <p:spPr>
          <a:xfrm rot="5400000">
            <a:off x="1117600" y="1955800"/>
            <a:ext cx="330200" cy="330200"/>
          </a:xfrm>
          <a:prstGeom prst="triangle">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New shape"/>
          <p:cNvSpPr/>
          <p:nvPr/>
        </p:nvSpPr>
        <p:spPr>
          <a:xfrm rot="5400000">
            <a:off x="1117600" y="2768600"/>
            <a:ext cx="330200" cy="330200"/>
          </a:xfrm>
          <a:prstGeom prst="triangle">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rot="5400000">
            <a:off x="1117600" y="3924300"/>
            <a:ext cx="330200" cy="330200"/>
          </a:xfrm>
          <a:prstGeom prst="triangle">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rot="5400000">
            <a:off x="1117600" y="5080000"/>
            <a:ext cx="330200" cy="330200"/>
          </a:xfrm>
          <a:prstGeom prst="triangle">
            <a:avLst/>
          </a:prstGeom>
          <a:solidFill>
            <a:srgbClr val="5D7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New picture"/>
          <p:cNvPicPr/>
          <p:nvPr/>
        </p:nvPicPr>
        <p:blipFill>
          <a:blip r:embed="rId4"/>
          <a:stretch>
            <a:fillRect/>
          </a:stretch>
        </p:blipFill>
        <p:spPr>
          <a:xfrm>
            <a:off x="7467600" y="2768600"/>
            <a:ext cx="3581400" cy="2463800"/>
          </a:xfrm>
          <a:prstGeom prst="rect">
            <a:avLst/>
          </a:prstGeom>
          <a:ln>
            <a:solidFill>
              <a:srgbClr val="FFFFFF">
                <a:alpha val="0"/>
              </a:srgbClr>
            </a:solidFill>
          </a:ln>
        </p:spPr>
      </p:pic>
      <p:sp>
        <p:nvSpPr>
          <p:cNvPr id="42" name="New shape"/>
          <p:cNvSpPr/>
          <p:nvPr/>
        </p:nvSpPr>
        <p:spPr>
          <a:xfrm>
            <a:off x="1117600" y="1397000"/>
            <a:ext cx="9956800" cy="3429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非法传销给个人和社会带来了严重的危害</a:t>
            </a:r>
          </a:p>
        </p:txBody>
      </p:sp>
      <p:sp>
        <p:nvSpPr>
          <p:cNvPr id="43" name="New shape"/>
          <p:cNvSpPr/>
          <p:nvPr/>
        </p:nvSpPr>
        <p:spPr>
          <a:xfrm>
            <a:off x="1524000" y="1930400"/>
            <a:ext cx="5740400" cy="660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经济损失：参与非法传销的人们往往会因为加入费用的损失而遭受经济上的巨大损失</a:t>
            </a:r>
          </a:p>
        </p:txBody>
      </p:sp>
      <p:sp>
        <p:nvSpPr>
          <p:cNvPr id="44" name="New shape"/>
          <p:cNvSpPr/>
          <p:nvPr/>
        </p:nvSpPr>
        <p:spPr>
          <a:xfrm>
            <a:off x="1524000" y="2743200"/>
            <a:ext cx="5740400" cy="9906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a:bodyPr>
          <a:lstStyle/>
          <a:p>
            <a:pPr indent="0" algn="l">
              <a:lnSpc>
                <a:spcPct val="125000"/>
              </a:lnSpc>
            </a:pPr>
            <a:r>
              <a:rPr sz="2100" b="0">
                <a:solidFill>
                  <a:srgbClr val="000000"/>
                </a:solidFill>
                <a:latin typeface="宋体"/>
              </a:rPr>
              <a:t>信任破裂：非法传销组织以虚假宣传获得人们的信任，使得社会信任度降低，影响了社会和谐稳定</a:t>
            </a:r>
          </a:p>
        </p:txBody>
      </p:sp>
      <p:sp>
        <p:nvSpPr>
          <p:cNvPr id="45" name="New shape"/>
          <p:cNvSpPr/>
          <p:nvPr/>
        </p:nvSpPr>
        <p:spPr>
          <a:xfrm>
            <a:off x="1524000" y="3898900"/>
            <a:ext cx="5740400" cy="9906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心理伤害：加入非法传销组织的人们往往会因为未能达到承诺的高额回报而遭受心理上的刺激，导致心理健康问题的出现</a:t>
            </a:r>
          </a:p>
        </p:txBody>
      </p:sp>
      <p:sp>
        <p:nvSpPr>
          <p:cNvPr id="46" name="New shape"/>
          <p:cNvSpPr/>
          <p:nvPr/>
        </p:nvSpPr>
        <p:spPr>
          <a:xfrm>
            <a:off x="1524000" y="5054600"/>
            <a:ext cx="5740400" cy="9906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20000"/>
          </a:bodyPr>
          <a:lstStyle/>
          <a:p>
            <a:pPr indent="0" algn="l">
              <a:lnSpc>
                <a:spcPct val="125000"/>
              </a:lnSpc>
            </a:pPr>
            <a:r>
              <a:rPr sz="2100" b="0">
                <a:solidFill>
                  <a:srgbClr val="000000"/>
                </a:solidFill>
                <a:latin typeface="宋体"/>
              </a:rPr>
              <a:t>恶劣影响：非法传销破坏了正常的市场经济秩序，剥夺了人们正当收入来源，给社会经济发展带来了负面影响</a:t>
            </a:r>
          </a:p>
        </p:txBody>
      </p:sp>
    </p:spTree>
  </p:cSld>
  <p:clrMapOvr>
    <a:masterClrMapping/>
  </p:clrMapOvr>
  <mc:AlternateContent xmlns:mc="http://schemas.openxmlformats.org/markup-compatibility/2006">
    <mc:Choice xmlns:p14="http://schemas.microsoft.com/office/powerpoint/2010/main" Requires="p14">
      <p:transition spd="med" advTm="7200000" p14:dur="7200000">
        <p:fade/>
      </p:transition>
    </mc:Choice>
    <mc:Fallback>
      <p:transition spd="med" advTm="7200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300" fill="hold"/>
                                        <p:tgtEl>
                                          <p:spTgt spid="37"/>
                                        </p:tgtEl>
                                        <p:attrNameLst>
                                          <p:attrName>ppt_w</p:attrName>
                                        </p:attrNameLst>
                                      </p:cBhvr>
                                      <p:tavLst>
                                        <p:tav tm="0">
                                          <p:val>
                                            <p:fltVal val="0"/>
                                          </p:val>
                                        </p:tav>
                                        <p:tav tm="100000">
                                          <p:val>
                                            <p:strVal val="#ppt_w"/>
                                          </p:val>
                                        </p:tav>
                                      </p:tavLst>
                                    </p:anim>
                                    <p:anim calcmode="lin" valueType="num">
                                      <p:cBhvr>
                                        <p:cTn id="8" dur="300" fill="hold"/>
                                        <p:tgtEl>
                                          <p:spTgt spid="37"/>
                                        </p:tgtEl>
                                        <p:attrNameLst>
                                          <p:attrName>ppt_h</p:attrName>
                                        </p:attrNameLst>
                                      </p:cBhvr>
                                      <p:tavLst>
                                        <p:tav tm="0">
                                          <p:val>
                                            <p:fltVal val="0"/>
                                          </p:val>
                                        </p:tav>
                                        <p:tav tm="100000">
                                          <p:val>
                                            <p:strVal val="#ppt_h"/>
                                          </p:val>
                                        </p:tav>
                                      </p:tavLst>
                                    </p:anim>
                                  </p:childTnLst>
                                </p:cTn>
                              </p:par>
                            </p:childTnLst>
                          </p:cTn>
                        </p:par>
                        <p:par>
                          <p:cTn id="9" fill="hold" nodeType="afterGroup">
                            <p:stCondLst>
                              <p:cond delay="300"/>
                            </p:stCondLst>
                            <p:childTnLst>
                              <p:par>
                                <p:cTn id="10" presetID="23" presetClass="entr" presetSubtype="16" fill="hold" grpId="1"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300" fill="hold"/>
                                        <p:tgtEl>
                                          <p:spTgt spid="38"/>
                                        </p:tgtEl>
                                        <p:attrNameLst>
                                          <p:attrName>ppt_w</p:attrName>
                                        </p:attrNameLst>
                                      </p:cBhvr>
                                      <p:tavLst>
                                        <p:tav tm="0">
                                          <p:val>
                                            <p:fltVal val="0"/>
                                          </p:val>
                                        </p:tav>
                                        <p:tav tm="100000">
                                          <p:val>
                                            <p:strVal val="#ppt_w"/>
                                          </p:val>
                                        </p:tav>
                                      </p:tavLst>
                                    </p:anim>
                                    <p:anim calcmode="lin" valueType="num">
                                      <p:cBhvr>
                                        <p:cTn id="13" dur="300" fill="hold"/>
                                        <p:tgtEl>
                                          <p:spTgt spid="38"/>
                                        </p:tgtEl>
                                        <p:attrNameLst>
                                          <p:attrName>ppt_h</p:attrName>
                                        </p:attrNameLst>
                                      </p:cBhvr>
                                      <p:tavLst>
                                        <p:tav tm="0">
                                          <p:val>
                                            <p:fltVal val="0"/>
                                          </p:val>
                                        </p:tav>
                                        <p:tav tm="100000">
                                          <p:val>
                                            <p:strVal val="#ppt_h"/>
                                          </p:val>
                                        </p:tav>
                                      </p:tavLst>
                                    </p:anim>
                                  </p:childTnLst>
                                </p:cTn>
                              </p:par>
                            </p:childTnLst>
                          </p:cTn>
                        </p:par>
                        <p:par>
                          <p:cTn id="14" fill="hold" nodeType="afterGroup">
                            <p:stCondLst>
                              <p:cond delay="600"/>
                            </p:stCondLst>
                            <p:childTnLst>
                              <p:par>
                                <p:cTn id="15" presetID="23" presetClass="entr" presetSubtype="16" fill="hold" grpId="2"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300" fill="hold"/>
                                        <p:tgtEl>
                                          <p:spTgt spid="39"/>
                                        </p:tgtEl>
                                        <p:attrNameLst>
                                          <p:attrName>ppt_w</p:attrName>
                                        </p:attrNameLst>
                                      </p:cBhvr>
                                      <p:tavLst>
                                        <p:tav tm="0">
                                          <p:val>
                                            <p:fltVal val="0"/>
                                          </p:val>
                                        </p:tav>
                                        <p:tav tm="100000">
                                          <p:val>
                                            <p:strVal val="#ppt_w"/>
                                          </p:val>
                                        </p:tav>
                                      </p:tavLst>
                                    </p:anim>
                                    <p:anim calcmode="lin" valueType="num">
                                      <p:cBhvr>
                                        <p:cTn id="18" dur="300" fill="hold"/>
                                        <p:tgtEl>
                                          <p:spTgt spid="39"/>
                                        </p:tgtEl>
                                        <p:attrNameLst>
                                          <p:attrName>ppt_h</p:attrName>
                                        </p:attrNameLst>
                                      </p:cBhvr>
                                      <p:tavLst>
                                        <p:tav tm="0">
                                          <p:val>
                                            <p:fltVal val="0"/>
                                          </p:val>
                                        </p:tav>
                                        <p:tav tm="100000">
                                          <p:val>
                                            <p:strVal val="#ppt_h"/>
                                          </p:val>
                                        </p:tav>
                                      </p:tavLst>
                                    </p:anim>
                                  </p:childTnLst>
                                </p:cTn>
                              </p:par>
                            </p:childTnLst>
                          </p:cTn>
                        </p:par>
                        <p:par>
                          <p:cTn id="19" fill="hold" nodeType="afterGroup">
                            <p:stCondLst>
                              <p:cond delay="900"/>
                            </p:stCondLst>
                            <p:childTnLst>
                              <p:par>
                                <p:cTn id="20" presetID="23" presetClass="entr" presetSubtype="16" fill="hold" grpId="3"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300" fill="hold"/>
                                        <p:tgtEl>
                                          <p:spTgt spid="40"/>
                                        </p:tgtEl>
                                        <p:attrNameLst>
                                          <p:attrName>ppt_w</p:attrName>
                                        </p:attrNameLst>
                                      </p:cBhvr>
                                      <p:tavLst>
                                        <p:tav tm="0">
                                          <p:val>
                                            <p:fltVal val="0"/>
                                          </p:val>
                                        </p:tav>
                                        <p:tav tm="100000">
                                          <p:val>
                                            <p:strVal val="#ppt_w"/>
                                          </p:val>
                                        </p:tav>
                                      </p:tavLst>
                                    </p:anim>
                                    <p:anim calcmode="lin" valueType="num">
                                      <p:cBhvr>
                                        <p:cTn id="23" dur="300" fill="hold"/>
                                        <p:tgtEl>
                                          <p:spTgt spid="40"/>
                                        </p:tgtEl>
                                        <p:attrNameLst>
                                          <p:attrName>ppt_h</p:attrName>
                                        </p:attrNameLst>
                                      </p:cBhvr>
                                      <p:tavLst>
                                        <p:tav tm="0">
                                          <p:val>
                                            <p:fltVal val="0"/>
                                          </p:val>
                                        </p:tav>
                                        <p:tav tm="100000">
                                          <p:val>
                                            <p:strVal val="#ppt_h"/>
                                          </p:val>
                                        </p:tav>
                                      </p:tavLst>
                                    </p:anim>
                                  </p:childTnLst>
                                </p:cTn>
                              </p:par>
                            </p:childTnLst>
                          </p:cTn>
                        </p:par>
                        <p:par>
                          <p:cTn id="24" fill="hold" nodeType="afterGroup">
                            <p:stCondLst>
                              <p:cond delay="1200"/>
                            </p:stCondLst>
                            <p:childTnLst>
                              <p:par>
                                <p:cTn id="25" presetID="23" presetClass="entr" presetSubtype="16" fill="hold" grpId="4"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200" fill="hold"/>
                                        <p:tgtEl>
                                          <p:spTgt spid="41"/>
                                        </p:tgtEl>
                                        <p:attrNameLst>
                                          <p:attrName>ppt_w</p:attrName>
                                        </p:attrNameLst>
                                      </p:cBhvr>
                                      <p:tavLst>
                                        <p:tav tm="0">
                                          <p:val>
                                            <p:fltVal val="0"/>
                                          </p:val>
                                        </p:tav>
                                        <p:tav tm="100000">
                                          <p:val>
                                            <p:strVal val="#ppt_w"/>
                                          </p:val>
                                        </p:tav>
                                      </p:tavLst>
                                    </p:anim>
                                    <p:anim calcmode="lin" valueType="num">
                                      <p:cBhvr>
                                        <p:cTn id="28" dur="200" fill="hold"/>
                                        <p:tgtEl>
                                          <p:spTgt spid="41"/>
                                        </p:tgtEl>
                                        <p:attrNameLst>
                                          <p:attrName>ppt_h</p:attrName>
                                        </p:attrNameLst>
                                      </p:cBhvr>
                                      <p:tavLst>
                                        <p:tav tm="0">
                                          <p:val>
                                            <p:fltVal val="0"/>
                                          </p:val>
                                        </p:tav>
                                        <p:tav tm="100000">
                                          <p:val>
                                            <p:strVal val="#ppt_h"/>
                                          </p:val>
                                        </p:tav>
                                      </p:tavLst>
                                    </p:anim>
                                  </p:childTnLst>
                                </p:cTn>
                              </p:par>
                            </p:childTnLst>
                          </p:cTn>
                        </p:par>
                        <p:par>
                          <p:cTn id="29" fill="hold" nodeType="afterGroup">
                            <p:stCondLst>
                              <p:cond delay="1400"/>
                            </p:stCondLst>
                            <p:childTnLst>
                              <p:par>
                                <p:cTn id="30" presetID="23" presetClass="entr" presetSubtype="16" fill="hold" grpId="5" nodeType="after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p:cTn id="32" dur="200" fill="hold"/>
                                        <p:tgtEl>
                                          <p:spTgt spid="42"/>
                                        </p:tgtEl>
                                        <p:attrNameLst>
                                          <p:attrName>ppt_w</p:attrName>
                                        </p:attrNameLst>
                                      </p:cBhvr>
                                      <p:tavLst>
                                        <p:tav tm="0">
                                          <p:val>
                                            <p:fltVal val="0"/>
                                          </p:val>
                                        </p:tav>
                                        <p:tav tm="100000">
                                          <p:val>
                                            <p:strVal val="#ppt_w"/>
                                          </p:val>
                                        </p:tav>
                                      </p:tavLst>
                                    </p:anim>
                                    <p:anim calcmode="lin" valueType="num">
                                      <p:cBhvr>
                                        <p:cTn id="33" dur="200" fill="hold"/>
                                        <p:tgtEl>
                                          <p:spTgt spid="42"/>
                                        </p:tgtEl>
                                        <p:attrNameLst>
                                          <p:attrName>ppt_h</p:attrName>
                                        </p:attrNameLst>
                                      </p:cBhvr>
                                      <p:tavLst>
                                        <p:tav tm="0">
                                          <p:val>
                                            <p:fltVal val="0"/>
                                          </p:val>
                                        </p:tav>
                                        <p:tav tm="100000">
                                          <p:val>
                                            <p:strVal val="#ppt_h"/>
                                          </p:val>
                                        </p:tav>
                                      </p:tavLst>
                                    </p:anim>
                                  </p:childTnLst>
                                </p:cTn>
                              </p:par>
                            </p:childTnLst>
                          </p:cTn>
                        </p:par>
                        <p:par>
                          <p:cTn id="34" fill="hold" nodeType="afterGroup">
                            <p:stCondLst>
                              <p:cond delay="1600"/>
                            </p:stCondLst>
                            <p:childTnLst>
                              <p:par>
                                <p:cTn id="35" presetID="23" presetClass="entr" presetSubtype="16" fill="hold" grpId="6" nodeType="after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200" fill="hold"/>
                                        <p:tgtEl>
                                          <p:spTgt spid="43"/>
                                        </p:tgtEl>
                                        <p:attrNameLst>
                                          <p:attrName>ppt_w</p:attrName>
                                        </p:attrNameLst>
                                      </p:cBhvr>
                                      <p:tavLst>
                                        <p:tav tm="0">
                                          <p:val>
                                            <p:fltVal val="0"/>
                                          </p:val>
                                        </p:tav>
                                        <p:tav tm="100000">
                                          <p:val>
                                            <p:strVal val="#ppt_w"/>
                                          </p:val>
                                        </p:tav>
                                      </p:tavLst>
                                    </p:anim>
                                    <p:anim calcmode="lin" valueType="num">
                                      <p:cBhvr>
                                        <p:cTn id="38" dur="200" fill="hold"/>
                                        <p:tgtEl>
                                          <p:spTgt spid="43"/>
                                        </p:tgtEl>
                                        <p:attrNameLst>
                                          <p:attrName>ppt_h</p:attrName>
                                        </p:attrNameLst>
                                      </p:cBhvr>
                                      <p:tavLst>
                                        <p:tav tm="0">
                                          <p:val>
                                            <p:fltVal val="0"/>
                                          </p:val>
                                        </p:tav>
                                        <p:tav tm="100000">
                                          <p:val>
                                            <p:strVal val="#ppt_h"/>
                                          </p:val>
                                        </p:tav>
                                      </p:tavLst>
                                    </p:anim>
                                  </p:childTnLst>
                                </p:cTn>
                              </p:par>
                            </p:childTnLst>
                          </p:cTn>
                        </p:par>
                        <p:par>
                          <p:cTn id="39" fill="hold" nodeType="afterGroup">
                            <p:stCondLst>
                              <p:cond delay="1800"/>
                            </p:stCondLst>
                            <p:childTnLst>
                              <p:par>
                                <p:cTn id="40" presetID="23" presetClass="entr" presetSubtype="16" fill="hold" grpId="7" nodeType="afterEffect">
                                  <p:stCondLst>
                                    <p:cond delay="0"/>
                                  </p:stCondLst>
                                  <p:childTnLst>
                                    <p:set>
                                      <p:cBhvr>
                                        <p:cTn id="41" dur="1" fill="hold">
                                          <p:stCondLst>
                                            <p:cond delay="0"/>
                                          </p:stCondLst>
                                        </p:cTn>
                                        <p:tgtEl>
                                          <p:spTgt spid="44"/>
                                        </p:tgtEl>
                                        <p:attrNameLst>
                                          <p:attrName>style.visibility</p:attrName>
                                        </p:attrNameLst>
                                      </p:cBhvr>
                                      <p:to>
                                        <p:strVal val="visible"/>
                                      </p:to>
                                    </p:set>
                                    <p:anim calcmode="lin" valueType="num">
                                      <p:cBhvr>
                                        <p:cTn id="42" dur="200" fill="hold"/>
                                        <p:tgtEl>
                                          <p:spTgt spid="44"/>
                                        </p:tgtEl>
                                        <p:attrNameLst>
                                          <p:attrName>ppt_w</p:attrName>
                                        </p:attrNameLst>
                                      </p:cBhvr>
                                      <p:tavLst>
                                        <p:tav tm="0">
                                          <p:val>
                                            <p:fltVal val="0"/>
                                          </p:val>
                                        </p:tav>
                                        <p:tav tm="100000">
                                          <p:val>
                                            <p:strVal val="#ppt_w"/>
                                          </p:val>
                                        </p:tav>
                                      </p:tavLst>
                                    </p:anim>
                                    <p:anim calcmode="lin" valueType="num">
                                      <p:cBhvr>
                                        <p:cTn id="43" dur="200" fill="hold"/>
                                        <p:tgtEl>
                                          <p:spTgt spid="44"/>
                                        </p:tgtEl>
                                        <p:attrNameLst>
                                          <p:attrName>ppt_h</p:attrName>
                                        </p:attrNameLst>
                                      </p:cBhvr>
                                      <p:tavLst>
                                        <p:tav tm="0">
                                          <p:val>
                                            <p:fltVal val="0"/>
                                          </p:val>
                                        </p:tav>
                                        <p:tav tm="100000">
                                          <p:val>
                                            <p:strVal val="#ppt_h"/>
                                          </p:val>
                                        </p:tav>
                                      </p:tavLst>
                                    </p:anim>
                                  </p:childTnLst>
                                </p:cTn>
                              </p:par>
                            </p:childTnLst>
                          </p:cTn>
                        </p:par>
                        <p:par>
                          <p:cTn id="44" fill="hold" nodeType="afterGroup">
                            <p:stCondLst>
                              <p:cond delay="2000"/>
                            </p:stCondLst>
                            <p:childTnLst>
                              <p:par>
                                <p:cTn id="45" presetID="23" presetClass="entr" presetSubtype="16" fill="hold" grpId="8"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200" fill="hold"/>
                                        <p:tgtEl>
                                          <p:spTgt spid="45"/>
                                        </p:tgtEl>
                                        <p:attrNameLst>
                                          <p:attrName>ppt_w</p:attrName>
                                        </p:attrNameLst>
                                      </p:cBhvr>
                                      <p:tavLst>
                                        <p:tav tm="0">
                                          <p:val>
                                            <p:fltVal val="0"/>
                                          </p:val>
                                        </p:tav>
                                        <p:tav tm="100000">
                                          <p:val>
                                            <p:strVal val="#ppt_w"/>
                                          </p:val>
                                        </p:tav>
                                      </p:tavLst>
                                    </p:anim>
                                    <p:anim calcmode="lin" valueType="num">
                                      <p:cBhvr>
                                        <p:cTn id="48" dur="200" fill="hold"/>
                                        <p:tgtEl>
                                          <p:spTgt spid="45"/>
                                        </p:tgtEl>
                                        <p:attrNameLst>
                                          <p:attrName>ppt_h</p:attrName>
                                        </p:attrNameLst>
                                      </p:cBhvr>
                                      <p:tavLst>
                                        <p:tav tm="0">
                                          <p:val>
                                            <p:fltVal val="0"/>
                                          </p:val>
                                        </p:tav>
                                        <p:tav tm="100000">
                                          <p:val>
                                            <p:strVal val="#ppt_h"/>
                                          </p:val>
                                        </p:tav>
                                      </p:tavLst>
                                    </p:anim>
                                  </p:childTnLst>
                                </p:cTn>
                              </p:par>
                            </p:childTnLst>
                          </p:cTn>
                        </p:par>
                        <p:par>
                          <p:cTn id="49" fill="hold" nodeType="afterGroup">
                            <p:stCondLst>
                              <p:cond delay="2200"/>
                            </p:stCondLst>
                            <p:childTnLst>
                              <p:par>
                                <p:cTn id="50" presetID="23" presetClass="entr" presetSubtype="16" fill="hold" grpId="9" nodeType="afterEffect">
                                  <p:stCondLst>
                                    <p:cond delay="0"/>
                                  </p:stCondLst>
                                  <p:childTnLst>
                                    <p:set>
                                      <p:cBhvr>
                                        <p:cTn id="51" dur="1" fill="hold">
                                          <p:stCondLst>
                                            <p:cond delay="0"/>
                                          </p:stCondLst>
                                        </p:cTn>
                                        <p:tgtEl>
                                          <p:spTgt spid="46"/>
                                        </p:tgtEl>
                                        <p:attrNameLst>
                                          <p:attrName>style.visibility</p:attrName>
                                        </p:attrNameLst>
                                      </p:cBhvr>
                                      <p:to>
                                        <p:strVal val="visible"/>
                                      </p:to>
                                    </p:set>
                                    <p:anim calcmode="lin" valueType="num">
                                      <p:cBhvr>
                                        <p:cTn id="52" dur="200" fill="hold"/>
                                        <p:tgtEl>
                                          <p:spTgt spid="46"/>
                                        </p:tgtEl>
                                        <p:attrNameLst>
                                          <p:attrName>ppt_w</p:attrName>
                                        </p:attrNameLst>
                                      </p:cBhvr>
                                      <p:tavLst>
                                        <p:tav tm="0">
                                          <p:val>
                                            <p:fltVal val="0"/>
                                          </p:val>
                                        </p:tav>
                                        <p:tav tm="100000">
                                          <p:val>
                                            <p:strVal val="#ppt_w"/>
                                          </p:val>
                                        </p:tav>
                                      </p:tavLst>
                                    </p:anim>
                                    <p:anim calcmode="lin" valueType="num">
                                      <p:cBhvr>
                                        <p:cTn id="53" dur="200" fill="hold"/>
                                        <p:tgtEl>
                                          <p:spTgt spid="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1" animBg="1"/>
      <p:bldP spid="39" grpId="2" animBg="1"/>
      <p:bldP spid="40" grpId="3" animBg="1"/>
      <p:bldP spid="41" grpId="4" animBg="1"/>
      <p:bldP spid="42" grpId="5" animBg="1"/>
      <p:bldP spid="43" grpId="6" animBg="1"/>
      <p:bldP spid="44" grpId="7" animBg="1"/>
      <p:bldP spid="45" grpId="8" animBg="1"/>
      <p:bldP spid="46" grpId="9" animBg="1"/>
    </p:bldLst>
  </p:timing>
</p:sld>
</file>

<file path=ppt/tags/tag1.xml><?xml version="1.0" encoding="utf-8"?>
<p:tagLst xmlns:p="http://schemas.openxmlformats.org/presentationml/2006/main">
  <p:tag name="PA" val="v4.1.3"/>
</p:tagLst>
</file>

<file path=ppt/tags/tag10.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FILL_FORE_SCHEMECOLOR_INDEX" val="8"/>
  <p:tag name="KSO_WM_UNIT_FILL_FORE_SCHEMECOLOR_INDEX_BRIGHTNESS" val="-0.25"/>
  <p:tag name="KSO_WM_UNIT_FILL_TYPE" val="1"/>
  <p:tag name="KSO_WM_UNIT_HIGHLIGHT" val="0"/>
  <p:tag name="KSO_WM_UNIT_ID" val="diagram20227994_1*l_h_i*1_1_4"/>
  <p:tag name="KSO_WM_UNIT_INDEX" val="1_1_4"/>
  <p:tag name="KSO_WM_UNIT_LAYERLEVEL" val="1_1_1"/>
  <p:tag name="KSO_WM_UNIT_TEXT_FILL_FORE_SCHEMECOLOR_INDEX" val="2"/>
  <p:tag name="KSO_WM_UNIT_TEXT_FILL_FORE_SCHEMECOLOR_INDEX_BRIGHTNESS" val="0"/>
  <p:tag name="KSO_WM_UNIT_TEXT_FILL_TYPE" val="1"/>
  <p:tag name="KSO_WM_UNIT_TYPE" val="l_h_i"/>
</p:tagLst>
</file>

<file path=ppt/tags/tag11.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i*1_1_5"/>
  <p:tag name="KSO_WM_UNIT_INDEX" val="1_1_5"/>
  <p:tag name="KSO_WM_UNIT_LAYERLEVEL" val="1_1_1"/>
  <p:tag name="KSO_WM_UNIT_LINE_FILL_TYPE" val="2"/>
  <p:tag name="KSO_WM_UNIT_LINE_FORE_SCHEMECOLOR_INDEX" val="7"/>
  <p:tag name="KSO_WM_UNIT_LINE_FORE_SCHEMECOLOR_INDEX_BRIGHTNESS" val="0.8"/>
  <p:tag name="KSO_WM_UNIT_TEXT_FILL_FORE_SCHEMECOLOR_INDEX" val="2"/>
  <p:tag name="KSO_WM_UNIT_TEXT_FILL_FORE_SCHEMECOLOR_INDEX_BRIGHTNESS" val="0"/>
  <p:tag name="KSO_WM_UNIT_TEXT_FILL_TYPE" val="1"/>
  <p:tag name="KSO_WM_UNIT_TYPE" val="l_h_i"/>
</p:tagLst>
</file>

<file path=ppt/tags/tag12.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FILL_FORE_SCHEMECOLOR_INDEX" val="8"/>
  <p:tag name="KSO_WM_UNIT_FILL_FORE_SCHEMECOLOR_INDEX_BRIGHTNESS" val="-0.25"/>
  <p:tag name="KSO_WM_UNIT_FILL_TYPE" val="1"/>
  <p:tag name="KSO_WM_UNIT_HIGHLIGHT" val="0"/>
  <p:tag name="KSO_WM_UNIT_ID" val="diagram20227994_1*l_h_i*1_1_6"/>
  <p:tag name="KSO_WM_UNIT_INDEX" val="1_1_6"/>
  <p:tag name="KSO_WM_UNIT_LAYERLEVEL" val="1_1_1"/>
  <p:tag name="KSO_WM_UNIT_TEXT_FILL_FORE_SCHEMECOLOR_INDEX" val="2"/>
  <p:tag name="KSO_WM_UNIT_TEXT_FILL_FORE_SCHEMECOLOR_INDEX_BRIGHTNESS" val="0"/>
  <p:tag name="KSO_WM_UNIT_TEXT_FILL_TYPE" val="1"/>
  <p:tag name="KSO_WM_UNIT_TYPE" val="l_h_i"/>
</p:tagLst>
</file>

<file path=ppt/tags/tag13.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i*1_1_7"/>
  <p:tag name="KSO_WM_UNIT_INDEX" val="1_1_7"/>
  <p:tag name="KSO_WM_UNIT_LAYERLEVEL" val="1_1_1"/>
  <p:tag name="KSO_WM_UNIT_LINE_FILL_TYPE" val="2"/>
  <p:tag name="KSO_WM_UNIT_LINE_FORE_SCHEMECOLOR_INDEX" val="7"/>
  <p:tag name="KSO_WM_UNIT_LINE_FORE_SCHEMECOLOR_INDEX_BRIGHTNESS" val="0.8"/>
  <p:tag name="KSO_WM_UNIT_TEXT_FILL_FORE_SCHEMECOLOR_INDEX" val="2"/>
  <p:tag name="KSO_WM_UNIT_TEXT_FILL_FORE_SCHEMECOLOR_INDEX_BRIGHTNESS" val="0"/>
  <p:tag name="KSO_WM_UNIT_TEXT_FILL_TYPE" val="1"/>
  <p:tag name="KSO_WM_UNIT_TYPE" val="l_h_i"/>
</p:tagLst>
</file>

<file path=ppt/tags/tag14.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FILL_FORE_SCHEMECOLOR_INDEX" val="8"/>
  <p:tag name="KSO_WM_UNIT_FILL_FORE_SCHEMECOLOR_INDEX_BRIGHTNESS" val="-0.25"/>
  <p:tag name="KSO_WM_UNIT_FILL_TYPE" val="1"/>
  <p:tag name="KSO_WM_UNIT_HIGHLIGHT" val="0"/>
  <p:tag name="KSO_WM_UNIT_ID" val="diagram20227994_1*l_h_i*1_1_8"/>
  <p:tag name="KSO_WM_UNIT_INDEX" val="1_1_8"/>
  <p:tag name="KSO_WM_UNIT_LAYERLEVEL" val="1_1_1"/>
  <p:tag name="KSO_WM_UNIT_TEXT_FILL_FORE_SCHEMECOLOR_INDEX" val="2"/>
  <p:tag name="KSO_WM_UNIT_TEXT_FILL_FORE_SCHEMECOLOR_INDEX_BRIGHTNESS" val="0"/>
  <p:tag name="KSO_WM_UNIT_TEXT_FILL_TYPE" val="1"/>
  <p:tag name="KSO_WM_UNIT_TYPE" val="l_h_i"/>
</p:tagLst>
</file>

<file path=ppt/tags/tag15.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i*1_1_9"/>
  <p:tag name="KSO_WM_UNIT_INDEX" val="1_1_9"/>
  <p:tag name="KSO_WM_UNIT_LAYERLEVEL" val="1_1_1"/>
  <p:tag name="KSO_WM_UNIT_LINE_FILL_TYPE" val="2"/>
  <p:tag name="KSO_WM_UNIT_LINE_FORE_SCHEMECOLOR_INDEX" val="7"/>
  <p:tag name="KSO_WM_UNIT_LINE_FORE_SCHEMECOLOR_INDEX_BRIGHTNESS" val="0.8"/>
  <p:tag name="KSO_WM_UNIT_TEXT_FILL_FORE_SCHEMECOLOR_INDEX" val="2"/>
  <p:tag name="KSO_WM_UNIT_TEXT_FILL_FORE_SCHEMECOLOR_INDEX_BRIGHTNESS" val="0"/>
  <p:tag name="KSO_WM_UNIT_TEXT_FILL_TYPE" val="1"/>
  <p:tag name="KSO_WM_UNIT_TYPE" val="l_h_i"/>
</p:tagLst>
</file>

<file path=ppt/tags/tag16.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FILL_FORE_SCHEMECOLOR_INDEX" val="8"/>
  <p:tag name="KSO_WM_UNIT_FILL_FORE_SCHEMECOLOR_INDEX_BRIGHTNESS" val="-0.25"/>
  <p:tag name="KSO_WM_UNIT_FILL_TYPE" val="1"/>
  <p:tag name="KSO_WM_UNIT_HIGHLIGHT" val="0"/>
  <p:tag name="KSO_WM_UNIT_ID" val="diagram20227994_1*l_h_i*1_1_10"/>
  <p:tag name="KSO_WM_UNIT_INDEX" val="1_1_10"/>
  <p:tag name="KSO_WM_UNIT_LAYERLEVEL" val="1_1_1"/>
  <p:tag name="KSO_WM_UNIT_TEXT_FILL_FORE_SCHEMECOLOR_INDEX" val="2"/>
  <p:tag name="KSO_WM_UNIT_TEXT_FILL_FORE_SCHEMECOLOR_INDEX_BRIGHTNESS" val="0"/>
  <p:tag name="KSO_WM_UNIT_TEXT_FILL_TYPE" val="1"/>
  <p:tag name="KSO_WM_UNIT_TYPE" val="l_h_i"/>
</p:tagLst>
</file>

<file path=ppt/tags/tag17.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FILL_FORE_SCHEMECOLOR_INDEX" val="8"/>
  <p:tag name="KSO_WM_UNIT_FILL_FORE_SCHEMECOLOR_INDEX_BRIGHTNESS" val="-0.25"/>
  <p:tag name="KSO_WM_UNIT_FILL_TYPE" val="1"/>
  <p:tag name="KSO_WM_UNIT_HIGHLIGHT" val="0"/>
  <p:tag name="KSO_WM_UNIT_ID" val="diagram20227994_1*l_h_i*1_1_11"/>
  <p:tag name="KSO_WM_UNIT_INDEX" val="1_1_11"/>
  <p:tag name="KSO_WM_UNIT_LAYERLEVEL" val="1_1_1"/>
  <p:tag name="KSO_WM_UNIT_TEXT_FILL_FORE_SCHEMECOLOR_INDEX" val="2"/>
  <p:tag name="KSO_WM_UNIT_TEXT_FILL_FORE_SCHEMECOLOR_INDEX_BRIGHTNESS" val="0"/>
  <p:tag name="KSO_WM_UNIT_TEXT_FILL_TYPE" val="1"/>
  <p:tag name="KSO_WM_UNIT_TYPE" val="l_h_i"/>
</p:tagLst>
</file>

<file path=ppt/tags/tag18.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i*1_1_12"/>
  <p:tag name="KSO_WM_UNIT_INDEX" val="1_1_12"/>
  <p:tag name="KSO_WM_UNIT_LAYERLEVEL" val="1_1_1"/>
  <p:tag name="KSO_WM_UNIT_LINE_FILL_TYPE" val="2"/>
  <p:tag name="KSO_WM_UNIT_LINE_FORE_SCHEMECOLOR_INDEX" val="7"/>
  <p:tag name="KSO_WM_UNIT_LINE_FORE_SCHEMECOLOR_INDEX_BRIGHTNESS" val="0.8"/>
  <p:tag name="KSO_WM_UNIT_TEXT_FILL_FORE_SCHEMECOLOR_INDEX" val="2"/>
  <p:tag name="KSO_WM_UNIT_TEXT_FILL_FORE_SCHEMECOLOR_INDEX_BRIGHTNESS" val="0"/>
  <p:tag name="KSO_WM_UNIT_TEXT_FILL_TYPE" val="1"/>
  <p:tag name="KSO_WM_UNIT_TYPE" val="l_h_i"/>
</p:tagLst>
</file>

<file path=ppt/tags/tag19.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i*1_1_13"/>
  <p:tag name="KSO_WM_UNIT_INDEX" val="1_1_13"/>
  <p:tag name="KSO_WM_UNIT_LAYERLEVEL" val="1_1_1"/>
  <p:tag name="KSO_WM_UNIT_LINE_FILL_TYPE" val="2"/>
  <p:tag name="KSO_WM_UNIT_LINE_FORE_SCHEMECOLOR_INDEX" val="7"/>
  <p:tag name="KSO_WM_UNIT_LINE_FORE_SCHEMECOLOR_INDEX_BRIGHTNESS" val="0.8"/>
  <p:tag name="KSO_WM_UNIT_TEXT_FILL_FORE_SCHEMECOLOR_INDEX" val="2"/>
  <p:tag name="KSO_WM_UNIT_TEXT_FILL_FORE_SCHEMECOLOR_INDEX_BRIGHTNESS" val="0"/>
  <p:tag name="KSO_WM_UNIT_TEXT_FILL_TYPE" val="1"/>
  <p:tag name="KSO_WM_UNIT_TYPE" val="l_h_i"/>
</p:tagLst>
</file>

<file path=ppt/tags/tag2.xml><?xml version="1.0" encoding="utf-8"?>
<p:tagLst xmlns:p="http://schemas.openxmlformats.org/presentationml/2006/main">
  <p:tag name="PA" val="v4.1.3"/>
</p:tagLst>
</file>

<file path=ppt/tags/tag20.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FILL_FORE_SCHEMECOLOR_INDEX" val="8"/>
  <p:tag name="KSO_WM_UNIT_FILL_FORE_SCHEMECOLOR_INDEX_BRIGHTNESS" val="-0.25"/>
  <p:tag name="KSO_WM_UNIT_FILL_TYPE" val="1"/>
  <p:tag name="KSO_WM_UNIT_HIGHLIGHT" val="0"/>
  <p:tag name="KSO_WM_UNIT_ID" val="diagram20227994_1*l_h_i*1_1_14"/>
  <p:tag name="KSO_WM_UNIT_INDEX" val="1_1_14"/>
  <p:tag name="KSO_WM_UNIT_LAYERLEVEL" val="1_1_1"/>
  <p:tag name="KSO_WM_UNIT_TEXT_FILL_FORE_SCHEMECOLOR_INDEX" val="2"/>
  <p:tag name="KSO_WM_UNIT_TEXT_FILL_FORE_SCHEMECOLOR_INDEX_BRIGHTNESS" val="0"/>
  <p:tag name="KSO_WM_UNIT_TEXT_FILL_TYPE" val="1"/>
  <p:tag name="KSO_WM_UNIT_TYPE" val="l_h_i"/>
</p:tagLst>
</file>

<file path=ppt/tags/tag21.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i*1_1_15"/>
  <p:tag name="KSO_WM_UNIT_INDEX" val="1_1_15"/>
  <p:tag name="KSO_WM_UNIT_LAYERLEVEL" val="1_1_1"/>
  <p:tag name="KSO_WM_UNIT_LINE_FILL_TYPE" val="2"/>
  <p:tag name="KSO_WM_UNIT_LINE_FORE_SCHEMECOLOR_INDEX" val="6"/>
  <p:tag name="KSO_WM_UNIT_LINE_FORE_SCHEMECOLOR_INDEX_BRIGHTNESS" val="0.8"/>
  <p:tag name="KSO_WM_UNIT_TEXT_FILL_FORE_SCHEMECOLOR_INDEX" val="2"/>
  <p:tag name="KSO_WM_UNIT_TEXT_FILL_FORE_SCHEMECOLOR_INDEX_BRIGHTNESS" val="0"/>
  <p:tag name="KSO_WM_UNIT_TEXT_FILL_TYPE" val="1"/>
  <p:tag name="KSO_WM_UNIT_TYPE" val="l_h_i"/>
</p:tagLst>
</file>

<file path=ppt/tags/tag22.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x*1_1_1"/>
  <p:tag name="KSO_WM_UNIT_INDEX" val="1_1_1"/>
  <p:tag name="KSO_WM_UNIT_LAYERLEVEL" val="1_1_1"/>
  <p:tag name="KSO_WM_UNIT_TYPE" val="l_h_x"/>
  <p:tag name="KSO_WM_UNIT_VALUE" val="136*136"/>
</p:tagLst>
</file>

<file path=ppt/tags/tag23.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27994_1*l_i*1_1"/>
  <p:tag name="KSO_WM_UNIT_INDEX" val="1_1"/>
  <p:tag name="KSO_WM_UNIT_LAYERLEVEL" val="1_1"/>
  <p:tag name="KSO_WM_UNIT_TEXT_FILL_FORE_SCHEMECOLOR_INDEX" val="13"/>
  <p:tag name="KSO_WM_UNIT_TEXT_FILL_FORE_SCHEMECOLOR_INDEX_BRIGHTNESS" val="0"/>
  <p:tag name="KSO_WM_UNIT_TEXT_FILL_TYPE" val="1"/>
  <p:tag name="KSO_WM_UNIT_TYPE" val="l_i"/>
</p:tagLst>
</file>

<file path=ppt/tags/tag24.xml><?xml version="1.0" encoding="utf-8"?>
<p:tagLst xmlns:p="http://schemas.openxmlformats.org/presentationml/2006/main">
  <p:tag name="PA" val="v4.1.3"/>
</p:tagLst>
</file>

<file path=ppt/tags/tag25.xml><?xml version="1.0" encoding="utf-8"?>
<p:tagLst xmlns:p="http://schemas.openxmlformats.org/presentationml/2006/main">
  <p:tag name="PA" val="v4.1.3"/>
</p:tagLst>
</file>

<file path=ppt/tags/tag26.xml><?xml version="1.0" encoding="utf-8"?>
<p:tagLst xmlns:p="http://schemas.openxmlformats.org/presentationml/2006/main">
  <p:tag name="AS_NET" val="4.0.30319.42000"/>
  <p:tag name="AS_OS" val="Microsoft Windows NT 6.2.9200.0"/>
  <p:tag name="AS_RELEASE_DATE" val="2017.10.11"/>
  <p:tag name="AS_TITLE" val="Aspose.Slides for .NET 2.0"/>
  <p:tag name="AS_VERSION" val="17.9.1"/>
</p:tagLst>
</file>

<file path=ppt/tags/tag3.xml><?xml version="1.0" encoding="utf-8"?>
<p:tagLst xmlns:p="http://schemas.openxmlformats.org/presentationml/2006/main">
  <p:tag name="PA" val="v4.1.3"/>
</p:tagLst>
</file>

<file path=ppt/tags/tag4.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i*1_1_1"/>
  <p:tag name="KSO_WM_UNIT_INDEX" val="1_1_1"/>
  <p:tag name="KSO_WM_UNIT_LAYERLEVEL" val="1_1_1"/>
  <p:tag name="KSO_WM_UNIT_SUBTYPE" val="d"/>
  <p:tag name="KSO_WM_UNIT_TEXT_FORE_SCHEMECOLOR_INDEX" val="5"/>
  <p:tag name="KSO_WM_UNIT_TEXT_FORE_SCHEMECOLOR_INDEX_BRIGHTNESS" val="0.8"/>
  <p:tag name="KSO_WM_UNIT_TEXT_LINE_FILL_TYPE" val="2"/>
  <p:tag name="KSO_WM_UNIT_TYPE" val="l_h_i"/>
</p:tagLst>
</file>

<file path=ppt/tags/tag5.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a*1_1_1"/>
  <p:tag name="KSO_WM_UNIT_INDEX" val="1_1_1"/>
  <p:tag name="KSO_WM_UNIT_ISCONTENTSTITLE" val="0"/>
  <p:tag name="KSO_WM_UNIT_ISNUMDGMTITLE" val="0"/>
  <p:tag name="KSO_WM_UNIT_LAYERLEVEL" val="1_1_1"/>
  <p:tag name="KSO_WM_UNIT_NOCLEAR" val="0"/>
  <p:tag name="KSO_WM_UNIT_PRESET_TEXT" val="请添加小标题"/>
  <p:tag name="KSO_WM_UNIT_TEXT_FILL_FORE_SCHEMECOLOR_INDEX" val="5"/>
  <p:tag name="KSO_WM_UNIT_TEXT_FILL_TYPE" val="1"/>
  <p:tag name="KSO_WM_UNIT_TYPE" val="l_h_a"/>
  <p:tag name="KSO_WM_UNIT_VALUE" val="8"/>
</p:tagLst>
</file>

<file path=ppt/tags/tag6.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f*1_1_1"/>
  <p:tag name="KSO_WM_UNIT_INDEX" val="1_1_1"/>
  <p:tag name="KSO_WM_UNIT_LAYERLEVEL" val="1_1_1"/>
  <p:tag name="KSO_WM_UNIT_NOCLEAR" val="0"/>
  <p:tag name="KSO_WM_UNIT_PRESET_TEXT" val="单击此处输入你的正文，文字是您思想的提炼。"/>
  <p:tag name="KSO_WM_UNIT_SUBTYPE" val="a"/>
  <p:tag name="KSO_WM_UNIT_TEXT_FILL_FORE_SCHEMECOLOR_INDEX" val="5"/>
  <p:tag name="KSO_WM_UNIT_TEXT_FILL_FORE_SCHEMECOLOR_INDEX_BRIGHTNESS" val="0"/>
  <p:tag name="KSO_WM_UNIT_TEXT_FILL_TYPE" val="1"/>
  <p:tag name="KSO_WM_UNIT_TYPE" val="l_h_f"/>
  <p:tag name="KSO_WM_UNIT_VALUE" val="54"/>
</p:tagLst>
</file>

<file path=ppt/tags/tag7.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i*1_1_2"/>
  <p:tag name="KSO_WM_UNIT_INDEX" val="1_1_2"/>
  <p:tag name="KSO_WM_UNIT_LAYERLEVEL" val="1_1_1"/>
  <p:tag name="KSO_WM_UNIT_LINE_FILL_TYPE" val="2"/>
  <p:tag name="KSO_WM_UNIT_LINE_FORE_SCHEMECOLOR_INDEX" val="6"/>
  <p:tag name="KSO_WM_UNIT_LINE_FORE_SCHEMECOLOR_INDEX_BRIGHTNESS" val="-0.25"/>
  <p:tag name="KSO_WM_UNIT_TYPE" val="l_h_i"/>
</p:tagLst>
</file>

<file path=ppt/tags/tag8.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FILL_FORE_SCHEMECOLOR_INDEX" val="8"/>
  <p:tag name="KSO_WM_UNIT_FILL_FORE_SCHEMECOLOR_INDEX_BRIGHTNESS" val="-0.25"/>
  <p:tag name="KSO_WM_UNIT_FILL_TYPE" val="1"/>
  <p:tag name="KSO_WM_UNIT_HIGHLIGHT" val="0"/>
  <p:tag name="KSO_WM_UNIT_ID" val="diagram20227994_1*l_h_i*1_1_16"/>
  <p:tag name="KSO_WM_UNIT_INDEX" val="1_1_16"/>
  <p:tag name="KSO_WM_UNIT_LAYERLEVEL" val="1_1_1"/>
  <p:tag name="KSO_WM_UNIT_TEXT_FILL_FORE_SCHEMECOLOR_INDEX" val="2"/>
  <p:tag name="KSO_WM_UNIT_TEXT_FILL_FORE_SCHEMECOLOR_INDEX_BRIGHTNESS" val="0"/>
  <p:tag name="KSO_WM_UNIT_TEXT_FILL_TYPE" val="1"/>
  <p:tag name="KSO_WM_UNIT_TYPE" val="l_h_i"/>
</p:tagLst>
</file>

<file path=ppt/tags/tag9.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27994"/>
  <p:tag name="KSO_WM_UNIT_COMPATIBLE" val="0"/>
  <p:tag name="KSO_WM_UNIT_DIAGRAM_ISNUMVISUAL" val="0"/>
  <p:tag name="KSO_WM_UNIT_DIAGRAM_ISREFERUNIT" val="0"/>
  <p:tag name="KSO_WM_UNIT_HIGHLIGHT" val="0"/>
  <p:tag name="KSO_WM_UNIT_ID" val="diagram20227994_1*l_h_i*1_1_3"/>
  <p:tag name="KSO_WM_UNIT_INDEX" val="1_1_3"/>
  <p:tag name="KSO_WM_UNIT_LAYERLEVEL" val="1_1_1"/>
  <p:tag name="KSO_WM_UNIT_LINE_FILL_TYPE" val="2"/>
  <p:tag name="KSO_WM_UNIT_LINE_FORE_SCHEMECOLOR_INDEX" val="7"/>
  <p:tag name="KSO_WM_UNIT_LINE_FORE_SCHEMECOLOR_INDEX_BRIGHTNESS" val="0.8"/>
  <p:tag name="KSO_WM_UNIT_TEXT_FILL_FORE_SCHEMECOLOR_INDEX" val="2"/>
  <p:tag name="KSO_WM_UNIT_TEXT_FILL_FORE_SCHEMECOLOR_INDEX_BRIGHTNESS" val="0"/>
  <p:tag name="KSO_WM_UNIT_TEXT_FILL_TYPE" val="1"/>
  <p:tag name="KSO_WM_UNIT_TYPE" val="l_h_i"/>
</p:tagLst>
</file>

<file path=ppt/theme/theme1.xml><?xml version="1.0" encoding="utf-8"?>
<a:theme xmlns:r="http://schemas.openxmlformats.org/officeDocument/2006/relationships"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p4302tz">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Arial"/>
        <a:cs typeface="Arial"/>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1_Office 主题​​ overrid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Arial"/>
        <a:cs typeface="Arial"/>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vt="http://schemas.openxmlformats.org/officeDocument/2006/docPropsVTypes" xmlns="http://schemas.openxmlformats.org/officeDocument/2006/extended-properties">
  <Company/>
  <PresentationFormat>全屏显示(4:3)</PresentationFormat>
  <Paragraphs>58</Paragraphs>
  <Slides>14</Slides>
  <Notes>14</Notes>
  <TotalTime>1</TotalTime>
  <HiddenSlides>0</HiddenSlides>
  <MMClips>0</MMClips>
  <ScaleCrop>0</ScaleCrop>
  <HeadingPairs>
    <vt:vector baseType="variant" size="4">
      <vt:variant>
        <vt:lpstr>Theme</vt:lpstr>
      </vt:variant>
      <vt:variant>
        <vt:i4>1</vt:i4>
      </vt:variant>
      <vt:variant>
        <vt:lpstr>Slide Titles</vt:lpstr>
      </vt:variant>
      <vt:variant>
        <vt:i4>14</vt:i4>
      </vt:variant>
    </vt:vector>
  </HeadingPairs>
  <TitlesOfParts>
    <vt:vector baseType="lpstr" size="15">
      <vt:lpstr>1_Office 主题​​</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0</LinksUpToDate>
  <SharedDoc>0</SharedDoc>
  <HyperlinksChanged>0</HyperlinksChanged>
  <Application>Aspose.Slides for .NET</Application>
  <AppVersion>17.0901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2024-04-12T07:40:52Z</dcterms:created>
  <dcterms:modified xsi:type="dcterms:W3CDTF">2024-04-12T07:42:57Z</dcterms:modified>
</cp:coreProperties>
</file>