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tags" Target="tags/tag75.xml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slide" Target="slides/slide2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8DFCC-589B-4A60-9C12-59D686ADFEC6}" type="datetimeFigureOut">
              <a:rPr lang="zh-CN" altLang="en-US"/>
              <a:t>2018/7/9</a:t>
            </a:fld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CC3E0-7DDF-45E7-A937-AD50A2B51CF3}" type="slidenum">
              <a:rPr lang="zh-CN" altLang="en-US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8548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1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10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585E9-7E7D-4F61-B910-A0197A3733B6}" type="slidenum">
              <a:rPr lang="zh-CN" altLang="en-US"/>
              <a:t>11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12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13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14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15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16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349ED-01C7-4932-82E8-42DB3C01F7E8}" type="slidenum">
              <a:rPr lang="zh-CN" altLang="en-US"/>
              <a:t>17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18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/>
              <a:t>19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960D-E677-4B50-879C-E19C00E18F83}" type="slidenum">
              <a:rPr lang="zh-CN" altLang="en-US"/>
              <a:t>2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20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21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22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23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24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25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26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27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28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近年来，中国的经济取得了惊人的成就。从改革开放之初的贫穷落后，到如今的世界第二大经济体，中国的经济发展速度之快令人瞩目。经济的蓬勃发展为中国人民带来了前所未有的机遇与福利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29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/>
              <a:t>3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30</a:t>
            </a:fld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31</a:t>
            </a:fld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32</a:t>
            </a:fld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中国是一个充满生机与活力的国家，她的独特魅力吸引了全世界的目光。这片神圣的国土上有着美丽的风景、丰富的文化、勤劳的人民、蓬勃发展的经济和独特的民俗文化。让我们共同珍惜这份宝贵的文化遗产，为中国的繁荣与发展贡献自己的力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33</a:t>
            </a:fld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3148F-6815-4448-BFF3-3BA53C769A29}" type="slidenum">
              <a:rPr lang="zh-CN" altLang="en-US"/>
              <a:t>34</a:t>
            </a:fld>
          </a:p>
        </p:txBody>
      </p:sp>
    </p:spTree>
    <p:extLst>
      <p:ext uri="{BB962C8B-B14F-4D97-AF65-F5344CB8AC3E}">
        <p14:creationId xmlns:p14="http://schemas.microsoft.com/office/powerpoint/2010/main" val="117862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4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5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6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更多素材资源</a:t>
            </a:r>
            <a:r>
              <a:rPr lang="en-US" altLang="zh-CN"/>
              <a:t>-</a:t>
            </a:r>
            <a:r>
              <a:rPr lang="zh-CN" altLang="en-US"/>
              <a:t>淘宝搜索：XXX 或直接进入网址：</a:t>
            </a:r>
            <a:r>
              <a:rPr lang="en-US" altLang="zh-CN"/>
              <a:t>XXX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7BC0C-0B0F-4B14-AB49-286AEAAB164A}" type="slidenum">
              <a:rPr lang="zh-CN" altLang="en-US"/>
              <a:t>7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8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  <a:t>9</a:t>
            </a:fld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image" Target="../media/image7.png" /><Relationship Id="rId3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少先队---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pic>
        <p:nvPicPr>
          <p:cNvPr id="9" name="图片 8" descr="-少先队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25720"/>
            <a:ext cx="12192000" cy="1732915"/>
          </a:xfrm>
          <a:prstGeom prst="rect">
            <a:avLst/>
          </a:prstGeom>
        </p:spPr>
      </p:pic>
      <p:pic>
        <p:nvPicPr>
          <p:cNvPr id="11" name="图片 10" descr="少先队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1380" y="2098040"/>
            <a:ext cx="5246370" cy="4769485"/>
          </a:xfrm>
          <a:prstGeom prst="rect">
            <a:avLst/>
          </a:prstGeom>
        </p:spPr>
      </p:pic>
      <p:pic>
        <p:nvPicPr>
          <p:cNvPr id="10" name="图片 9" descr="--少先队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035550"/>
            <a:ext cx="12192000" cy="1831975"/>
          </a:xfrm>
          <a:prstGeom prst="rect">
            <a:avLst/>
          </a:prstGeom>
        </p:spPr>
      </p:pic>
      <p:pic>
        <p:nvPicPr>
          <p:cNvPr id="13" name="图片 12" descr="少先队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4936490" cy="2097405"/>
          </a:xfrm>
          <a:prstGeom prst="rect">
            <a:avLst/>
          </a:prstGeom>
        </p:spPr>
      </p:pic>
    </p:spTree>
  </p:cSld>
  <p:clrMapOvr>
    <a:masterClrMapping/>
  </p:clrMapOvr>
  <p:transition spd="slow" advClick="0"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少先队---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pic>
        <p:nvPicPr>
          <p:cNvPr id="9" name="图片 8" descr="-少先队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25720"/>
            <a:ext cx="12192000" cy="1732915"/>
          </a:xfrm>
          <a:prstGeom prst="rect">
            <a:avLst/>
          </a:prstGeom>
        </p:spPr>
      </p:pic>
      <p:pic>
        <p:nvPicPr>
          <p:cNvPr id="10" name="图片 9" descr="--少先队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35550"/>
            <a:ext cx="12192000" cy="1831975"/>
          </a:xfrm>
          <a:prstGeom prst="rect">
            <a:avLst/>
          </a:prstGeom>
        </p:spPr>
      </p:pic>
      <p:pic>
        <p:nvPicPr>
          <p:cNvPr id="13" name="图片 12" descr="少先队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936490" cy="2097405"/>
          </a:xfrm>
          <a:prstGeom prst="rect">
            <a:avLst/>
          </a:prstGeom>
        </p:spPr>
      </p:pic>
    </p:spTree>
  </p:cSld>
  <p:clrMapOvr>
    <a:masterClrMapping/>
  </p:clrMapOvr>
  <p:transition spd="slow" advClick="0"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少先队---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pic>
        <p:nvPicPr>
          <p:cNvPr id="9" name="图片 8" descr="-少先队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1176020" y="665480"/>
            <a:ext cx="3612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en-US" sz="3200">
                <a:gradFill>
                  <a:gsLst>
                    <a:gs pos="0">
                      <a:srgbClr val="FB0F01"/>
                    </a:gs>
                    <a:gs pos="100000">
                      <a:srgbClr val="AF1908"/>
                    </a:gs>
                    <a:gs pos="51000">
                      <a:srgbClr val="E31201"/>
                    </a:gs>
                    <a:gs pos="94000">
                      <a:srgbClr val="D51504"/>
                    </a:gs>
                  </a:gsLst>
                  <a:lin ang="0" scaled="0"/>
                </a:gradFill>
                <a:latin typeface="字魂95号-手刻宋" panose="00000500000000000000" charset="-122"/>
                <a:ea typeface="字魂95号-手刻宋" panose="00000500000000000000" charset="-122"/>
                <a:cs typeface="思源黑体 CN Normal" panose="020b0400000000000000" charset="-122"/>
              </a:rPr>
              <a:t>第一部分 </a:t>
            </a:r>
            <a:r>
              <a:rPr lang="zh-CN" altLang="en-US" sz="3200">
                <a:gradFill>
                  <a:gsLst>
                    <a:gs pos="0">
                      <a:srgbClr val="FB0F01"/>
                    </a:gs>
                    <a:gs pos="100000">
                      <a:srgbClr val="AF1908"/>
                    </a:gs>
                    <a:gs pos="51000">
                      <a:srgbClr val="E31201"/>
                    </a:gs>
                    <a:gs pos="94000">
                      <a:srgbClr val="D51504"/>
                    </a:gs>
                  </a:gsLst>
                  <a:lin ang="0" scaled="0"/>
                </a:gradFill>
                <a:latin typeface="字魂95号-手刻宋" panose="00000500000000000000" charset="-122"/>
                <a:ea typeface="字魂95号-手刻宋" panose="00000500000000000000" charset="-122"/>
                <a:cs typeface="思源黑体 CN Normal" panose="020b0400000000000000" charset="-122"/>
                <a:sym typeface="+mn-ea"/>
              </a:rPr>
              <a:t>工作职责</a:t>
            </a:r>
            <a:endParaRPr lang="zh-CN" altLang="en-US" sz="3200">
              <a:gradFill>
                <a:gsLst>
                  <a:gs pos="0">
                    <a:srgbClr val="FB0F01"/>
                  </a:gs>
                  <a:gs pos="100000">
                    <a:srgbClr val="AF1908"/>
                  </a:gs>
                  <a:gs pos="51000">
                    <a:srgbClr val="E31201"/>
                  </a:gs>
                  <a:gs pos="94000">
                    <a:srgbClr val="D51504"/>
                  </a:gs>
                </a:gsLst>
                <a:lin ang="0" scaled="0"/>
              </a:gradFill>
              <a:latin typeface="字魂95号-手刻宋" panose="00000500000000000000" charset="-122"/>
              <a:ea typeface="字魂95号-手刻宋" panose="00000500000000000000" charset="-122"/>
              <a:cs typeface="思源黑体 CN Normal" panose="020b0400000000000000" charset="-122"/>
            </a:endParaRPr>
          </a:p>
        </p:txBody>
      </p:sp>
      <p:sp>
        <p:nvSpPr>
          <p:cNvPr id="25" name="文本框 24"/>
          <p:cNvSpPr txBox="1"/>
          <p:nvPr userDrawn="1"/>
        </p:nvSpPr>
        <p:spPr>
          <a:xfrm>
            <a:off x="4719320" y="798195"/>
            <a:ext cx="4739005" cy="370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 fontAlgn="auto">
              <a:lnSpc>
                <a:spcPct val="130000"/>
              </a:lnSpc>
            </a:pP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2021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度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少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先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队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辅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导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员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工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作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述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职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汇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报</a:t>
            </a:r>
            <a:endParaRPr lang="en-US" altLang="zh-CN" sz="1400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9492615" y="995045"/>
            <a:ext cx="2700000" cy="0"/>
          </a:xfrm>
          <a:prstGeom prst="line">
            <a:avLst/>
          </a:prstGeom>
          <a:ln>
            <a:gradFill>
              <a:gsLst>
                <a:gs pos="0">
                  <a:srgbClr val="FB0F01"/>
                </a:gs>
                <a:gs pos="65000">
                  <a:srgbClr val="E31201"/>
                </a:gs>
                <a:gs pos="100000">
                  <a:srgbClr val="D51504"/>
                </a:gs>
              </a:gsLst>
              <a:lin ang="5400000" scaled="1"/>
            </a:gra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303b343532343033303bd3c3bba7ccd8d5f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</p:spPr>
      </p:pic>
    </p:spTree>
  </p:cSld>
  <p:clrMapOvr>
    <a:masterClrMapping/>
  </p:clrMapOvr>
  <p:transition spd="slow" advClick="0"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少先队---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pic>
        <p:nvPicPr>
          <p:cNvPr id="9" name="图片 8" descr="-少先队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1176020" y="665480"/>
            <a:ext cx="3612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en-US" sz="3200">
                <a:gradFill>
                  <a:gsLst>
                    <a:gs pos="0">
                      <a:srgbClr val="FB0F01"/>
                    </a:gs>
                    <a:gs pos="100000">
                      <a:srgbClr val="AF1908"/>
                    </a:gs>
                    <a:gs pos="51000">
                      <a:srgbClr val="E31201"/>
                    </a:gs>
                    <a:gs pos="94000">
                      <a:srgbClr val="D51504"/>
                    </a:gs>
                  </a:gsLst>
                  <a:lin ang="0" scaled="0"/>
                </a:gradFill>
                <a:latin typeface="字魂95号-手刻宋" panose="00000500000000000000" charset="-122"/>
                <a:ea typeface="字魂95号-手刻宋" panose="00000500000000000000" charset="-122"/>
                <a:cs typeface="思源黑体 CN Normal" panose="020b0400000000000000" charset="-122"/>
              </a:rPr>
              <a:t>第二部分 </a:t>
            </a:r>
            <a:r>
              <a:rPr lang="zh-CN" altLang="en-US" sz="3200">
                <a:gradFill>
                  <a:gsLst>
                    <a:gs pos="0">
                      <a:srgbClr val="FB0F01"/>
                    </a:gs>
                    <a:gs pos="100000">
                      <a:srgbClr val="AF1908"/>
                    </a:gs>
                    <a:gs pos="51000">
                      <a:srgbClr val="E31201"/>
                    </a:gs>
                    <a:gs pos="94000">
                      <a:srgbClr val="D51504"/>
                    </a:gs>
                  </a:gsLst>
                  <a:lin ang="0" scaled="0"/>
                </a:gradFill>
                <a:latin typeface="字魂95号-手刻宋" panose="00000500000000000000" charset="-122"/>
                <a:ea typeface="字魂95号-手刻宋" panose="00000500000000000000" charset="-122"/>
                <a:cs typeface="思源黑体 CN Normal" panose="020b0400000000000000" charset="-122"/>
                <a:sym typeface="+mn-ea"/>
              </a:rPr>
              <a:t>常规教育</a:t>
            </a:r>
          </a:p>
        </p:txBody>
      </p:sp>
      <p:sp>
        <p:nvSpPr>
          <p:cNvPr id="25" name="文本框 24"/>
          <p:cNvSpPr txBox="1"/>
          <p:nvPr userDrawn="1"/>
        </p:nvSpPr>
        <p:spPr>
          <a:xfrm>
            <a:off x="4719320" y="798195"/>
            <a:ext cx="4739005" cy="370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 fontAlgn="auto">
              <a:lnSpc>
                <a:spcPct val="130000"/>
              </a:lnSpc>
            </a:pP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2021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度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少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先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队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辅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导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员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工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作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述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职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汇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报</a:t>
            </a:r>
            <a:endParaRPr lang="en-US" altLang="zh-CN" sz="1400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7" name="图片 6" descr="303b343532343033303bd3c3bba7ccd8d5f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9492615" y="995045"/>
            <a:ext cx="2700000" cy="0"/>
          </a:xfrm>
          <a:prstGeom prst="line">
            <a:avLst/>
          </a:prstGeom>
          <a:ln>
            <a:gradFill>
              <a:gsLst>
                <a:gs pos="0">
                  <a:srgbClr val="FB0F01"/>
                </a:gs>
                <a:gs pos="65000">
                  <a:srgbClr val="E31201"/>
                </a:gs>
                <a:gs pos="100000">
                  <a:srgbClr val="D51504"/>
                </a:gs>
              </a:gsLst>
              <a:lin ang="5400000" scaled="1"/>
            </a:gra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少先队---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pic>
        <p:nvPicPr>
          <p:cNvPr id="9" name="图片 8" descr="-少先队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1176020" y="665480"/>
            <a:ext cx="3612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en-US" sz="3200">
                <a:gradFill>
                  <a:gsLst>
                    <a:gs pos="0">
                      <a:srgbClr val="FB0F01"/>
                    </a:gs>
                    <a:gs pos="100000">
                      <a:srgbClr val="AF1908"/>
                    </a:gs>
                    <a:gs pos="51000">
                      <a:srgbClr val="E31201"/>
                    </a:gs>
                    <a:gs pos="94000">
                      <a:srgbClr val="D51504"/>
                    </a:gs>
                  </a:gsLst>
                  <a:lin ang="0" scaled="0"/>
                </a:gradFill>
                <a:latin typeface="字魂95号-手刻宋" panose="00000500000000000000" charset="-122"/>
                <a:ea typeface="字魂95号-手刻宋" panose="00000500000000000000" charset="-122"/>
                <a:cs typeface="思源黑体 CN Normal" panose="020b0400000000000000" charset="-122"/>
              </a:rPr>
              <a:t>第三部分 </a:t>
            </a:r>
            <a:r>
              <a:rPr lang="zh-CN" altLang="en-US" sz="3200">
                <a:gradFill>
                  <a:gsLst>
                    <a:gs pos="0">
                      <a:srgbClr val="FB0F01"/>
                    </a:gs>
                    <a:gs pos="100000">
                      <a:srgbClr val="AF1908"/>
                    </a:gs>
                    <a:gs pos="51000">
                      <a:srgbClr val="E31201"/>
                    </a:gs>
                    <a:gs pos="94000">
                      <a:srgbClr val="D51504"/>
                    </a:gs>
                  </a:gsLst>
                  <a:lin ang="0" scaled="0"/>
                </a:gradFill>
                <a:latin typeface="字魂95号-手刻宋" panose="00000500000000000000" charset="-122"/>
                <a:ea typeface="字魂95号-手刻宋" panose="00000500000000000000" charset="-122"/>
                <a:cs typeface="思源黑体 CN Normal" panose="020b0400000000000000" charset="-122"/>
                <a:sym typeface="+mn-ea"/>
              </a:rPr>
              <a:t>丰富活动</a:t>
            </a:r>
          </a:p>
        </p:txBody>
      </p:sp>
      <p:sp>
        <p:nvSpPr>
          <p:cNvPr id="25" name="文本框 24"/>
          <p:cNvSpPr txBox="1"/>
          <p:nvPr userDrawn="1"/>
        </p:nvSpPr>
        <p:spPr>
          <a:xfrm>
            <a:off x="4719320" y="798195"/>
            <a:ext cx="4739005" cy="370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 fontAlgn="auto">
              <a:lnSpc>
                <a:spcPct val="130000"/>
              </a:lnSpc>
            </a:pP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2021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度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少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先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队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辅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导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员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工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作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述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职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汇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报</a:t>
            </a:r>
            <a:endParaRPr lang="en-US" altLang="zh-CN" sz="1400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9492615" y="995045"/>
            <a:ext cx="2700000" cy="0"/>
          </a:xfrm>
          <a:prstGeom prst="line">
            <a:avLst/>
          </a:prstGeom>
          <a:ln>
            <a:gradFill>
              <a:gsLst>
                <a:gs pos="0">
                  <a:srgbClr val="FB0F01"/>
                </a:gs>
                <a:gs pos="65000">
                  <a:srgbClr val="E31201"/>
                </a:gs>
                <a:gs pos="100000">
                  <a:srgbClr val="D51504"/>
                </a:gs>
              </a:gsLst>
              <a:lin ang="5400000" scaled="1"/>
            </a:gra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303b343532343033303bd3c3bba7ccd8d5f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</p:spPr>
      </p:pic>
    </p:spTree>
  </p:cSld>
  <p:clrMapOvr>
    <a:masterClrMapping/>
  </p:clrMapOvr>
  <p:transition spd="slow" advClick="0"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少先队---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pic>
        <p:nvPicPr>
          <p:cNvPr id="9" name="图片 8" descr="-少先队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1176020" y="665480"/>
            <a:ext cx="3612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en-US" sz="3200">
                <a:gradFill>
                  <a:gsLst>
                    <a:gs pos="0">
                      <a:srgbClr val="FB0F01"/>
                    </a:gs>
                    <a:gs pos="100000">
                      <a:srgbClr val="AF1908"/>
                    </a:gs>
                    <a:gs pos="51000">
                      <a:srgbClr val="E31201"/>
                    </a:gs>
                    <a:gs pos="94000">
                      <a:srgbClr val="D51504"/>
                    </a:gs>
                  </a:gsLst>
                  <a:lin ang="0" scaled="0"/>
                </a:gradFill>
                <a:latin typeface="字魂95号-手刻宋" panose="00000500000000000000" charset="-122"/>
                <a:ea typeface="字魂95号-手刻宋" panose="00000500000000000000" charset="-122"/>
                <a:cs typeface="思源黑体 CN Normal" panose="020b0400000000000000" charset="-122"/>
              </a:rPr>
              <a:t>第四部分 </a:t>
            </a:r>
            <a:r>
              <a:rPr lang="zh-CN" altLang="en-US" sz="3200">
                <a:gradFill>
                  <a:gsLst>
                    <a:gs pos="0">
                      <a:srgbClr val="FB0F01"/>
                    </a:gs>
                    <a:gs pos="100000">
                      <a:srgbClr val="AF1908"/>
                    </a:gs>
                    <a:gs pos="51000">
                      <a:srgbClr val="E31201"/>
                    </a:gs>
                    <a:gs pos="94000">
                      <a:srgbClr val="D51504"/>
                    </a:gs>
                  </a:gsLst>
                  <a:lin ang="0" scaled="0"/>
                </a:gradFill>
                <a:latin typeface="字魂95号-手刻宋" panose="00000500000000000000" charset="-122"/>
                <a:ea typeface="字魂95号-手刻宋" panose="00000500000000000000" charset="-122"/>
                <a:cs typeface="思源黑体 CN Normal" panose="020b0400000000000000" charset="-122"/>
                <a:sym typeface="+mn-ea"/>
              </a:rPr>
              <a:t>队伍建设</a:t>
            </a:r>
          </a:p>
        </p:txBody>
      </p:sp>
      <p:sp>
        <p:nvSpPr>
          <p:cNvPr id="25" name="文本框 24"/>
          <p:cNvSpPr txBox="1"/>
          <p:nvPr userDrawn="1"/>
        </p:nvSpPr>
        <p:spPr>
          <a:xfrm>
            <a:off x="4719320" y="798195"/>
            <a:ext cx="4739005" cy="370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 fontAlgn="auto">
              <a:lnSpc>
                <a:spcPct val="130000"/>
              </a:lnSpc>
            </a:pP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2021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度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少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先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队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辅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导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员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工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作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述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职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汇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报</a:t>
            </a:r>
            <a:endParaRPr lang="en-US" altLang="zh-CN" sz="1400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9492615" y="995045"/>
            <a:ext cx="2700000" cy="0"/>
          </a:xfrm>
          <a:prstGeom prst="line">
            <a:avLst/>
          </a:prstGeom>
          <a:ln>
            <a:gradFill>
              <a:gsLst>
                <a:gs pos="0">
                  <a:srgbClr val="FB0F01"/>
                </a:gs>
                <a:gs pos="65000">
                  <a:srgbClr val="E31201"/>
                </a:gs>
                <a:gs pos="100000">
                  <a:srgbClr val="D51504"/>
                </a:gs>
              </a:gsLst>
              <a:lin ang="5400000" scaled="1"/>
            </a:gra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303b343532343033303bd3c3bba7ccd8d5f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</p:spPr>
      </p:pic>
    </p:spTree>
  </p:cSld>
  <p:clrMapOvr>
    <a:masterClrMapping/>
  </p:clrMapOvr>
  <p:transition spd="slow" advClick="0"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少先队---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pic>
        <p:nvPicPr>
          <p:cNvPr id="9" name="图片 8" descr="-少先队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1176020" y="665480"/>
            <a:ext cx="3612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en-US" sz="3200">
                <a:gradFill>
                  <a:gsLst>
                    <a:gs pos="0">
                      <a:srgbClr val="FB0F01"/>
                    </a:gs>
                    <a:gs pos="100000">
                      <a:srgbClr val="AF1908"/>
                    </a:gs>
                    <a:gs pos="51000">
                      <a:srgbClr val="E31201"/>
                    </a:gs>
                    <a:gs pos="94000">
                      <a:srgbClr val="D51504"/>
                    </a:gs>
                  </a:gsLst>
                  <a:lin ang="0" scaled="0"/>
                </a:gradFill>
                <a:latin typeface="字魂95号-手刻宋" panose="00000500000000000000" charset="-122"/>
                <a:ea typeface="字魂95号-手刻宋" panose="00000500000000000000" charset="-122"/>
                <a:cs typeface="思源黑体 CN Normal" panose="020b0400000000000000" charset="-122"/>
              </a:rPr>
              <a:t>第五部分 </a:t>
            </a:r>
            <a:r>
              <a:rPr lang="zh-CN" altLang="en-US" sz="3200">
                <a:gradFill>
                  <a:gsLst>
                    <a:gs pos="0">
                      <a:srgbClr val="FB0F01"/>
                    </a:gs>
                    <a:gs pos="100000">
                      <a:srgbClr val="AF1908"/>
                    </a:gs>
                    <a:gs pos="51000">
                      <a:srgbClr val="E31201"/>
                    </a:gs>
                    <a:gs pos="94000">
                      <a:srgbClr val="D51504"/>
                    </a:gs>
                  </a:gsLst>
                  <a:lin ang="0" scaled="0"/>
                </a:gradFill>
                <a:latin typeface="字魂95号-手刻宋" panose="00000500000000000000" charset="-122"/>
                <a:ea typeface="字魂95号-手刻宋" panose="00000500000000000000" charset="-122"/>
                <a:cs typeface="思源黑体 CN Normal" panose="020b0400000000000000" charset="-122"/>
                <a:sym typeface="+mn-ea"/>
              </a:rPr>
              <a:t>工作感言</a:t>
            </a:r>
          </a:p>
        </p:txBody>
      </p:sp>
      <p:sp>
        <p:nvSpPr>
          <p:cNvPr id="25" name="文本框 24"/>
          <p:cNvSpPr txBox="1"/>
          <p:nvPr userDrawn="1"/>
        </p:nvSpPr>
        <p:spPr>
          <a:xfrm>
            <a:off x="4719320" y="798195"/>
            <a:ext cx="4739005" cy="370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 fontAlgn="auto">
              <a:lnSpc>
                <a:spcPct val="130000"/>
              </a:lnSpc>
            </a:pP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2021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度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少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先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队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辅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导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员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工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作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述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职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汇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报</a:t>
            </a:r>
            <a:endParaRPr lang="en-US" altLang="zh-CN" sz="1400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9492615" y="995045"/>
            <a:ext cx="2700000" cy="0"/>
          </a:xfrm>
          <a:prstGeom prst="line">
            <a:avLst/>
          </a:prstGeom>
          <a:ln>
            <a:gradFill>
              <a:gsLst>
                <a:gs pos="0">
                  <a:srgbClr val="FB0F01"/>
                </a:gs>
                <a:gs pos="65000">
                  <a:srgbClr val="E31201"/>
                </a:gs>
                <a:gs pos="100000">
                  <a:srgbClr val="D51504"/>
                </a:gs>
              </a:gsLst>
              <a:lin ang="5400000" scaled="1"/>
            </a:gra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303b343532343033303bd3c3bba7ccd8d5f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</p:spPr>
      </p:pic>
    </p:spTree>
  </p:cSld>
  <p:clrMapOvr>
    <a:masterClrMapping/>
  </p:clrMapOvr>
  <p:transition spd="slow" advClick="0"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少先队---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pic>
        <p:nvPicPr>
          <p:cNvPr id="9" name="图片 8" descr="-少先队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1176020" y="665480"/>
            <a:ext cx="3612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en-US" sz="3200">
                <a:gradFill>
                  <a:gsLst>
                    <a:gs pos="0">
                      <a:srgbClr val="FB0F01"/>
                    </a:gs>
                    <a:gs pos="100000">
                      <a:srgbClr val="AF1908"/>
                    </a:gs>
                    <a:gs pos="51000">
                      <a:srgbClr val="E31201"/>
                    </a:gs>
                    <a:gs pos="94000">
                      <a:srgbClr val="D51504"/>
                    </a:gs>
                  </a:gsLst>
                  <a:lin ang="0" scaled="0"/>
                </a:gradFill>
                <a:latin typeface="字魂95号-手刻宋" panose="00000500000000000000" charset="-122"/>
                <a:ea typeface="字魂95号-手刻宋" panose="00000500000000000000" charset="-122"/>
                <a:cs typeface="思源黑体 CN Normal" panose="020b0400000000000000" charset="-122"/>
              </a:rPr>
              <a:t>第六部分 </a:t>
            </a:r>
            <a:r>
              <a:rPr lang="zh-CN" altLang="en-US" sz="3200">
                <a:gradFill>
                  <a:gsLst>
                    <a:gs pos="0">
                      <a:srgbClr val="FB0F01"/>
                    </a:gs>
                    <a:gs pos="100000">
                      <a:srgbClr val="AF1908"/>
                    </a:gs>
                    <a:gs pos="51000">
                      <a:srgbClr val="E31201"/>
                    </a:gs>
                    <a:gs pos="94000">
                      <a:srgbClr val="D51504"/>
                    </a:gs>
                  </a:gsLst>
                  <a:lin ang="0" scaled="0"/>
                </a:gradFill>
                <a:latin typeface="字魂95号-手刻宋" panose="00000500000000000000" charset="-122"/>
                <a:ea typeface="字魂95号-手刻宋" panose="00000500000000000000" charset="-122"/>
                <a:cs typeface="思源黑体 CN Normal" panose="020b0400000000000000" charset="-122"/>
                <a:sym typeface="+mn-ea"/>
              </a:rPr>
              <a:t>工作计划</a:t>
            </a:r>
          </a:p>
        </p:txBody>
      </p:sp>
      <p:sp>
        <p:nvSpPr>
          <p:cNvPr id="25" name="文本框 24"/>
          <p:cNvSpPr txBox="1"/>
          <p:nvPr userDrawn="1"/>
        </p:nvSpPr>
        <p:spPr>
          <a:xfrm>
            <a:off x="4719320" y="798195"/>
            <a:ext cx="4739005" cy="370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 fontAlgn="auto">
              <a:lnSpc>
                <a:spcPct val="130000"/>
              </a:lnSpc>
            </a:pP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2021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度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少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先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队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辅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导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员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工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作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述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职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汇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报</a:t>
            </a:r>
            <a:endParaRPr lang="en-US" altLang="zh-CN" sz="1400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9492615" y="995045"/>
            <a:ext cx="2700000" cy="0"/>
          </a:xfrm>
          <a:prstGeom prst="line">
            <a:avLst/>
          </a:prstGeom>
          <a:ln>
            <a:gradFill>
              <a:gsLst>
                <a:gs pos="0">
                  <a:srgbClr val="FB0F01"/>
                </a:gs>
                <a:gs pos="65000">
                  <a:srgbClr val="E31201"/>
                </a:gs>
                <a:gs pos="100000">
                  <a:srgbClr val="D51504"/>
                </a:gs>
              </a:gsLst>
              <a:lin ang="5400000" scaled="1"/>
            </a:gra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303b343532343033303bd3c3bba7ccd8d5f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</p:spPr>
      </p:pic>
    </p:spTree>
  </p:cSld>
  <p:clrMapOvr>
    <a:masterClrMapping/>
  </p:clrMapOvr>
  <p:transition spd="slow" advClick="0"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少先队---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pic>
        <p:nvPicPr>
          <p:cNvPr id="9" name="图片 8" descr="-少先队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</p:spPr>
      </p:pic>
      <p:sp>
        <p:nvSpPr>
          <p:cNvPr id="25" name="文本框 24"/>
          <p:cNvSpPr txBox="1"/>
          <p:nvPr userDrawn="1"/>
        </p:nvSpPr>
        <p:spPr>
          <a:xfrm>
            <a:off x="4719320" y="798195"/>
            <a:ext cx="4739005" cy="370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 fontAlgn="auto">
              <a:lnSpc>
                <a:spcPct val="130000"/>
              </a:lnSpc>
            </a:pP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2021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度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少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先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队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辅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导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员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工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作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述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职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汇</a:t>
            </a:r>
            <a:r>
              <a:rPr lang="en-US" altLang="zh-CN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/</a:t>
            </a:r>
            <a:r>
              <a:rPr lang="zh-CN" altLang="en-US" sz="14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报</a:t>
            </a:r>
            <a:endParaRPr lang="en-US" altLang="zh-CN" sz="1400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9492615" y="995045"/>
            <a:ext cx="2700000" cy="0"/>
          </a:xfrm>
          <a:prstGeom prst="line">
            <a:avLst/>
          </a:prstGeom>
          <a:ln>
            <a:gradFill>
              <a:gsLst>
                <a:gs pos="0">
                  <a:srgbClr val="FB0F01"/>
                </a:gs>
                <a:gs pos="65000">
                  <a:srgbClr val="E31201"/>
                </a:gs>
                <a:gs pos="100000">
                  <a:srgbClr val="D51504"/>
                </a:gs>
              </a:gsLst>
              <a:lin ang="5400000" scaled="1"/>
            </a:gra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 advClick="0"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9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image" Target="../media/image11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63.xml" /><Relationship Id="rId11" Type="http://schemas.openxmlformats.org/officeDocument/2006/relationships/tags" Target="../tags/tag64.xml" /><Relationship Id="rId12" Type="http://schemas.openxmlformats.org/officeDocument/2006/relationships/tags" Target="../tags/tag6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tags" Target="../tags/tag59.xml" /><Relationship Id="rId6" Type="http://schemas.openxmlformats.org/officeDocument/2006/relationships/image" Target="../media/image8.png" /><Relationship Id="rId7" Type="http://schemas.openxmlformats.org/officeDocument/2006/relationships/tags" Target="../tags/tag60.xml" /><Relationship Id="rId8" Type="http://schemas.openxmlformats.org/officeDocument/2006/relationships/tags" Target="../tags/tag61.xml" /><Relationship Id="rId9" Type="http://schemas.openxmlformats.org/officeDocument/2006/relationships/tags" Target="../tags/tag6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image" Target="../media/image12.png" /><Relationship Id="rId7" Type="http://schemas.openxmlformats.org/officeDocument/2006/relationships/image" Target="../media/image13.png" /><Relationship Id="rId8" Type="http://schemas.openxmlformats.org/officeDocument/2006/relationships/image" Target="../media/image14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6.png" /><Relationship Id="rId4" Type="http://schemas.openxmlformats.org/officeDocument/2006/relationships/tags" Target="../tags/tag66.xml" /><Relationship Id="rId5" Type="http://schemas.openxmlformats.org/officeDocument/2006/relationships/image" Target="../media/image7.png" /><Relationship Id="rId6" Type="http://schemas.openxmlformats.org/officeDocument/2006/relationships/tags" Target="../tags/tag67.xml" /><Relationship Id="rId7" Type="http://schemas.openxmlformats.org/officeDocument/2006/relationships/tags" Target="../tags/tag68.xml" /><Relationship Id="rId8" Type="http://schemas.openxmlformats.org/officeDocument/2006/relationships/image" Target="../media/image8.png" /><Relationship Id="rId9" Type="http://schemas.openxmlformats.org/officeDocument/2006/relationships/tags" Target="../tags/tag6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6.png" /><Relationship Id="rId4" Type="http://schemas.openxmlformats.org/officeDocument/2006/relationships/tags" Target="../tags/tag70.xml" /><Relationship Id="rId5" Type="http://schemas.openxmlformats.org/officeDocument/2006/relationships/image" Target="../media/image7.png" /><Relationship Id="rId6" Type="http://schemas.openxmlformats.org/officeDocument/2006/relationships/tags" Target="../tags/tag71.xml" /><Relationship Id="rId7" Type="http://schemas.openxmlformats.org/officeDocument/2006/relationships/tags" Target="../tags/tag72.xml" /><Relationship Id="rId8" Type="http://schemas.openxmlformats.org/officeDocument/2006/relationships/image" Target="../media/image8.png" /><Relationship Id="rId9" Type="http://schemas.openxmlformats.org/officeDocument/2006/relationships/tags" Target="../tags/tag73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tags" Target="../tags/tag7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5.xml" /><Relationship Id="rId11" Type="http://schemas.openxmlformats.org/officeDocument/2006/relationships/tags" Target="../tags/tag6.xml" /><Relationship Id="rId12" Type="http://schemas.openxmlformats.org/officeDocument/2006/relationships/tags" Target="../tags/tag7.xml" /><Relationship Id="rId13" Type="http://schemas.openxmlformats.org/officeDocument/2006/relationships/tags" Target="../tags/tag8.xml" /><Relationship Id="rId14" Type="http://schemas.openxmlformats.org/officeDocument/2006/relationships/tags" Target="../tags/tag9.xml" /><Relationship Id="rId15" Type="http://schemas.openxmlformats.org/officeDocument/2006/relationships/tags" Target="../tags/tag10.xml" /><Relationship Id="rId16" Type="http://schemas.openxmlformats.org/officeDocument/2006/relationships/tags" Target="../tags/tag11.xml" /><Relationship Id="rId17" Type="http://schemas.openxmlformats.org/officeDocument/2006/relationships/tags" Target="../tags/tag12.xml" /><Relationship Id="rId18" Type="http://schemas.openxmlformats.org/officeDocument/2006/relationships/tags" Target="../tags/tag13.xml" /><Relationship Id="rId19" Type="http://schemas.openxmlformats.org/officeDocument/2006/relationships/tags" Target="../tags/tag14.xml" /><Relationship Id="rId2" Type="http://schemas.openxmlformats.org/officeDocument/2006/relationships/notesSlide" Target="../notesSlides/notesSlide5.xml" /><Relationship Id="rId20" Type="http://schemas.openxmlformats.org/officeDocument/2006/relationships/tags" Target="../tags/tag15.xml" /><Relationship Id="rId21" Type="http://schemas.openxmlformats.org/officeDocument/2006/relationships/tags" Target="../tags/tag16.xml" /><Relationship Id="rId22" Type="http://schemas.openxmlformats.org/officeDocument/2006/relationships/tags" Target="../tags/tag17.xml" /><Relationship Id="rId23" Type="http://schemas.openxmlformats.org/officeDocument/2006/relationships/tags" Target="../tags/tag18.xml" /><Relationship Id="rId24" Type="http://schemas.openxmlformats.org/officeDocument/2006/relationships/tags" Target="../tags/tag19.xml" /><Relationship Id="rId25" Type="http://schemas.openxmlformats.org/officeDocument/2006/relationships/tags" Target="../tags/tag20.xml" /><Relationship Id="rId26" Type="http://schemas.openxmlformats.org/officeDocument/2006/relationships/tags" Target="../tags/tag21.xml" /><Relationship Id="rId27" Type="http://schemas.openxmlformats.org/officeDocument/2006/relationships/tags" Target="../tags/tag22.xml" /><Relationship Id="rId28" Type="http://schemas.openxmlformats.org/officeDocument/2006/relationships/tags" Target="../tags/tag23.xml" /><Relationship Id="rId29" Type="http://schemas.openxmlformats.org/officeDocument/2006/relationships/tags" Target="../tags/tag24.xml" /><Relationship Id="rId3" Type="http://schemas.openxmlformats.org/officeDocument/2006/relationships/image" Target="../media/image6.png" /><Relationship Id="rId30" Type="http://schemas.openxmlformats.org/officeDocument/2006/relationships/tags" Target="../tags/tag25.xml" /><Relationship Id="rId31" Type="http://schemas.openxmlformats.org/officeDocument/2006/relationships/tags" Target="../tags/tag26.xml" /><Relationship Id="rId32" Type="http://schemas.openxmlformats.org/officeDocument/2006/relationships/tags" Target="../tags/tag27.xml" /><Relationship Id="rId33" Type="http://schemas.openxmlformats.org/officeDocument/2006/relationships/tags" Target="../tags/tag28.xml" /><Relationship Id="rId34" Type="http://schemas.openxmlformats.org/officeDocument/2006/relationships/tags" Target="../tags/tag29.xml" /><Relationship Id="rId35" Type="http://schemas.openxmlformats.org/officeDocument/2006/relationships/tags" Target="../tags/tag30.xml" /><Relationship Id="rId36" Type="http://schemas.openxmlformats.org/officeDocument/2006/relationships/tags" Target="../tags/tag31.xml" /><Relationship Id="rId37" Type="http://schemas.openxmlformats.org/officeDocument/2006/relationships/tags" Target="../tags/tag32.xml" /><Relationship Id="rId38" Type="http://schemas.openxmlformats.org/officeDocument/2006/relationships/tags" Target="../tags/tag33.xml" /><Relationship Id="rId39" Type="http://schemas.openxmlformats.org/officeDocument/2006/relationships/tags" Target="../tags/tag34.xml" /><Relationship Id="rId4" Type="http://schemas.openxmlformats.org/officeDocument/2006/relationships/image" Target="../media/image7.png" /><Relationship Id="rId40" Type="http://schemas.openxmlformats.org/officeDocument/2006/relationships/tags" Target="../tags/tag35.xml" /><Relationship Id="rId41" Type="http://schemas.openxmlformats.org/officeDocument/2006/relationships/tags" Target="../tags/tag36.xml" /><Relationship Id="rId42" Type="http://schemas.openxmlformats.org/officeDocument/2006/relationships/tags" Target="../tags/tag37.xml" /><Relationship Id="rId43" Type="http://schemas.openxmlformats.org/officeDocument/2006/relationships/tags" Target="../tags/tag38.xml" /><Relationship Id="rId44" Type="http://schemas.openxmlformats.org/officeDocument/2006/relationships/tags" Target="../tags/tag39.xml" /><Relationship Id="rId45" Type="http://schemas.openxmlformats.org/officeDocument/2006/relationships/tags" Target="../tags/tag40.xml" /><Relationship Id="rId46" Type="http://schemas.openxmlformats.org/officeDocument/2006/relationships/tags" Target="../tags/tag41.xml" /><Relationship Id="rId47" Type="http://schemas.openxmlformats.org/officeDocument/2006/relationships/tags" Target="../tags/tag42.xml" /><Relationship Id="rId48" Type="http://schemas.openxmlformats.org/officeDocument/2006/relationships/tags" Target="../tags/tag43.xml" /><Relationship Id="rId49" Type="http://schemas.openxmlformats.org/officeDocument/2006/relationships/tags" Target="../tags/tag44.xml" /><Relationship Id="rId5" Type="http://schemas.openxmlformats.org/officeDocument/2006/relationships/tags" Target="../tags/tag1.xml" /><Relationship Id="rId50" Type="http://schemas.openxmlformats.org/officeDocument/2006/relationships/tags" Target="../tags/tag45.xml" /><Relationship Id="rId6" Type="http://schemas.openxmlformats.org/officeDocument/2006/relationships/image" Target="../media/image8.png" /><Relationship Id="rId7" Type="http://schemas.openxmlformats.org/officeDocument/2006/relationships/tags" Target="../tags/tag2.xml" /><Relationship Id="rId8" Type="http://schemas.openxmlformats.org/officeDocument/2006/relationships/tags" Target="../tags/tag3.xml" /><Relationship Id="rId9" Type="http://schemas.openxmlformats.org/officeDocument/2006/relationships/tags" Target="../tags/tag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50.xml" /><Relationship Id="rId11" Type="http://schemas.openxmlformats.org/officeDocument/2006/relationships/tags" Target="../tags/tag51.xml" /><Relationship Id="rId12" Type="http://schemas.openxmlformats.org/officeDocument/2006/relationships/tags" Target="../tags/tag52.xml" /><Relationship Id="rId13" Type="http://schemas.openxmlformats.org/officeDocument/2006/relationships/tags" Target="../tags/tag53.xml" /><Relationship Id="rId14" Type="http://schemas.openxmlformats.org/officeDocument/2006/relationships/tags" Target="../tags/tag54.xml" /><Relationship Id="rId15" Type="http://schemas.openxmlformats.org/officeDocument/2006/relationships/tags" Target="../tags/tag55.xml" /><Relationship Id="rId16" Type="http://schemas.openxmlformats.org/officeDocument/2006/relationships/tags" Target="../tags/tag56.xml" /><Relationship Id="rId17" Type="http://schemas.openxmlformats.org/officeDocument/2006/relationships/tags" Target="../tags/tag57.xml" /><Relationship Id="rId18" Type="http://schemas.openxmlformats.org/officeDocument/2006/relationships/tags" Target="../tags/tag58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tags" Target="../tags/tag46.xml" /><Relationship Id="rId6" Type="http://schemas.openxmlformats.org/officeDocument/2006/relationships/image" Target="../media/image8.png" /><Relationship Id="rId7" Type="http://schemas.openxmlformats.org/officeDocument/2006/relationships/tags" Target="../tags/tag47.xml" /><Relationship Id="rId8" Type="http://schemas.openxmlformats.org/officeDocument/2006/relationships/tags" Target="../tags/tag48.xml" /><Relationship Id="rId9" Type="http://schemas.openxmlformats.org/officeDocument/2006/relationships/tags" Target="../tags/tag49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878840" y="2244090"/>
            <a:ext cx="7040245" cy="2035175"/>
          </a:xfrm>
          <a:prstGeom prst="rect">
            <a:avLst/>
          </a:prstGeom>
          <a:noFill/>
        </p:spPr>
        <p:txBody>
          <a:bodyPr wrap="square" rtlCol="0" anchor="ctr" anchorCtr="0">
            <a:normAutofit fontScale="9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ctr"/>
            <a:r>
              <a:rPr lang="zh-CN" altLang="en-US" sz="8000" b="1">
                <a:ln w="22225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我们神圣的国土</a:t>
            </a:r>
          </a:p>
        </p:txBody>
      </p:sp>
      <p:pic>
        <p:nvPicPr>
          <p:cNvPr id="12" name="图片 11" descr="少先队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2090" y="744220"/>
            <a:ext cx="2238375" cy="155003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791335" y="4610100"/>
            <a:ext cx="4590415" cy="473710"/>
            <a:chOff x="3236" y="6235"/>
            <a:chExt cx="7229" cy="746"/>
          </a:xfrm>
        </p:grpSpPr>
        <p:sp>
          <p:nvSpPr>
            <p:cNvPr id="20" name="矩形 19"/>
            <p:cNvSpPr/>
            <p:nvPr/>
          </p:nvSpPr>
          <p:spPr>
            <a:xfrm>
              <a:off x="3236" y="6235"/>
              <a:ext cx="3691" cy="746"/>
            </a:xfrm>
            <a:prstGeom prst="rect">
              <a:avLst/>
            </a:prstGeom>
            <a:noFill/>
            <a:ln>
              <a:solidFill>
                <a:srgbClr val="FB0F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21" name="矩形 20"/>
            <p:cNvSpPr/>
            <p:nvPr/>
          </p:nvSpPr>
          <p:spPr>
            <a:xfrm>
              <a:off x="6775" y="6235"/>
              <a:ext cx="3691" cy="746"/>
            </a:xfrm>
            <a:prstGeom prst="rect">
              <a:avLst/>
            </a:prstGeom>
            <a:gradFill>
              <a:gsLst>
                <a:gs pos="0">
                  <a:srgbClr val="FB0F01"/>
                </a:gs>
                <a:gs pos="64000">
                  <a:srgbClr val="E31201"/>
                </a:gs>
                <a:gs pos="100000">
                  <a:srgbClr val="D51504"/>
                </a:gs>
              </a:gsLst>
              <a:lin ang="5400000" scaled="0"/>
            </a:gradFill>
            <a:ln>
              <a:gradFill>
                <a:gsLst>
                  <a:gs pos="0">
                    <a:srgbClr val="FB0F01"/>
                  </a:gs>
                  <a:gs pos="65000">
                    <a:srgbClr val="E31201"/>
                  </a:gs>
                  <a:gs pos="100000">
                    <a:srgbClr val="D5150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</p:grpSp>
      <p:sp>
        <p:nvSpPr>
          <p:cNvPr id="23" name="文本框 22"/>
          <p:cNvSpPr txBox="1"/>
          <p:nvPr/>
        </p:nvSpPr>
        <p:spPr>
          <a:xfrm>
            <a:off x="1793240" y="4662805"/>
            <a:ext cx="2226945" cy="3683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en-US">
                <a:solidFill>
                  <a:srgbClr val="000000"/>
                </a:solidFill>
                <a:latin typeface="宋体"/>
                <a:ea typeface="思源黑体 CN Light" panose="020b0300000000000000" charset="-122"/>
                <a:cs typeface="思源黑体 CN Normal" panose="020b0400000000000000" charset="-122"/>
                <a:sym typeface="宋体"/>
              </a:rPr>
              <a:t>演讲者：</a:t>
            </a:r>
            <a:r>
              <a:rPr lang="zh-CN" altLang="zh-CN">
                <a:solidFill>
                  <a:srgbClr val="000000"/>
                </a:solidFill>
                <a:latin typeface="宋体"/>
                <a:ea typeface="思源黑体 CN Light" panose="020b0300000000000000" charset="-122"/>
                <a:cs typeface="思源黑体 CN Normal" panose="020b0400000000000000" charset="-122"/>
                <a:sym typeface="宋体"/>
              </a:rPr>
              <a:t>xxx</a:t>
            </a:r>
            <a:endParaRPr lang="zh-CN" altLang="en-US">
              <a:solidFill>
                <a:srgbClr val="000000"/>
              </a:solidFill>
              <a:latin typeface="宋体"/>
              <a:ea typeface="思源黑体 CN Light" panose="020b0300000000000000" charset="-122"/>
              <a:cs typeface="思源黑体 CN Normal" panose="020b0400000000000000" charset="-122"/>
              <a:sym typeface="宋体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020820" y="4662805"/>
            <a:ext cx="2360930" cy="3683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en-US">
                <a:solidFill>
                  <a:schemeClr val="bg1"/>
                </a:solidFill>
                <a:latin typeface="宋体"/>
                <a:ea typeface="思源黑体 CN Light" panose="020b0300000000000000" charset="-122"/>
                <a:cs typeface="思源黑体 CN Normal" panose="020b0400000000000000" charset="-122"/>
                <a:sym typeface="宋体"/>
              </a:rPr>
              <a:t>汇报时间：</a:t>
            </a:r>
            <a:r>
              <a:rPr lang="zh-CN" altLang="zh-CN">
                <a:solidFill>
                  <a:schemeClr val="bg1"/>
                </a:solidFill>
                <a:latin typeface="宋体"/>
                <a:ea typeface="思源黑体 CN Light" panose="020b0300000000000000" charset="-122"/>
                <a:cs typeface="思源黑体 CN Normal" panose="020b0400000000000000" charset="-122"/>
                <a:sym typeface="宋体"/>
              </a:rPr>
              <a:t>XXXX</a:t>
            </a:r>
            <a:endParaRPr lang="zh-CN" altLang="en-US">
              <a:solidFill>
                <a:schemeClr val="bg1"/>
              </a:solidFill>
              <a:latin typeface="宋体"/>
              <a:ea typeface="思源黑体 CN Light" panose="020b0300000000000000" charset="-122"/>
              <a:cs typeface="思源黑体 CN Normal" panose="020b0400000000000000" charset="-122"/>
              <a:sym typeface="宋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  <p:bldP spid="23" grpId="1" advAuto="0"/>
      <p:bldP spid="24" grpId="2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347470" y="2927985"/>
            <a:ext cx="6801485" cy="186182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ctr" fontAlgn="auto"/>
            <a:r>
              <a:rPr lang="zh-CN" altLang="en-US" sz="4800" b="1">
                <a:ln w="22225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丰富的自然资源</a:t>
            </a:r>
          </a:p>
        </p:txBody>
      </p:sp>
      <p:pic>
        <p:nvPicPr>
          <p:cNvPr id="12" name="图片 11" descr="少先队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2090" y="744220"/>
            <a:ext cx="2238375" cy="1550035"/>
          </a:xfrm>
          <a:prstGeom prst="rect">
            <a:avLst/>
          </a:prstGeom>
        </p:spPr>
      </p:pic>
      <p:pic>
        <p:nvPicPr>
          <p:cNvPr id="3" name="图片 2" descr="51miz-E1127885-08B255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1922780"/>
            <a:ext cx="3759200" cy="51181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16884" y="1600155"/>
            <a:ext cx="1331870" cy="1199328"/>
            <a:chOff x="5340300" y="1151831"/>
            <a:chExt cx="1331870" cy="1199328"/>
          </a:xfrm>
        </p:grpSpPr>
        <p:sp>
          <p:nvSpPr>
            <p:cNvPr id="14" name="TextBox 9"/>
            <p:cNvSpPr txBox="1"/>
            <p:nvPr/>
          </p:nvSpPr>
          <p:spPr>
            <a:xfrm flipH="1" flipV="1">
              <a:off x="5340300" y="1151831"/>
              <a:ext cx="912202" cy="865777"/>
            </a:xfrm>
            <a:prstGeom prst="snip2DiagRect">
              <a:avLst/>
            </a:prstGeom>
            <a:noFill/>
            <a:ln w="12700" cmpd="sng">
              <a:gradFill>
                <a:gsLst>
                  <a:gs pos="0">
                    <a:srgbClr val="FB0F01"/>
                  </a:gs>
                  <a:gs pos="65000">
                    <a:srgbClr val="E31201"/>
                  </a:gs>
                  <a:gs pos="100000">
                    <a:srgbClr val="D51504"/>
                  </a:gs>
                </a:gsLst>
                <a:lin ang="5400000" scaled="1"/>
              </a:gradFill>
              <a:prstDash val="solid"/>
            </a:ln>
          </p:spPr>
          <p:txBody>
            <a:bodyPr wrap="square" anchor="ctr" anchorCtr="1">
              <a:noAutofit/>
            </a:bodyPr>
            <a:lstStyle>
              <a:defPPr>
                <a:defRPr lang="zh-CN"/>
              </a:defPPr>
              <a:lvl1pPr marL="0" algn="dist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ln w="3175">
                    <a:noFill/>
                  </a:ln>
                  <a:gradFill>
                    <a:gsLst>
                      <a:gs pos="25000">
                        <a:srgbClr val="FF0000"/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微软雅黑" panose="020b0503020204020204" charset="-122"/>
                  <a:ea typeface="微软雅黑"/>
                  <a:cs typeface="+mn-cs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/>
          </p:txBody>
        </p:sp>
        <p:sp>
          <p:nvSpPr>
            <p:cNvPr id="26" name="文本框 25"/>
            <p:cNvSpPr txBox="1"/>
            <p:nvPr/>
          </p:nvSpPr>
          <p:spPr>
            <a:xfrm>
              <a:off x="5462954" y="1234514"/>
              <a:ext cx="1209216" cy="1116645"/>
            </a:xfrm>
            <a:prstGeom prst="snip2DiagRect">
              <a:avLst/>
            </a:prstGeom>
            <a:gradFill>
              <a:gsLst>
                <a:gs pos="0">
                  <a:srgbClr val="FB0F01"/>
                </a:gs>
                <a:gs pos="64000">
                  <a:srgbClr val="E31201"/>
                </a:gs>
                <a:gs pos="100000">
                  <a:srgbClr val="D51504"/>
                </a:gs>
              </a:gsLst>
              <a:lin ang="5400000" scaled="0"/>
            </a:gradFill>
            <a:ln w="6350">
              <a:noFill/>
            </a:ln>
            <a:effectLst/>
          </p:spPr>
          <p:txBody>
            <a:bodyPr wrap="none" lIns="107950" tIns="0" bIns="107950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6000" i="0" u="none" strike="noStrike" kern="1200" cap="none" spc="0" normalizeH="0" baseline="0" noProof="0">
                  <a:ln>
                    <a:noFill/>
                  </a:ln>
                  <a:solidFill>
                    <a:srgbClr val="FEFDF8"/>
                  </a:solidFill>
                  <a:uLnTx/>
                  <a:uFillTx/>
                  <a:latin typeface="宋体"/>
                  <a:ea typeface="字魂95号-手刻宋" panose="00000500000000000000" charset="-122"/>
                  <a:cs typeface="+mn-ea"/>
                  <a:sym typeface="宋体"/>
                </a:rP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6" name="文本框 3"/>
          <p:cNvSpPr txBox="1"/>
          <p:nvPr/>
        </p:nvSpPr>
        <p:spPr>
          <a:xfrm>
            <a:off x="2228850" y="664210"/>
            <a:ext cx="9185275" cy="58483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rgbClr val="000000"/>
                </a:solidFill>
                <a:latin typeface="宋体"/>
                <a:sym typeface="宋体"/>
              </a:rPr>
              <a:t>丰富的自然资源</a:t>
            </a:r>
          </a:p>
        </p:txBody>
      </p:sp>
      <p:pic>
        <p:nvPicPr>
          <p:cNvPr id="4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  <a:ln>
            <a:noFill/>
          </a:ln>
        </p:spPr>
      </p:pic>
      <p:sp>
        <p:nvSpPr>
          <p:cNvPr id="48" name="文本框 22"/>
          <p:cNvSpPr txBox="1"/>
          <p:nvPr userDrawn="1"/>
        </p:nvSpPr>
        <p:spPr>
          <a:xfrm>
            <a:off x="1176020" y="665480"/>
            <a:ext cx="97252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zh-CN" sz="3200">
                <a:solidFill>
                  <a:srgbClr val="000000"/>
                </a:solidFill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4</a:t>
            </a:r>
          </a:p>
        </p:txBody>
      </p:sp>
      <p:pic>
        <p:nvPicPr>
          <p:cNvPr id="4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  <a:ln>
            <a:noFill/>
          </a:ln>
        </p:spPr>
      </p:pic>
      <p:sp>
        <p:nvSpPr>
          <p:cNvPr id="4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737599" y="14890752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>
                <a:solidFill>
                  <a:srgbClr val="000000"/>
                </a:solidFill>
                <a:latin typeface="宋体"/>
                <a:sym typeface="宋体"/>
              </a:rPr>
              <a:t>11</a:t>
            </a:fld>
          </a:p>
        </p:txBody>
      </p:sp>
      <p:sp>
        <p:nvSpPr>
          <p:cNvPr id="34" name="矩形 4"/>
          <p:cNvSpPr/>
          <p:nvPr/>
        </p:nvSpPr>
        <p:spPr>
          <a:xfrm rot="5400000">
            <a:off x="1250997" y="2052515"/>
            <a:ext cx="1052035" cy="348622"/>
          </a:xfrm>
          <a:custGeom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dup0" fmla="*/ 0 w 1728192"/>
              <a:gd name="connsiteY0dup0" fmla="*/ 0 h 432048"/>
              <a:gd name="connsiteX1dup0" fmla="*/ 1728192 w 1728192"/>
              <a:gd name="connsiteY1dup0" fmla="*/ 0 h 432048"/>
              <a:gd name="connsiteX2dup0" fmla="*/ 1728192 w 1728192"/>
              <a:gd name="connsiteY2dup0" fmla="*/ 432048 h 432048"/>
              <a:gd name="connsiteX3dup0" fmla="*/ 316992 w 1728192"/>
              <a:gd name="connsiteY3dup0" fmla="*/ 419856 h 432048"/>
              <a:gd name="connsiteX4dup0" fmla="*/ 0 w 1728192"/>
              <a:gd name="connsiteY4dup0" fmla="*/ 0 h 432048"/>
            </a:gdLst>
            <a:cxnLst>
              <a:cxn ang="0">
                <a:pos x="connsiteX0dup0" y="connsiteY0dup0"/>
              </a:cxn>
              <a:cxn ang="0">
                <a:pos x="connsiteX1dup0" y="connsiteY1dup0"/>
              </a:cxn>
              <a:cxn ang="0">
                <a:pos x="connsiteX2dup0" y="connsiteY2dup0"/>
              </a:cxn>
              <a:cxn ang="0">
                <a:pos x="connsiteX3dup0" y="connsiteY3dup0"/>
              </a:cxn>
              <a:cxn ang="0">
                <a:pos x="connsiteX4dup0" y="connsiteY4dup0"/>
              </a:cxn>
            </a:cxnLst>
            <a:rect l="l" t="t" r="r" b="b"/>
            <a:pathLst>
              <a:path w="1728192" h="432048">
                <a:moveTo>
                  <a:pt x="0" y="0"/>
                </a:moveTo>
                <a:lnTo>
                  <a:pt x="1728192" y="0"/>
                </a:lnTo>
                <a:lnTo>
                  <a:pt x="1728192" y="432048"/>
                </a:lnTo>
                <a:lnTo>
                  <a:pt x="316992" y="419856"/>
                </a:lnTo>
                <a:lnTo>
                  <a:pt x="0" y="0"/>
                </a:lnTo>
                <a:close/>
              </a:path>
            </a:pathLst>
          </a:custGeom>
          <a:solidFill>
            <a:srgbClr val="3F2117"/>
          </a:solidFill>
          <a:ln w="25400" cap="flat" cmpd="sng" algn="ctr">
            <a:noFill/>
            <a:prstDash val="solid"/>
          </a:ln>
          <a:effectLst/>
        </p:spPr>
        <p:txBody>
          <a:bodyPr lIns="120948" tIns="60475" rIns="120948" bIns="60475" anchor="ctr"/>
          <a:lstStyle>
            <a:defPPr>
              <a:defRPr lang="zh-CN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5" name="任意多边形 34"/>
          <p:cNvSpPr/>
          <p:nvPr/>
        </p:nvSpPr>
        <p:spPr>
          <a:xfrm>
            <a:off x="1951322" y="1700812"/>
            <a:ext cx="6912000" cy="1227637"/>
          </a:xfrm>
          <a:custGeom>
            <a:gdLst>
              <a:gd name="connsiteX0" fmla="*/ 0 w 4068548"/>
              <a:gd name="connsiteY0" fmla="*/ 0 h 1463497"/>
              <a:gd name="connsiteX1" fmla="*/ 4068548 w 4068548"/>
              <a:gd name="connsiteY1" fmla="*/ 0 h 1463497"/>
              <a:gd name="connsiteX2" fmla="*/ 4068548 w 4068548"/>
              <a:gd name="connsiteY2" fmla="*/ 1463497 h 1463497"/>
              <a:gd name="connsiteX3" fmla="*/ 0 w 4068548"/>
              <a:gd name="connsiteY3" fmla="*/ 1463497 h 14634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8548" h="1463497">
                <a:moveTo>
                  <a:pt x="0" y="0"/>
                </a:moveTo>
                <a:lnTo>
                  <a:pt x="4068548" y="0"/>
                </a:lnTo>
                <a:lnTo>
                  <a:pt x="4068548" y="1463497"/>
                </a:lnTo>
                <a:lnTo>
                  <a:pt x="0" y="1463497"/>
                </a:lnTo>
                <a:close/>
              </a:path>
            </a:pathLst>
          </a:custGeom>
          <a:solidFill>
            <a:srgbClr val="37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356" tIns="61903" rIns="119045" bIns="61903" anchor="ctr">
            <a:normAutofit/>
          </a:bodyPr>
          <a:lstStyle>
            <a:defPPr>
              <a:defRPr lang="zh-CN"/>
            </a:defPPr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5486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10972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6459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219456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74320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32918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8404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43891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algn="just">
              <a:lnSpc>
                <a:spcPct val="130000"/>
              </a:lnSpc>
              <a:defRPr/>
            </a:pPr>
            <a:r>
              <a:rPr lang="zh-CN" altLang="en-US" sz="1920" b="0" i="0">
                <a:solidFill>
                  <a:schemeClr val="bg1"/>
                </a:solidFill>
                <a:latin typeface="宋体"/>
                <a:ea typeface="微软雅黑" panose="020b0503020204020204" pitchFamily="34" charset="-122"/>
                <a:sym typeface="宋体"/>
              </a:rPr>
              <a:t>中国的自然资源十分丰富</a:t>
            </a:r>
          </a:p>
        </p:txBody>
      </p:sp>
      <p:sp>
        <p:nvSpPr>
          <p:cNvPr id="36" name="任意多边形 35"/>
          <p:cNvSpPr/>
          <p:nvPr/>
        </p:nvSpPr>
        <p:spPr>
          <a:xfrm>
            <a:off x="1602701" y="1898563"/>
            <a:ext cx="1092067" cy="1227637"/>
          </a:xfrm>
          <a:custGeom>
            <a:gdLst>
              <a:gd name="connsiteX0" fmla="*/ 0 w 980606"/>
              <a:gd name="connsiteY0" fmla="*/ 0 h 1463497"/>
              <a:gd name="connsiteX1" fmla="*/ 980606 w 980606"/>
              <a:gd name="connsiteY1" fmla="*/ 407085 h 1463497"/>
              <a:gd name="connsiteX2" fmla="*/ 772648 w 980606"/>
              <a:gd name="connsiteY2" fmla="*/ 1454647 h 1463497"/>
              <a:gd name="connsiteX3" fmla="*/ 0 w 980606"/>
              <a:gd name="connsiteY3" fmla="*/ 1463497 h 14634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606" h="1463497">
                <a:moveTo>
                  <a:pt x="0" y="0"/>
                </a:moveTo>
                <a:lnTo>
                  <a:pt x="980606" y="407085"/>
                </a:lnTo>
                <a:lnTo>
                  <a:pt x="772648" y="1454647"/>
                </a:lnTo>
                <a:lnTo>
                  <a:pt x="0" y="1463497"/>
                </a:lnTo>
                <a:close/>
              </a:path>
            </a:pathLst>
          </a:custGeom>
          <a:solidFill>
            <a:srgbClr val="231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5486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10972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6459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219456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74320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32918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8404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43891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algn="ctr">
              <a:defRPr/>
            </a:pPr>
            <a:r>
              <a:rPr lang="zh-CN" altLang="zh-CN" sz="2592" b="1" i="0">
                <a:solidFill>
                  <a:schemeClr val="bg1"/>
                </a:solidFill>
                <a:latin typeface="宋体"/>
                <a:ea typeface="微软雅黑" panose="020b0503020204020204" pitchFamily="34" charset="-122"/>
                <a:sym typeface="宋体"/>
              </a:rPr>
              <a:t>1</a:t>
            </a:r>
          </a:p>
        </p:txBody>
      </p:sp>
      <p:sp>
        <p:nvSpPr>
          <p:cNvPr id="37" name="矩形 4"/>
          <p:cNvSpPr/>
          <p:nvPr/>
        </p:nvSpPr>
        <p:spPr>
          <a:xfrm rot="5400000">
            <a:off x="2107849" y="3602303"/>
            <a:ext cx="1052034" cy="348622"/>
          </a:xfrm>
          <a:custGeom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dup0" fmla="*/ 0 w 1728192"/>
              <a:gd name="connsiteY0dup0" fmla="*/ 0 h 432048"/>
              <a:gd name="connsiteX1dup0" fmla="*/ 1728192 w 1728192"/>
              <a:gd name="connsiteY1dup0" fmla="*/ 0 h 432048"/>
              <a:gd name="connsiteX2dup0" fmla="*/ 1728192 w 1728192"/>
              <a:gd name="connsiteY2dup0" fmla="*/ 432048 h 432048"/>
              <a:gd name="connsiteX3dup0" fmla="*/ 316992 w 1728192"/>
              <a:gd name="connsiteY3dup0" fmla="*/ 419856 h 432048"/>
              <a:gd name="connsiteX4dup0" fmla="*/ 0 w 1728192"/>
              <a:gd name="connsiteY4dup0" fmla="*/ 0 h 432048"/>
            </a:gdLst>
            <a:cxnLst>
              <a:cxn ang="0">
                <a:pos x="connsiteX0dup0" y="connsiteY0dup0"/>
              </a:cxn>
              <a:cxn ang="0">
                <a:pos x="connsiteX1dup0" y="connsiteY1dup0"/>
              </a:cxn>
              <a:cxn ang="0">
                <a:pos x="connsiteX2dup0" y="connsiteY2dup0"/>
              </a:cxn>
              <a:cxn ang="0">
                <a:pos x="connsiteX3dup0" y="connsiteY3dup0"/>
              </a:cxn>
              <a:cxn ang="0">
                <a:pos x="connsiteX4dup0" y="connsiteY4dup0"/>
              </a:cxn>
            </a:cxnLst>
            <a:rect l="l" t="t" r="r" b="b"/>
            <a:pathLst>
              <a:path w="1728192" h="432048">
                <a:moveTo>
                  <a:pt x="0" y="0"/>
                </a:moveTo>
                <a:lnTo>
                  <a:pt x="1728192" y="0"/>
                </a:lnTo>
                <a:lnTo>
                  <a:pt x="1728192" y="432048"/>
                </a:lnTo>
                <a:lnTo>
                  <a:pt x="316992" y="419856"/>
                </a:lnTo>
                <a:lnTo>
                  <a:pt x="0" y="0"/>
                </a:lnTo>
                <a:close/>
              </a:path>
            </a:pathLst>
          </a:custGeom>
          <a:solidFill>
            <a:srgbClr val="3F2117"/>
          </a:solidFill>
          <a:ln w="25400" cap="flat" cmpd="sng" algn="ctr">
            <a:noFill/>
            <a:prstDash val="solid"/>
          </a:ln>
          <a:effectLst/>
        </p:spPr>
        <p:txBody>
          <a:bodyPr lIns="120948" tIns="60475" rIns="120948" bIns="60475" anchor="ctr"/>
          <a:lstStyle>
            <a:defPPr>
              <a:defRPr lang="zh-CN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8" name="任意多边形 37"/>
          <p:cNvSpPr/>
          <p:nvPr/>
        </p:nvSpPr>
        <p:spPr>
          <a:xfrm>
            <a:off x="2808176" y="3250594"/>
            <a:ext cx="6912000" cy="1227637"/>
          </a:xfrm>
          <a:custGeom>
            <a:gdLst>
              <a:gd name="connsiteX0" fmla="*/ 0 w 4068548"/>
              <a:gd name="connsiteY0" fmla="*/ 0 h 1463497"/>
              <a:gd name="connsiteX1" fmla="*/ 4068548 w 4068548"/>
              <a:gd name="connsiteY1" fmla="*/ 0 h 1463497"/>
              <a:gd name="connsiteX2" fmla="*/ 4068548 w 4068548"/>
              <a:gd name="connsiteY2" fmla="*/ 1463497 h 1463497"/>
              <a:gd name="connsiteX3" fmla="*/ 0 w 4068548"/>
              <a:gd name="connsiteY3" fmla="*/ 1463497 h 14634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8548" h="1463497">
                <a:moveTo>
                  <a:pt x="0" y="0"/>
                </a:moveTo>
                <a:lnTo>
                  <a:pt x="4068548" y="0"/>
                </a:lnTo>
                <a:lnTo>
                  <a:pt x="4068548" y="1463497"/>
                </a:lnTo>
                <a:lnTo>
                  <a:pt x="0" y="1463497"/>
                </a:lnTo>
                <a:close/>
              </a:path>
            </a:pathLst>
          </a:custGeom>
          <a:solidFill>
            <a:srgbClr val="37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356" tIns="61903" rIns="119045" bIns="61903" anchor="ctr">
            <a:normAutofit/>
          </a:bodyPr>
          <a:lstStyle>
            <a:defPPr>
              <a:defRPr lang="zh-CN"/>
            </a:defPPr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5486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10972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6459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219456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74320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32918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8404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43891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algn="just">
              <a:lnSpc>
                <a:spcPct val="130000"/>
              </a:lnSpc>
              <a:defRPr/>
            </a:pPr>
            <a:r>
              <a:rPr lang="zh-CN" altLang="en-US" sz="1920" b="0" i="0">
                <a:solidFill>
                  <a:schemeClr val="bg1"/>
                </a:solidFill>
                <a:latin typeface="宋体"/>
                <a:ea typeface="微软雅黑" panose="020b0503020204020204" pitchFamily="34" charset="-122"/>
                <a:sym typeface="宋体"/>
              </a:rPr>
              <a:t>从煤炭、石油到稀土、铁矿，从森林到水资源，中国拥有着得天独厚的资源优势</a:t>
            </a:r>
          </a:p>
        </p:txBody>
      </p:sp>
      <p:sp>
        <p:nvSpPr>
          <p:cNvPr id="39" name="任意多边形 38"/>
          <p:cNvSpPr/>
          <p:nvPr/>
        </p:nvSpPr>
        <p:spPr>
          <a:xfrm>
            <a:off x="2459554" y="3448345"/>
            <a:ext cx="1092067" cy="1227637"/>
          </a:xfrm>
          <a:custGeom>
            <a:gdLst>
              <a:gd name="connsiteX0" fmla="*/ 0 w 980606"/>
              <a:gd name="connsiteY0" fmla="*/ 0 h 1463497"/>
              <a:gd name="connsiteX1" fmla="*/ 980606 w 980606"/>
              <a:gd name="connsiteY1" fmla="*/ 407085 h 1463497"/>
              <a:gd name="connsiteX2" fmla="*/ 772648 w 980606"/>
              <a:gd name="connsiteY2" fmla="*/ 1454647 h 1463497"/>
              <a:gd name="connsiteX3" fmla="*/ 0 w 980606"/>
              <a:gd name="connsiteY3" fmla="*/ 1463497 h 14634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606" h="1463497">
                <a:moveTo>
                  <a:pt x="0" y="0"/>
                </a:moveTo>
                <a:lnTo>
                  <a:pt x="980606" y="407085"/>
                </a:lnTo>
                <a:lnTo>
                  <a:pt x="772648" y="1454647"/>
                </a:lnTo>
                <a:lnTo>
                  <a:pt x="0" y="1463497"/>
                </a:lnTo>
                <a:close/>
              </a:path>
            </a:pathLst>
          </a:custGeom>
          <a:solidFill>
            <a:srgbClr val="231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5486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10972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6459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219456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74320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32918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8404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43891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algn="ctr">
              <a:defRPr/>
            </a:pPr>
            <a:r>
              <a:rPr lang="zh-CN" altLang="zh-CN" sz="2592" b="1" i="0">
                <a:solidFill>
                  <a:schemeClr val="bg1"/>
                </a:solidFill>
                <a:latin typeface="宋体"/>
                <a:ea typeface="微软雅黑" panose="020b0503020204020204" pitchFamily="34" charset="-122"/>
                <a:sym typeface="宋体"/>
              </a:rPr>
              <a:t>2</a:t>
            </a:r>
          </a:p>
        </p:txBody>
      </p:sp>
      <p:sp>
        <p:nvSpPr>
          <p:cNvPr id="40" name="矩形 4"/>
          <p:cNvSpPr/>
          <p:nvPr/>
        </p:nvSpPr>
        <p:spPr>
          <a:xfrm rot="5400000">
            <a:off x="2945801" y="5206836"/>
            <a:ext cx="1052035" cy="348622"/>
          </a:xfrm>
          <a:custGeom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dup0" fmla="*/ 0 w 1728192"/>
              <a:gd name="connsiteY0dup0" fmla="*/ 0 h 432048"/>
              <a:gd name="connsiteX1dup0" fmla="*/ 1728192 w 1728192"/>
              <a:gd name="connsiteY1dup0" fmla="*/ 0 h 432048"/>
              <a:gd name="connsiteX2dup0" fmla="*/ 1728192 w 1728192"/>
              <a:gd name="connsiteY2dup0" fmla="*/ 432048 h 432048"/>
              <a:gd name="connsiteX3dup0" fmla="*/ 316992 w 1728192"/>
              <a:gd name="connsiteY3dup0" fmla="*/ 419856 h 432048"/>
              <a:gd name="connsiteX4dup0" fmla="*/ 0 w 1728192"/>
              <a:gd name="connsiteY4dup0" fmla="*/ 0 h 432048"/>
            </a:gdLst>
            <a:cxnLst>
              <a:cxn ang="0">
                <a:pos x="connsiteX0dup0" y="connsiteY0dup0"/>
              </a:cxn>
              <a:cxn ang="0">
                <a:pos x="connsiteX1dup0" y="connsiteY1dup0"/>
              </a:cxn>
              <a:cxn ang="0">
                <a:pos x="connsiteX2dup0" y="connsiteY2dup0"/>
              </a:cxn>
              <a:cxn ang="0">
                <a:pos x="connsiteX3dup0" y="connsiteY3dup0"/>
              </a:cxn>
              <a:cxn ang="0">
                <a:pos x="connsiteX4dup0" y="connsiteY4dup0"/>
              </a:cxn>
            </a:cxnLst>
            <a:rect l="l" t="t" r="r" b="b"/>
            <a:pathLst>
              <a:path w="1728192" h="432048">
                <a:moveTo>
                  <a:pt x="0" y="0"/>
                </a:moveTo>
                <a:lnTo>
                  <a:pt x="1728192" y="0"/>
                </a:lnTo>
                <a:lnTo>
                  <a:pt x="1728192" y="432048"/>
                </a:lnTo>
                <a:lnTo>
                  <a:pt x="316992" y="419856"/>
                </a:lnTo>
                <a:lnTo>
                  <a:pt x="0" y="0"/>
                </a:lnTo>
                <a:close/>
              </a:path>
            </a:pathLst>
          </a:custGeom>
          <a:solidFill>
            <a:srgbClr val="3F2117"/>
          </a:solidFill>
          <a:ln w="25400" cap="flat" cmpd="sng" algn="ctr">
            <a:noFill/>
            <a:prstDash val="solid"/>
          </a:ln>
          <a:effectLst/>
        </p:spPr>
        <p:txBody>
          <a:bodyPr lIns="120948" tIns="60475" rIns="120948" bIns="60475" anchor="ctr"/>
          <a:lstStyle>
            <a:defPPr>
              <a:defRPr lang="zh-CN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1" name="任意多边形 40"/>
          <p:cNvSpPr/>
          <p:nvPr/>
        </p:nvSpPr>
        <p:spPr>
          <a:xfrm>
            <a:off x="3646124" y="4855130"/>
            <a:ext cx="6912000" cy="1227637"/>
          </a:xfrm>
          <a:custGeom>
            <a:gdLst>
              <a:gd name="connsiteX0" fmla="*/ 0 w 4068548"/>
              <a:gd name="connsiteY0" fmla="*/ 0 h 1463497"/>
              <a:gd name="connsiteX1" fmla="*/ 4068548 w 4068548"/>
              <a:gd name="connsiteY1" fmla="*/ 0 h 1463497"/>
              <a:gd name="connsiteX2" fmla="*/ 4068548 w 4068548"/>
              <a:gd name="connsiteY2" fmla="*/ 1463497 h 1463497"/>
              <a:gd name="connsiteX3" fmla="*/ 0 w 4068548"/>
              <a:gd name="connsiteY3" fmla="*/ 1463497 h 14634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8548" h="1463497">
                <a:moveTo>
                  <a:pt x="0" y="0"/>
                </a:moveTo>
                <a:lnTo>
                  <a:pt x="4068548" y="0"/>
                </a:lnTo>
                <a:lnTo>
                  <a:pt x="4068548" y="1463497"/>
                </a:lnTo>
                <a:lnTo>
                  <a:pt x="0" y="1463497"/>
                </a:lnTo>
                <a:close/>
              </a:path>
            </a:pathLst>
          </a:custGeom>
          <a:solidFill>
            <a:srgbClr val="37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356" tIns="61903" rIns="119045" bIns="61903" anchor="ctr">
            <a:normAutofit/>
          </a:bodyPr>
          <a:lstStyle>
            <a:defPPr>
              <a:defRPr lang="zh-CN"/>
            </a:defPPr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5486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10972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6459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219456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74320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32918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8404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43891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algn="just">
              <a:lnSpc>
                <a:spcPct val="130000"/>
              </a:lnSpc>
              <a:defRPr/>
            </a:pPr>
            <a:r>
              <a:rPr lang="zh-CN" altLang="en-US" sz="1920" b="0" i="0">
                <a:solidFill>
                  <a:schemeClr val="bg1"/>
                </a:solidFill>
                <a:latin typeface="宋体"/>
                <a:ea typeface="微软雅黑" panose="020b0503020204020204" pitchFamily="34" charset="-122"/>
                <a:sym typeface="宋体"/>
              </a:rPr>
              <a:t>这些资源为中国的经济发展提供了强有力的支撑</a:t>
            </a:r>
          </a:p>
        </p:txBody>
      </p:sp>
      <p:sp>
        <p:nvSpPr>
          <p:cNvPr id="42" name="任意多边形 41"/>
          <p:cNvSpPr/>
          <p:nvPr/>
        </p:nvSpPr>
        <p:spPr>
          <a:xfrm>
            <a:off x="3297508" y="5052882"/>
            <a:ext cx="1089968" cy="1227637"/>
          </a:xfrm>
          <a:custGeom>
            <a:gdLst>
              <a:gd name="connsiteX0" fmla="*/ 0 w 980606"/>
              <a:gd name="connsiteY0" fmla="*/ 0 h 1463497"/>
              <a:gd name="connsiteX1" fmla="*/ 980606 w 980606"/>
              <a:gd name="connsiteY1" fmla="*/ 407085 h 1463497"/>
              <a:gd name="connsiteX2" fmla="*/ 772648 w 980606"/>
              <a:gd name="connsiteY2" fmla="*/ 1454647 h 1463497"/>
              <a:gd name="connsiteX3" fmla="*/ 0 w 980606"/>
              <a:gd name="connsiteY3" fmla="*/ 1463497 h 14634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606" h="1463497">
                <a:moveTo>
                  <a:pt x="0" y="0"/>
                </a:moveTo>
                <a:lnTo>
                  <a:pt x="980606" y="407085"/>
                </a:lnTo>
                <a:lnTo>
                  <a:pt x="772648" y="1454647"/>
                </a:lnTo>
                <a:lnTo>
                  <a:pt x="0" y="1463497"/>
                </a:lnTo>
                <a:close/>
              </a:path>
            </a:pathLst>
          </a:custGeom>
          <a:solidFill>
            <a:srgbClr val="231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5486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10972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6459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219456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74320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329184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84048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4389120" marR="0" indent="0" algn="l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16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algn="ctr">
              <a:defRPr/>
            </a:pPr>
            <a:r>
              <a:rPr lang="zh-CN" altLang="zh-CN" sz="2592" b="1" i="0">
                <a:solidFill>
                  <a:schemeClr val="bg1"/>
                </a:solidFill>
                <a:latin typeface="宋体"/>
                <a:ea typeface="微软雅黑" panose="020b0503020204020204" pitchFamily="34" charset="-122"/>
                <a:sym typeface="宋体"/>
              </a:rPr>
              <a:t>3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68368" y="8720101"/>
            <a:ext cx="3050788" cy="492277"/>
          </a:xfrm>
        </p:spPr>
        <p:txBody>
          <a:bodyPr>
            <a:normAutofit/>
          </a:bodyPr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1"/>
      <p:bldP spid="36" grpId="2"/>
      <p:bldP spid="37" grpId="3"/>
      <p:bldP spid="38" grpId="4"/>
      <p:bldP spid="39" grpId="5"/>
      <p:bldP spid="40" grpId="6"/>
      <p:bldP spid="41" grpId="7"/>
      <p:bldP spid="42" grpId="8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347470" y="2927985"/>
            <a:ext cx="6801485" cy="186182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ctr" fontAlgn="auto"/>
            <a:r>
              <a:rPr lang="zh-CN" altLang="en-US" sz="4800" b="1">
                <a:ln w="22225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多样的民族风情</a:t>
            </a:r>
          </a:p>
        </p:txBody>
      </p:sp>
      <p:pic>
        <p:nvPicPr>
          <p:cNvPr id="12" name="图片 11" descr="少先队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2090" y="744220"/>
            <a:ext cx="2238375" cy="1550035"/>
          </a:xfrm>
          <a:prstGeom prst="rect">
            <a:avLst/>
          </a:prstGeom>
        </p:spPr>
      </p:pic>
      <p:pic>
        <p:nvPicPr>
          <p:cNvPr id="3" name="图片 2" descr="51miz-E1127885-08B255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1922780"/>
            <a:ext cx="3759200" cy="51181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16884" y="1600155"/>
            <a:ext cx="1331870" cy="1199328"/>
            <a:chOff x="5340300" y="1151831"/>
            <a:chExt cx="1331870" cy="1199328"/>
          </a:xfrm>
        </p:grpSpPr>
        <p:sp>
          <p:nvSpPr>
            <p:cNvPr id="14" name="TextBox 9"/>
            <p:cNvSpPr txBox="1"/>
            <p:nvPr/>
          </p:nvSpPr>
          <p:spPr>
            <a:xfrm flipH="1" flipV="1">
              <a:off x="5340300" y="1151831"/>
              <a:ext cx="912202" cy="865777"/>
            </a:xfrm>
            <a:prstGeom prst="snip2DiagRect">
              <a:avLst/>
            </a:prstGeom>
            <a:noFill/>
            <a:ln w="12700" cmpd="sng">
              <a:gradFill>
                <a:gsLst>
                  <a:gs pos="0">
                    <a:srgbClr val="FB0F01"/>
                  </a:gs>
                  <a:gs pos="65000">
                    <a:srgbClr val="E31201"/>
                  </a:gs>
                  <a:gs pos="100000">
                    <a:srgbClr val="D51504"/>
                  </a:gs>
                </a:gsLst>
                <a:lin ang="5400000" scaled="1"/>
              </a:gradFill>
              <a:prstDash val="solid"/>
            </a:ln>
          </p:spPr>
          <p:txBody>
            <a:bodyPr wrap="square" anchor="ctr" anchorCtr="1">
              <a:noAutofit/>
            </a:bodyPr>
            <a:lstStyle>
              <a:defPPr>
                <a:defRPr lang="zh-CN"/>
              </a:defPPr>
              <a:lvl1pPr marL="0" algn="dist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ln w="3175">
                    <a:noFill/>
                  </a:ln>
                  <a:gradFill>
                    <a:gsLst>
                      <a:gs pos="25000">
                        <a:srgbClr val="FF0000"/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微软雅黑" panose="020b0503020204020204" charset="-122"/>
                  <a:ea typeface="微软雅黑"/>
                  <a:cs typeface="+mn-cs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/>
          </p:txBody>
        </p:sp>
        <p:sp>
          <p:nvSpPr>
            <p:cNvPr id="26" name="文本框 25"/>
            <p:cNvSpPr txBox="1"/>
            <p:nvPr/>
          </p:nvSpPr>
          <p:spPr>
            <a:xfrm>
              <a:off x="5462954" y="1234514"/>
              <a:ext cx="1209216" cy="1116645"/>
            </a:xfrm>
            <a:prstGeom prst="snip2DiagRect">
              <a:avLst/>
            </a:prstGeom>
            <a:gradFill>
              <a:gsLst>
                <a:gs pos="0">
                  <a:srgbClr val="FB0F01"/>
                </a:gs>
                <a:gs pos="64000">
                  <a:srgbClr val="E31201"/>
                </a:gs>
                <a:gs pos="100000">
                  <a:srgbClr val="D51504"/>
                </a:gs>
              </a:gsLst>
              <a:lin ang="5400000" scaled="0"/>
            </a:gradFill>
            <a:ln w="6350">
              <a:noFill/>
            </a:ln>
            <a:effectLst/>
          </p:spPr>
          <p:txBody>
            <a:bodyPr wrap="none" lIns="107950" tIns="0" bIns="107950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6000" i="0" u="none" strike="noStrike" kern="1200" cap="none" spc="0" normalizeH="0" baseline="0" noProof="0">
                  <a:ln>
                    <a:noFill/>
                  </a:ln>
                  <a:solidFill>
                    <a:srgbClr val="FEFDF8"/>
                  </a:solidFill>
                  <a:uLnTx/>
                  <a:uFillTx/>
                  <a:latin typeface="宋体"/>
                  <a:ea typeface="字魂95号-手刻宋" panose="00000500000000000000" charset="-122"/>
                  <a:cs typeface="+mn-ea"/>
                  <a:sym typeface="宋体"/>
                </a:rPr>
                <a:t>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1" name="文本框 3"/>
          <p:cNvSpPr txBox="1"/>
          <p:nvPr/>
        </p:nvSpPr>
        <p:spPr>
          <a:xfrm>
            <a:off x="2228850" y="664210"/>
            <a:ext cx="9185275" cy="58483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rgbClr val="000000"/>
                </a:solidFill>
                <a:latin typeface="宋体"/>
                <a:sym typeface="宋体"/>
              </a:rPr>
              <a:t>多样的民族风情</a:t>
            </a:r>
          </a:p>
        </p:txBody>
      </p:sp>
      <p:pic>
        <p:nvPicPr>
          <p:cNvPr id="3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  <a:ln>
            <a:noFill/>
          </a:ln>
        </p:spPr>
      </p:pic>
      <p:sp>
        <p:nvSpPr>
          <p:cNvPr id="33" name="文本框 22"/>
          <p:cNvSpPr txBox="1"/>
          <p:nvPr userDrawn="1"/>
        </p:nvSpPr>
        <p:spPr>
          <a:xfrm>
            <a:off x="1176020" y="665480"/>
            <a:ext cx="97252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zh-CN" sz="3200">
                <a:solidFill>
                  <a:srgbClr val="000000"/>
                </a:solidFill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5</a:t>
            </a:r>
          </a:p>
        </p:txBody>
      </p:sp>
      <p:pic>
        <p:nvPicPr>
          <p:cNvPr id="3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  <a:ln>
            <a:noFill/>
          </a:ln>
        </p:spPr>
      </p:pic>
      <p:grpSp>
        <p:nvGrpSpPr>
          <p:cNvPr id="4" name="Group 4"/>
          <p:cNvGrpSpPr/>
          <p:nvPr/>
        </p:nvGrpSpPr>
        <p:grpSpPr>
          <a:xfrm>
            <a:off x="1384946" y="1773561"/>
            <a:ext cx="3876322" cy="3709253"/>
            <a:chExt cx="7752644" cy="7418506"/>
          </a:xfrm>
          <a:solidFill>
            <a:srgbClr val="000000">
              <a:alpha val="69804"/>
            </a:srgb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7752637" cy="7418506"/>
            </a:xfrm>
            <a:custGeom>
              <a:rect l="l" t="t" r="r" b="b"/>
              <a:pathLst>
                <a:path w="7752637" h="7418506">
                  <a:moveTo>
                    <a:pt x="0" y="0"/>
                  </a:moveTo>
                  <a:lnTo>
                    <a:pt x="7752637" y="0"/>
                  </a:lnTo>
                  <a:lnTo>
                    <a:pt x="7752637" y="7418506"/>
                  </a:lnTo>
                  <a:lnTo>
                    <a:pt x="0" y="7418506"/>
                  </a:lnTo>
                  <a:close/>
                </a:path>
              </a:pathLst>
            </a:custGeom>
            <a:grpFill/>
          </p:spPr>
          <p:txBody>
            <a:bodyPr/>
            <a:lstStyle/>
            <a:p/>
          </p:txBody>
        </p:sp>
      </p:grpSp>
      <p:grpSp>
        <p:nvGrpSpPr>
          <p:cNvPr id="6" name="Group 6"/>
          <p:cNvGrpSpPr/>
          <p:nvPr/>
        </p:nvGrpSpPr>
        <p:grpSpPr>
          <a:xfrm>
            <a:off x="1697334" y="1996148"/>
            <a:ext cx="4015445" cy="3720065"/>
            <a:chExt cx="8030890" cy="74401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030883" cy="7440131"/>
            </a:xfrm>
            <a:custGeom>
              <a:rect l="l" t="t" r="r" b="b"/>
              <a:pathLst>
                <a:path w="8030882" h="7440131">
                  <a:moveTo>
                    <a:pt x="0" y="0"/>
                  </a:moveTo>
                  <a:lnTo>
                    <a:pt x="8030883" y="0"/>
                  </a:lnTo>
                  <a:lnTo>
                    <a:pt x="8030883" y="7440131"/>
                  </a:lnTo>
                  <a:lnTo>
                    <a:pt x="0" y="7440131"/>
                  </a:lnTo>
                  <a:close/>
                </a:path>
              </a:pathLst>
            </a:custGeom>
            <a:solidFill>
              <a:srgbClr val="47290F"/>
            </a:solidFill>
          </p:spPr>
          <p:txBody>
            <a:bodyPr/>
            <a:lstStyle/>
            <a:p/>
          </p:txBody>
        </p:sp>
      </p:grpSp>
      <p:grpSp>
        <p:nvGrpSpPr>
          <p:cNvPr id="8" name="Group 8"/>
          <p:cNvGrpSpPr/>
          <p:nvPr/>
        </p:nvGrpSpPr>
        <p:grpSpPr>
          <a:xfrm>
            <a:off x="2094602" y="2097213"/>
            <a:ext cx="879230" cy="879230"/>
            <a:chExt cx="1758460" cy="17584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58442" cy="1758442"/>
            </a:xfrm>
            <a:custGeom>
              <a:rect l="l" t="t" r="r" b="b"/>
              <a:pathLst>
                <a:path w="1758442" h="1758442">
                  <a:moveTo>
                    <a:pt x="0" y="879221"/>
                  </a:moveTo>
                  <a:cubicBezTo>
                    <a:pt x="0" y="393700"/>
                    <a:pt x="393700" y="0"/>
                    <a:pt x="879221" y="0"/>
                  </a:cubicBezTo>
                  <a:cubicBezTo>
                    <a:pt x="1364742" y="0"/>
                    <a:pt x="1758442" y="393700"/>
                    <a:pt x="1758442" y="879221"/>
                  </a:cubicBezTo>
                  <a:cubicBezTo>
                    <a:pt x="1758442" y="1364742"/>
                    <a:pt x="1364742" y="1758442"/>
                    <a:pt x="879221" y="1758442"/>
                  </a:cubicBezTo>
                  <a:cubicBezTo>
                    <a:pt x="393700" y="1758442"/>
                    <a:pt x="0" y="1364869"/>
                    <a:pt x="0" y="879221"/>
                  </a:cubicBezTo>
                  <a:close/>
                </a:path>
              </a:pathLst>
            </a:custGeom>
            <a:solidFill>
              <a:srgbClr val="47290F"/>
            </a:solidFill>
          </p:spPr>
          <p:txBody>
            <a:bodyPr/>
            <a:lstStyle/>
            <a:p/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758460" cy="17775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ctr">
                <a:lnSpc>
                  <a:spcPts val="3360"/>
                </a:lnSpc>
              </a:pPr>
              <a:r>
                <a:rPr lang="zh-CN" sz="2800">
                  <a:solidFill>
                    <a:srgbClr val="FFFFFF"/>
                  </a:solidFill>
                  <a:latin typeface="宋体"/>
                  <a:sym typeface="宋体"/>
                </a:rPr>
                <a:t>01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11293" y="1786261"/>
            <a:ext cx="3809057" cy="3709253"/>
            <a:chExt cx="7618114" cy="7418506"/>
          </a:xfrm>
          <a:solidFill>
            <a:srgbClr val="000000">
              <a:alpha val="69804"/>
            </a:srgb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7618108" cy="7418506"/>
            </a:xfrm>
            <a:custGeom>
              <a:rect l="l" t="t" r="r" b="b"/>
              <a:pathLst>
                <a:path w="7618108" h="7418506">
                  <a:moveTo>
                    <a:pt x="0" y="0"/>
                  </a:moveTo>
                  <a:lnTo>
                    <a:pt x="7618108" y="0"/>
                  </a:lnTo>
                  <a:lnTo>
                    <a:pt x="7618108" y="7418506"/>
                  </a:lnTo>
                  <a:lnTo>
                    <a:pt x="0" y="7418506"/>
                  </a:lnTo>
                  <a:close/>
                </a:path>
              </a:pathLst>
            </a:custGeom>
            <a:grpFill/>
          </p:spPr>
          <p:txBody>
            <a:bodyPr/>
            <a:lstStyle/>
            <a:p/>
          </p:txBody>
        </p:sp>
      </p:grpSp>
      <p:grpSp>
        <p:nvGrpSpPr>
          <p:cNvPr id="13" name="Group 13"/>
          <p:cNvGrpSpPr/>
          <p:nvPr/>
        </p:nvGrpSpPr>
        <p:grpSpPr>
          <a:xfrm>
            <a:off x="6856416" y="1989798"/>
            <a:ext cx="3963984" cy="3720065"/>
            <a:chExt cx="7927968" cy="74401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27961" cy="7440131"/>
            </a:xfrm>
            <a:custGeom>
              <a:rect l="l" t="t" r="r" b="b"/>
              <a:pathLst>
                <a:path w="7927961" h="7440131">
                  <a:moveTo>
                    <a:pt x="0" y="0"/>
                  </a:moveTo>
                  <a:lnTo>
                    <a:pt x="7927961" y="0"/>
                  </a:lnTo>
                  <a:lnTo>
                    <a:pt x="7927961" y="7440131"/>
                  </a:lnTo>
                  <a:lnTo>
                    <a:pt x="0" y="7440131"/>
                  </a:lnTo>
                  <a:close/>
                </a:path>
              </a:pathLst>
            </a:custGeom>
            <a:solidFill>
              <a:srgbClr val="47290F"/>
            </a:solidFill>
          </p:spPr>
          <p:txBody>
            <a:bodyPr/>
            <a:lstStyle/>
            <a:p/>
          </p:txBody>
        </p:sp>
      </p:grpSp>
      <p:sp>
        <p:nvSpPr>
          <p:cNvPr id="15" name="TextBox 15"/>
          <p:cNvSpPr txBox="1"/>
          <p:nvPr/>
        </p:nvSpPr>
        <p:spPr>
          <a:xfrm>
            <a:off x="7084303" y="3107283"/>
            <a:ext cx="3567498" cy="2375531"/>
          </a:xfrm>
          <a:prstGeom prst="rect">
            <a:avLst/>
          </a:prstGeom>
        </p:spPr>
        <p:txBody>
          <a:bodyPr lIns="0" tIns="0" rIns="0" bIns="0" rtlCol="0" anchor="ctr">
            <a:normAutofit fontScale="65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lnSpc>
                <a:spcPts val="4607"/>
              </a:lnSpc>
            </a:pPr>
            <a:r>
              <a:rPr lang="zh-CN" sz="3200">
                <a:solidFill>
                  <a:srgbClr val="FFFFFF"/>
                </a:solidFill>
                <a:latin typeface="宋体"/>
                <a:ea typeface="字由点字典黑 65J" panose="00020600040101010101" charset="-122"/>
                <a:sym typeface="宋体"/>
              </a:rPr>
              <a:t>藏族的唐卡、傣族的孔雀舞、彝族的火把节、苗族的银饰……这些独特的文化符号，构成了中国绚烂多彩的民族画卷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145968" y="2097213"/>
            <a:ext cx="879230" cy="879230"/>
            <a:chExt cx="1758460" cy="17584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58442" cy="1758442"/>
            </a:xfrm>
            <a:custGeom>
              <a:rect l="l" t="t" r="r" b="b"/>
              <a:pathLst>
                <a:path w="1758442" h="1758442">
                  <a:moveTo>
                    <a:pt x="0" y="879221"/>
                  </a:moveTo>
                  <a:cubicBezTo>
                    <a:pt x="0" y="393700"/>
                    <a:pt x="393700" y="0"/>
                    <a:pt x="879221" y="0"/>
                  </a:cubicBezTo>
                  <a:cubicBezTo>
                    <a:pt x="1364742" y="0"/>
                    <a:pt x="1758442" y="393700"/>
                    <a:pt x="1758442" y="879221"/>
                  </a:cubicBezTo>
                  <a:cubicBezTo>
                    <a:pt x="1758442" y="1364742"/>
                    <a:pt x="1364742" y="1758442"/>
                    <a:pt x="879221" y="1758442"/>
                  </a:cubicBezTo>
                  <a:cubicBezTo>
                    <a:pt x="393700" y="1758442"/>
                    <a:pt x="0" y="1364869"/>
                    <a:pt x="0" y="879221"/>
                  </a:cubicBezTo>
                  <a:close/>
                </a:path>
              </a:pathLst>
            </a:custGeom>
            <a:solidFill>
              <a:srgbClr val="47290F"/>
            </a:solidFill>
          </p:spPr>
          <p:txBody>
            <a:bodyPr/>
            <a:lstStyle/>
            <a:p/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1758460" cy="17775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ctr">
                <a:lnSpc>
                  <a:spcPts val="3360"/>
                </a:lnSpc>
              </a:pPr>
              <a:r>
                <a:rPr lang="zh-CN" sz="2800">
                  <a:solidFill>
                    <a:srgbClr val="FFFFFF"/>
                  </a:solidFill>
                  <a:latin typeface="宋体"/>
                  <a:sym typeface="宋体"/>
                </a:rPr>
                <a:t>02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892898" y="2782497"/>
            <a:ext cx="3567499" cy="2709842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lnSpc>
                <a:spcPts val="4607"/>
              </a:lnSpc>
            </a:pPr>
            <a:r>
              <a:rPr lang="zh-CN" altLang="zh-CN" sz="3200">
                <a:solidFill>
                  <a:srgbClr val="FFFFFF"/>
                </a:solidFill>
                <a:latin typeface="宋体"/>
                <a:ea typeface="字由点字典黑 65J" panose="00020600040101010101" charset="-122"/>
                <a:sym typeface="宋体"/>
              </a:rPr>
              <a:t>中国是一个多民族的国家，各民族的风情各具特色</a:t>
            </a:r>
          </a:p>
        </p:txBody>
      </p:sp>
    </p:spTree>
    <p:extLst>
      <p:ext uri="{BB962C8B-B14F-4D97-AF65-F5344CB8AC3E}">
        <p14:creationId xmlns:p14="http://schemas.microsoft.com/office/powerpoint/2010/main" val="370134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347470" y="2927985"/>
            <a:ext cx="6801485" cy="186182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ctr" fontAlgn="auto"/>
            <a:r>
              <a:rPr lang="zh-CN" altLang="en-US" sz="4800" b="1">
                <a:ln w="22225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先进的科技</a:t>
            </a:r>
          </a:p>
        </p:txBody>
      </p:sp>
      <p:pic>
        <p:nvPicPr>
          <p:cNvPr id="12" name="图片 11" descr="少先队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2090" y="744220"/>
            <a:ext cx="2238375" cy="1550035"/>
          </a:xfrm>
          <a:prstGeom prst="rect">
            <a:avLst/>
          </a:prstGeom>
        </p:spPr>
      </p:pic>
      <p:pic>
        <p:nvPicPr>
          <p:cNvPr id="3" name="图片 2" descr="51miz-E1127885-08B255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1922780"/>
            <a:ext cx="3759200" cy="51181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16884" y="1600155"/>
            <a:ext cx="1331870" cy="1199328"/>
            <a:chOff x="5340300" y="1151831"/>
            <a:chExt cx="1331870" cy="1199328"/>
          </a:xfrm>
        </p:grpSpPr>
        <p:sp>
          <p:nvSpPr>
            <p:cNvPr id="14" name="TextBox 9"/>
            <p:cNvSpPr txBox="1"/>
            <p:nvPr/>
          </p:nvSpPr>
          <p:spPr>
            <a:xfrm flipH="1" flipV="1">
              <a:off x="5340300" y="1151831"/>
              <a:ext cx="912202" cy="865777"/>
            </a:xfrm>
            <a:prstGeom prst="snip2DiagRect">
              <a:avLst/>
            </a:prstGeom>
            <a:noFill/>
            <a:ln w="12700" cmpd="sng">
              <a:gradFill>
                <a:gsLst>
                  <a:gs pos="0">
                    <a:srgbClr val="FB0F01"/>
                  </a:gs>
                  <a:gs pos="65000">
                    <a:srgbClr val="E31201"/>
                  </a:gs>
                  <a:gs pos="100000">
                    <a:srgbClr val="D51504"/>
                  </a:gs>
                </a:gsLst>
                <a:lin ang="5400000" scaled="1"/>
              </a:gradFill>
              <a:prstDash val="solid"/>
            </a:ln>
          </p:spPr>
          <p:txBody>
            <a:bodyPr wrap="square" anchor="ctr" anchorCtr="1">
              <a:noAutofit/>
            </a:bodyPr>
            <a:lstStyle>
              <a:defPPr>
                <a:defRPr lang="zh-CN"/>
              </a:defPPr>
              <a:lvl1pPr marL="0" algn="dist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ln w="3175">
                    <a:noFill/>
                  </a:ln>
                  <a:gradFill>
                    <a:gsLst>
                      <a:gs pos="25000">
                        <a:srgbClr val="FF0000"/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微软雅黑" panose="020b0503020204020204" charset="-122"/>
                  <a:ea typeface="微软雅黑"/>
                  <a:cs typeface="+mn-cs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/>
          </p:txBody>
        </p:sp>
        <p:sp>
          <p:nvSpPr>
            <p:cNvPr id="26" name="文本框 25"/>
            <p:cNvSpPr txBox="1"/>
            <p:nvPr/>
          </p:nvSpPr>
          <p:spPr>
            <a:xfrm>
              <a:off x="5462954" y="1234514"/>
              <a:ext cx="1209216" cy="1116645"/>
            </a:xfrm>
            <a:prstGeom prst="snip2DiagRect">
              <a:avLst/>
            </a:prstGeom>
            <a:gradFill>
              <a:gsLst>
                <a:gs pos="0">
                  <a:srgbClr val="FB0F01"/>
                </a:gs>
                <a:gs pos="64000">
                  <a:srgbClr val="E31201"/>
                </a:gs>
                <a:gs pos="100000">
                  <a:srgbClr val="D51504"/>
                </a:gs>
              </a:gsLst>
              <a:lin ang="5400000" scaled="0"/>
            </a:gradFill>
            <a:ln w="6350">
              <a:noFill/>
            </a:ln>
            <a:effectLst/>
          </p:spPr>
          <p:txBody>
            <a:bodyPr wrap="none" lIns="107950" tIns="0" bIns="107950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6000" i="0" u="none" strike="noStrike" kern="1200" cap="none" spc="0" normalizeH="0" baseline="0" noProof="0">
                  <a:ln>
                    <a:noFill/>
                  </a:ln>
                  <a:solidFill>
                    <a:srgbClr val="FEFDF8"/>
                  </a:solidFill>
                  <a:uLnTx/>
                  <a:uFillTx/>
                  <a:latin typeface="宋体"/>
                  <a:ea typeface="字魂95号-手刻宋" panose="00000500000000000000" charset="-122"/>
                  <a:cs typeface="+mn-ea"/>
                  <a:sym typeface="宋体"/>
                </a:rPr>
                <a:t>6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4" name="文本框 3"/>
          <p:cNvSpPr txBox="1"/>
          <p:nvPr/>
        </p:nvSpPr>
        <p:spPr>
          <a:xfrm>
            <a:off x="2228850" y="664210"/>
            <a:ext cx="9185275" cy="58483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rgbClr val="000000"/>
                </a:solidFill>
                <a:latin typeface="宋体"/>
                <a:sym typeface="宋体"/>
              </a:rPr>
              <a:t>先进的科技</a:t>
            </a:r>
          </a:p>
        </p:txBody>
      </p:sp>
      <p:pic>
        <p:nvPicPr>
          <p:cNvPr id="3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  <a:ln>
            <a:noFill/>
          </a:ln>
        </p:spPr>
      </p:pic>
      <p:sp>
        <p:nvSpPr>
          <p:cNvPr id="36" name="文本框 22"/>
          <p:cNvSpPr txBox="1"/>
          <p:nvPr userDrawn="1"/>
        </p:nvSpPr>
        <p:spPr>
          <a:xfrm>
            <a:off x="1176020" y="665480"/>
            <a:ext cx="97252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zh-CN" sz="3200">
                <a:solidFill>
                  <a:srgbClr val="000000"/>
                </a:solidFill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6</a:t>
            </a:r>
          </a:p>
        </p:txBody>
      </p:sp>
      <p:pic>
        <p:nvPicPr>
          <p:cNvPr id="37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  <a:ln>
            <a:noFill/>
          </a:ln>
        </p:spPr>
      </p:pic>
      <p:grpSp>
        <p:nvGrpSpPr>
          <p:cNvPr id="12" name="Group 12"/>
          <p:cNvGrpSpPr/>
          <p:nvPr/>
        </p:nvGrpSpPr>
        <p:grpSpPr>
          <a:xfrm>
            <a:off x="2023201" y="1617649"/>
            <a:ext cx="774227" cy="992599"/>
            <a:chOff x="445894" y="266237"/>
            <a:chExt cx="1548455" cy="1985199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532100">
              <a:off x="445894" y="266237"/>
              <a:ext cx="1548455" cy="19851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TextBox 14"/>
            <p:cNvSpPr txBox="1"/>
            <p:nvPr/>
          </p:nvSpPr>
          <p:spPr>
            <a:xfrm>
              <a:off x="726618" y="489541"/>
              <a:ext cx="1247179" cy="1081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>
                <a:lnSpc>
                  <a:spcPts val="4465"/>
                </a:lnSpc>
              </a:pPr>
              <a:r>
                <a:rPr lang="zh-CN" sz="3190" spc="-83">
                  <a:solidFill>
                    <a:srgbClr val="FFFFFF"/>
                  </a:solidFill>
                  <a:latin typeface="宋体"/>
                  <a:sym typeface="宋体"/>
                </a:rPr>
                <a:t>01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11115" y="1617649"/>
            <a:ext cx="774227" cy="992599"/>
            <a:chOff x="445894" y="266237"/>
            <a:chExt cx="1548455" cy="1985199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532100">
              <a:off x="445894" y="266237"/>
              <a:ext cx="1548455" cy="19851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TextBox 17"/>
            <p:cNvSpPr txBox="1"/>
            <p:nvPr/>
          </p:nvSpPr>
          <p:spPr>
            <a:xfrm>
              <a:off x="726618" y="489541"/>
              <a:ext cx="1247179" cy="1081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>
                <a:lnSpc>
                  <a:spcPts val="4465"/>
                </a:lnSpc>
              </a:pPr>
              <a:r>
                <a:rPr lang="zh-CN" sz="3190" spc="-83">
                  <a:solidFill>
                    <a:srgbClr val="FFFFFF"/>
                  </a:solidFill>
                  <a:latin typeface="宋体"/>
                  <a:sym typeface="宋体"/>
                </a:rPr>
                <a:t>03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816089" y="1617649"/>
            <a:ext cx="774227" cy="992599"/>
            <a:chOff x="445894" y="266237"/>
            <a:chExt cx="1548455" cy="1985199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532100">
              <a:off x="445894" y="266237"/>
              <a:ext cx="1548455" cy="1985199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TextBox 20"/>
            <p:cNvSpPr txBox="1"/>
            <p:nvPr/>
          </p:nvSpPr>
          <p:spPr>
            <a:xfrm>
              <a:off x="726618" y="489541"/>
              <a:ext cx="1247179" cy="1081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>
                <a:lnSpc>
                  <a:spcPts val="4465"/>
                </a:lnSpc>
              </a:pPr>
              <a:r>
                <a:rPr lang="zh-CN" sz="3190" spc="-83">
                  <a:solidFill>
                    <a:srgbClr val="FFFFFF"/>
                  </a:solidFill>
                  <a:latin typeface="宋体"/>
                  <a:sym typeface="宋体"/>
                </a:rPr>
                <a:t>02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08152" y="2611010"/>
            <a:ext cx="2042426" cy="3266044"/>
            <a:chExt cx="508286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08286" cy="812800"/>
            </a:xfrm>
            <a:custGeom>
              <a:rect l="l" t="t" r="r" b="b"/>
              <a:pathLst>
                <a:path w="508286" h="812800">
                  <a:moveTo>
                    <a:pt x="508286" y="0"/>
                  </a:moveTo>
                  <a:lnTo>
                    <a:pt x="508286" y="812800"/>
                  </a:lnTo>
                  <a:lnTo>
                    <a:pt x="254143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508286" y="0"/>
                  </a:lnTo>
                  <a:close/>
                </a:path>
              </a:pathLst>
            </a:custGeom>
            <a:solidFill>
              <a:srgbClr val="514144"/>
            </a:solidFill>
          </p:spPr>
          <p:txBody>
            <a:bodyPr/>
            <a:lstStyle/>
            <a:p/>
          </p:txBody>
        </p:sp>
        <p:sp>
          <p:nvSpPr>
            <p:cNvPr id="23" name="TextBox 23"/>
            <p:cNvSpPr txBox="1"/>
            <p:nvPr/>
          </p:nvSpPr>
          <p:spPr>
            <a:xfrm>
              <a:off x="0" y="-133350"/>
              <a:ext cx="736600" cy="8191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</p:grpSp>
      <p:grpSp>
        <p:nvGrpSpPr>
          <p:cNvPr id="24" name="Group 24"/>
          <p:cNvGrpSpPr/>
          <p:nvPr/>
        </p:nvGrpSpPr>
        <p:grpSpPr>
          <a:xfrm>
            <a:off x="8996066" y="2611010"/>
            <a:ext cx="2042426" cy="3266044"/>
            <a:chExt cx="508286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08286" cy="812800"/>
            </a:xfrm>
            <a:custGeom>
              <a:rect l="l" t="t" r="r" b="b"/>
              <a:pathLst>
                <a:path w="508286" h="812800">
                  <a:moveTo>
                    <a:pt x="508286" y="0"/>
                  </a:moveTo>
                  <a:lnTo>
                    <a:pt x="508286" y="812800"/>
                  </a:lnTo>
                  <a:lnTo>
                    <a:pt x="254143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508286" y="0"/>
                  </a:lnTo>
                  <a:close/>
                </a:path>
              </a:pathLst>
            </a:custGeom>
            <a:solidFill>
              <a:srgbClr val="514144"/>
            </a:solidFill>
          </p:spPr>
          <p:txBody>
            <a:bodyPr/>
            <a:lstStyle/>
            <a:p/>
          </p:txBody>
        </p:sp>
        <p:sp>
          <p:nvSpPr>
            <p:cNvPr id="26" name="TextBox 26"/>
            <p:cNvSpPr txBox="1"/>
            <p:nvPr/>
          </p:nvSpPr>
          <p:spPr>
            <a:xfrm>
              <a:off x="0" y="-133350"/>
              <a:ext cx="736600" cy="8191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</p:grpSp>
      <p:grpSp>
        <p:nvGrpSpPr>
          <p:cNvPr id="27" name="Group 27"/>
          <p:cNvGrpSpPr/>
          <p:nvPr/>
        </p:nvGrpSpPr>
        <p:grpSpPr>
          <a:xfrm>
            <a:off x="5201040" y="2611010"/>
            <a:ext cx="2042426" cy="3266044"/>
            <a:chExt cx="508286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08286" cy="812800"/>
            </a:xfrm>
            <a:custGeom>
              <a:rect l="l" t="t" r="r" b="b"/>
              <a:pathLst>
                <a:path w="508286" h="812800">
                  <a:moveTo>
                    <a:pt x="508286" y="0"/>
                  </a:moveTo>
                  <a:lnTo>
                    <a:pt x="508286" y="812800"/>
                  </a:lnTo>
                  <a:lnTo>
                    <a:pt x="254143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508286" y="0"/>
                  </a:lnTo>
                  <a:close/>
                </a:path>
              </a:pathLst>
            </a:custGeom>
            <a:solidFill>
              <a:srgbClr val="514144"/>
            </a:solidFill>
          </p:spPr>
          <p:txBody>
            <a:bodyPr/>
            <a:lstStyle/>
            <a:p/>
          </p:txBody>
        </p:sp>
        <p:sp>
          <p:nvSpPr>
            <p:cNvPr id="29" name="TextBox 29"/>
            <p:cNvSpPr txBox="1"/>
            <p:nvPr/>
          </p:nvSpPr>
          <p:spPr>
            <a:xfrm>
              <a:off x="0" y="-133350"/>
              <a:ext cx="736600" cy="8191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</p:grpSp>
      <p:sp>
        <p:nvSpPr>
          <p:cNvPr id="30" name="TextBox 30"/>
          <p:cNvSpPr txBox="1"/>
          <p:nvPr/>
        </p:nvSpPr>
        <p:spPr>
          <a:xfrm>
            <a:off x="1661288" y="2908221"/>
            <a:ext cx="1651321" cy="2118995"/>
          </a:xfrm>
          <a:prstGeom prst="rect">
            <a:avLst/>
          </a:prstGeom>
        </p:spPr>
        <p:txBody>
          <a:bodyPr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>
              <a:lnSpc>
                <a:spcPts val="3305"/>
              </a:lnSpc>
            </a:pPr>
            <a:r>
              <a:rPr lang="zh-CN" sz="1675">
                <a:solidFill>
                  <a:srgbClr val="FFFFFF"/>
                </a:solidFill>
                <a:latin typeface="宋体"/>
                <a:ea typeface="思源黑体 2"/>
                <a:sym typeface="宋体"/>
              </a:rPr>
              <a:t>近年来，中国的科技水平取得了突飞猛进的进展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249202" y="2908221"/>
            <a:ext cx="1651321" cy="2118995"/>
          </a:xfrm>
          <a:prstGeom prst="rect">
            <a:avLst/>
          </a:prstGeom>
        </p:spPr>
        <p:txBody>
          <a:bodyPr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>
              <a:lnSpc>
                <a:spcPts val="3305"/>
              </a:lnSpc>
            </a:pPr>
            <a:r>
              <a:rPr lang="zh-CN" sz="1675">
                <a:solidFill>
                  <a:srgbClr val="FFFFFF"/>
                </a:solidFill>
                <a:latin typeface="宋体"/>
                <a:ea typeface="思源黑体 2"/>
                <a:sym typeface="宋体"/>
              </a:rPr>
              <a:t>同时，中国的科技创新力也为国家的经济发展注入了新的活力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454176" y="2908221"/>
            <a:ext cx="1651321" cy="2118995"/>
          </a:xfrm>
          <a:prstGeom prst="rect">
            <a:avLst/>
          </a:prstGeom>
        </p:spPr>
        <p:txBody>
          <a:bodyPr lIns="0" tIns="0" rIns="0" bIns="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>
              <a:lnSpc>
                <a:spcPts val="3305"/>
              </a:lnSpc>
            </a:pPr>
            <a:r>
              <a:rPr lang="zh-CN" sz="1675">
                <a:solidFill>
                  <a:srgbClr val="FFFFFF"/>
                </a:solidFill>
                <a:latin typeface="宋体"/>
                <a:ea typeface="思源黑体 2"/>
                <a:sym typeface="宋体"/>
              </a:rPr>
              <a:t>在人工智能、5G通信、航天技术等领域，中国已经走在了世界的前列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347470" y="2927985"/>
            <a:ext cx="6801485" cy="186182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ctr" fontAlgn="auto"/>
            <a:r>
              <a:rPr lang="zh-CN" altLang="en-US" sz="4800" b="1">
                <a:ln w="22225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独特的风景名胜</a:t>
            </a:r>
          </a:p>
        </p:txBody>
      </p:sp>
      <p:pic>
        <p:nvPicPr>
          <p:cNvPr id="12" name="图片 11" descr="少先队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2090" y="744220"/>
            <a:ext cx="2238375" cy="1550035"/>
          </a:xfrm>
          <a:prstGeom prst="rect">
            <a:avLst/>
          </a:prstGeom>
        </p:spPr>
      </p:pic>
      <p:pic>
        <p:nvPicPr>
          <p:cNvPr id="3" name="图片 2" descr="51miz-E1127885-08B255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1922780"/>
            <a:ext cx="3759200" cy="51181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16884" y="1600155"/>
            <a:ext cx="1331870" cy="1199328"/>
            <a:chOff x="5340300" y="1151831"/>
            <a:chExt cx="1331870" cy="1199328"/>
          </a:xfrm>
        </p:grpSpPr>
        <p:sp>
          <p:nvSpPr>
            <p:cNvPr id="14" name="TextBox 9"/>
            <p:cNvSpPr txBox="1"/>
            <p:nvPr/>
          </p:nvSpPr>
          <p:spPr>
            <a:xfrm flipH="1" flipV="1">
              <a:off x="5340300" y="1151831"/>
              <a:ext cx="912202" cy="865777"/>
            </a:xfrm>
            <a:prstGeom prst="snip2DiagRect">
              <a:avLst/>
            </a:prstGeom>
            <a:noFill/>
            <a:ln w="12700" cmpd="sng">
              <a:gradFill>
                <a:gsLst>
                  <a:gs pos="0">
                    <a:srgbClr val="FB0F01"/>
                  </a:gs>
                  <a:gs pos="65000">
                    <a:srgbClr val="E31201"/>
                  </a:gs>
                  <a:gs pos="100000">
                    <a:srgbClr val="D51504"/>
                  </a:gs>
                </a:gsLst>
                <a:lin ang="5400000" scaled="1"/>
              </a:gradFill>
              <a:prstDash val="solid"/>
            </a:ln>
          </p:spPr>
          <p:txBody>
            <a:bodyPr wrap="square" anchor="ctr" anchorCtr="1">
              <a:noAutofit/>
            </a:bodyPr>
            <a:lstStyle>
              <a:defPPr>
                <a:defRPr lang="zh-CN"/>
              </a:defPPr>
              <a:lvl1pPr marL="0" algn="dist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ln w="3175">
                    <a:noFill/>
                  </a:ln>
                  <a:gradFill>
                    <a:gsLst>
                      <a:gs pos="25000">
                        <a:srgbClr val="FF0000"/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微软雅黑" panose="020b0503020204020204" charset="-122"/>
                  <a:ea typeface="微软雅黑"/>
                  <a:cs typeface="+mn-cs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/>
          </p:txBody>
        </p:sp>
        <p:sp>
          <p:nvSpPr>
            <p:cNvPr id="26" name="文本框 25"/>
            <p:cNvSpPr txBox="1"/>
            <p:nvPr/>
          </p:nvSpPr>
          <p:spPr>
            <a:xfrm>
              <a:off x="5462954" y="1234514"/>
              <a:ext cx="1209216" cy="1116645"/>
            </a:xfrm>
            <a:prstGeom prst="snip2DiagRect">
              <a:avLst/>
            </a:prstGeom>
            <a:gradFill>
              <a:gsLst>
                <a:gs pos="0">
                  <a:srgbClr val="FB0F01"/>
                </a:gs>
                <a:gs pos="64000">
                  <a:srgbClr val="E31201"/>
                </a:gs>
                <a:gs pos="100000">
                  <a:srgbClr val="D51504"/>
                </a:gs>
              </a:gsLst>
              <a:lin ang="5400000" scaled="0"/>
            </a:gradFill>
            <a:ln w="6350">
              <a:noFill/>
            </a:ln>
            <a:effectLst/>
          </p:spPr>
          <p:txBody>
            <a:bodyPr wrap="none" lIns="107950" tIns="0" bIns="107950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6000" i="0" u="none" strike="noStrike" kern="1200" cap="none" spc="0" normalizeH="0" baseline="0" noProof="0">
                  <a:ln>
                    <a:noFill/>
                  </a:ln>
                  <a:solidFill>
                    <a:srgbClr val="FEFDF8"/>
                  </a:solidFill>
                  <a:uLnTx/>
                  <a:uFillTx/>
                  <a:latin typeface="宋体"/>
                  <a:ea typeface="字魂95号-手刻宋" panose="00000500000000000000" charset="-122"/>
                  <a:cs typeface="+mn-ea"/>
                  <a:sym typeface="宋体"/>
                </a:rPr>
                <a:t>7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3" name="文本框 3"/>
          <p:cNvSpPr txBox="1"/>
          <p:nvPr/>
        </p:nvSpPr>
        <p:spPr>
          <a:xfrm>
            <a:off x="2228850" y="664210"/>
            <a:ext cx="9185275" cy="58483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rgbClr val="000000"/>
                </a:solidFill>
                <a:latin typeface="宋体"/>
                <a:sym typeface="宋体"/>
              </a:rPr>
              <a:t>独特的风景名胜</a:t>
            </a:r>
          </a:p>
        </p:txBody>
      </p:sp>
      <p:pic>
        <p:nvPicPr>
          <p:cNvPr id="1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  <a:ln>
            <a:noFill/>
          </a:ln>
        </p:spPr>
      </p:pic>
      <p:sp>
        <p:nvSpPr>
          <p:cNvPr id="15" name="文本框 22"/>
          <p:cNvSpPr txBox="1"/>
          <p:nvPr userDrawn="1"/>
        </p:nvSpPr>
        <p:spPr>
          <a:xfrm>
            <a:off x="1176020" y="665480"/>
            <a:ext cx="97252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zh-CN" sz="3200">
                <a:solidFill>
                  <a:srgbClr val="000000"/>
                </a:solidFill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7</a:t>
            </a:r>
          </a:p>
        </p:txBody>
      </p:sp>
      <p:pic>
        <p:nvPicPr>
          <p:cNvPr id="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  <a:ln>
            <a:noFill/>
          </a:ln>
        </p:spPr>
      </p:pic>
      <p:sp>
        <p:nvSpPr>
          <p:cNvPr id="7" name="Freeform 5"/>
          <p:cNvSpPr>
            <a:spLocks noEditPoints="1"/>
          </p:cNvSpPr>
          <p:nvPr/>
        </p:nvSpPr>
        <p:spPr>
          <a:xfrm>
            <a:off x="5589490" y="3611316"/>
            <a:ext cx="1035702" cy="765549"/>
          </a:xfrm>
          <a:custGeom>
            <a:gdLst>
              <a:gd name="T0" fmla="*/ 82 w 1129"/>
              <a:gd name="T1" fmla="*/ 421 h 835"/>
              <a:gd name="T2" fmla="*/ 279 w 1129"/>
              <a:gd name="T3" fmla="*/ 85 h 835"/>
              <a:gd name="T4" fmla="*/ 202 w 1129"/>
              <a:gd name="T5" fmla="*/ 12 h 835"/>
              <a:gd name="T6" fmla="*/ 10 w 1129"/>
              <a:gd name="T7" fmla="*/ 353 h 835"/>
              <a:gd name="T8" fmla="*/ 1035 w 1129"/>
              <a:gd name="T9" fmla="*/ 422 h 835"/>
              <a:gd name="T10" fmla="*/ 1114 w 1129"/>
              <a:gd name="T11" fmla="*/ 350 h 835"/>
              <a:gd name="T12" fmla="*/ 918 w 1129"/>
              <a:gd name="T13" fmla="*/ 13 h 835"/>
              <a:gd name="T14" fmla="*/ 839 w 1129"/>
              <a:gd name="T15" fmla="*/ 81 h 835"/>
              <a:gd name="T16" fmla="*/ 1035 w 1129"/>
              <a:gd name="T17" fmla="*/ 422 h 835"/>
              <a:gd name="T18" fmla="*/ 192 w 1129"/>
              <a:gd name="T19" fmla="*/ 377 h 835"/>
              <a:gd name="T20" fmla="*/ 330 w 1129"/>
              <a:gd name="T21" fmla="*/ 488 h 835"/>
              <a:gd name="T22" fmla="*/ 349 w 1129"/>
              <a:gd name="T23" fmla="*/ 553 h 835"/>
              <a:gd name="T24" fmla="*/ 418 w 1129"/>
              <a:gd name="T25" fmla="*/ 611 h 835"/>
              <a:gd name="T26" fmla="*/ 482 w 1129"/>
              <a:gd name="T27" fmla="*/ 635 h 835"/>
              <a:gd name="T28" fmla="*/ 530 w 1129"/>
              <a:gd name="T29" fmla="*/ 696 h 835"/>
              <a:gd name="T30" fmla="*/ 589 w 1129"/>
              <a:gd name="T31" fmla="*/ 740 h 835"/>
              <a:gd name="T32" fmla="*/ 534 w 1129"/>
              <a:gd name="T33" fmla="*/ 637 h 835"/>
              <a:gd name="T34" fmla="*/ 710 w 1129"/>
              <a:gd name="T35" fmla="*/ 717 h 835"/>
              <a:gd name="T36" fmla="*/ 743 w 1129"/>
              <a:gd name="T37" fmla="*/ 662 h 835"/>
              <a:gd name="T38" fmla="*/ 605 w 1129"/>
              <a:gd name="T39" fmla="*/ 516 h 835"/>
              <a:gd name="T40" fmla="*/ 834 w 1129"/>
              <a:gd name="T41" fmla="*/ 641 h 835"/>
              <a:gd name="T42" fmla="*/ 624 w 1129"/>
              <a:gd name="T43" fmla="*/ 447 h 835"/>
              <a:gd name="T44" fmla="*/ 867 w 1129"/>
              <a:gd name="T45" fmla="*/ 574 h 835"/>
              <a:gd name="T46" fmla="*/ 908 w 1129"/>
              <a:gd name="T47" fmla="*/ 505 h 835"/>
              <a:gd name="T48" fmla="*/ 511 w 1129"/>
              <a:gd name="T49" fmla="*/ 268 h 835"/>
              <a:gd name="T50" fmla="*/ 348 w 1129"/>
              <a:gd name="T51" fmla="*/ 326 h 835"/>
              <a:gd name="T52" fmla="*/ 397 w 1129"/>
              <a:gd name="T53" fmla="*/ 165 h 835"/>
              <a:gd name="T54" fmla="*/ 311 w 1129"/>
              <a:gd name="T55" fmla="*/ 115 h 835"/>
              <a:gd name="T56" fmla="*/ 598 w 1129"/>
              <a:gd name="T57" fmla="*/ 80 h 835"/>
              <a:gd name="T58" fmla="*/ 812 w 1129"/>
              <a:gd name="T59" fmla="*/ 115 h 835"/>
              <a:gd name="T60" fmla="*/ 938 w 1129"/>
              <a:gd name="T61" fmla="*/ 478 h 835"/>
              <a:gd name="T62" fmla="*/ 880 w 1129"/>
              <a:gd name="T63" fmla="*/ 615 h 835"/>
              <a:gd name="T64" fmla="*/ 793 w 1129"/>
              <a:gd name="T65" fmla="*/ 692 h 835"/>
              <a:gd name="T66" fmla="*/ 670 w 1129"/>
              <a:gd name="T67" fmla="*/ 739 h 835"/>
              <a:gd name="T68" fmla="*/ 562 w 1129"/>
              <a:gd name="T69" fmla="*/ 769 h 835"/>
              <a:gd name="T70" fmla="*/ 468 w 1129"/>
              <a:gd name="T71" fmla="*/ 735 h 835"/>
              <a:gd name="T72" fmla="*/ 374 w 1129"/>
              <a:gd name="T73" fmla="*/ 686 h 835"/>
              <a:gd name="T74" fmla="*/ 284 w 1129"/>
              <a:gd name="T75" fmla="*/ 621 h 835"/>
              <a:gd name="T76" fmla="*/ 187 w 1129"/>
              <a:gd name="T77" fmla="*/ 564 h 835"/>
              <a:gd name="T78" fmla="*/ 171 w 1129"/>
              <a:gd name="T79" fmla="*/ 421 h 8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29" h="835">
                <a:moveTo>
                  <a:pt x="20" y="389"/>
                </a:moveTo>
                <a:cubicBezTo>
                  <a:pt x="82" y="421"/>
                  <a:pt x="82" y="421"/>
                  <a:pt x="82" y="421"/>
                </a:cubicBezTo>
                <a:cubicBezTo>
                  <a:pt x="82" y="421"/>
                  <a:pt x="111" y="437"/>
                  <a:pt x="125" y="407"/>
                </a:cubicBezTo>
                <a:cubicBezTo>
                  <a:pt x="279" y="85"/>
                  <a:pt x="279" y="85"/>
                  <a:pt x="279" y="85"/>
                </a:cubicBezTo>
                <a:cubicBezTo>
                  <a:pt x="279" y="85"/>
                  <a:pt x="294" y="58"/>
                  <a:pt x="270" y="45"/>
                </a:cubicBezTo>
                <a:cubicBezTo>
                  <a:pt x="202" y="12"/>
                  <a:pt x="202" y="12"/>
                  <a:pt x="202" y="12"/>
                </a:cubicBezTo>
                <a:cubicBezTo>
                  <a:pt x="202" y="12"/>
                  <a:pt x="181" y="0"/>
                  <a:pt x="168" y="25"/>
                </a:cubicBezTo>
                <a:cubicBezTo>
                  <a:pt x="167" y="35"/>
                  <a:pt x="10" y="353"/>
                  <a:pt x="10" y="353"/>
                </a:cubicBezTo>
                <a:cubicBezTo>
                  <a:pt x="10" y="353"/>
                  <a:pt x="0" y="379"/>
                  <a:pt x="20" y="389"/>
                </a:cubicBezTo>
                <a:close/>
                <a:moveTo>
                  <a:pt x="1035" y="422"/>
                </a:moveTo>
                <a:cubicBezTo>
                  <a:pt x="1098" y="393"/>
                  <a:pt x="1098" y="393"/>
                  <a:pt x="1098" y="393"/>
                </a:cubicBezTo>
                <a:cubicBezTo>
                  <a:pt x="1098" y="393"/>
                  <a:pt x="1129" y="381"/>
                  <a:pt x="1114" y="350"/>
                </a:cubicBezTo>
                <a:cubicBezTo>
                  <a:pt x="956" y="30"/>
                  <a:pt x="956" y="30"/>
                  <a:pt x="956" y="30"/>
                </a:cubicBezTo>
                <a:cubicBezTo>
                  <a:pt x="956" y="30"/>
                  <a:pt x="943" y="2"/>
                  <a:pt x="918" y="13"/>
                </a:cubicBezTo>
                <a:cubicBezTo>
                  <a:pt x="850" y="46"/>
                  <a:pt x="850" y="46"/>
                  <a:pt x="850" y="46"/>
                </a:cubicBezTo>
                <a:cubicBezTo>
                  <a:pt x="850" y="46"/>
                  <a:pt x="828" y="55"/>
                  <a:pt x="839" y="81"/>
                </a:cubicBezTo>
                <a:cubicBezTo>
                  <a:pt x="847" y="87"/>
                  <a:pt x="1000" y="408"/>
                  <a:pt x="1000" y="408"/>
                </a:cubicBezTo>
                <a:cubicBezTo>
                  <a:pt x="1000" y="408"/>
                  <a:pt x="1014" y="432"/>
                  <a:pt x="1035" y="422"/>
                </a:cubicBezTo>
                <a:close/>
                <a:moveTo>
                  <a:pt x="171" y="421"/>
                </a:moveTo>
                <a:cubicBezTo>
                  <a:pt x="192" y="377"/>
                  <a:pt x="192" y="377"/>
                  <a:pt x="192" y="377"/>
                </a:cubicBezTo>
                <a:cubicBezTo>
                  <a:pt x="265" y="469"/>
                  <a:pt x="265" y="469"/>
                  <a:pt x="265" y="469"/>
                </a:cubicBezTo>
                <a:cubicBezTo>
                  <a:pt x="265" y="469"/>
                  <a:pt x="313" y="458"/>
                  <a:pt x="330" y="488"/>
                </a:cubicBezTo>
                <a:cubicBezTo>
                  <a:pt x="330" y="488"/>
                  <a:pt x="346" y="507"/>
                  <a:pt x="339" y="541"/>
                </a:cubicBezTo>
                <a:cubicBezTo>
                  <a:pt x="339" y="541"/>
                  <a:pt x="349" y="548"/>
                  <a:pt x="349" y="553"/>
                </a:cubicBezTo>
                <a:cubicBezTo>
                  <a:pt x="349" y="553"/>
                  <a:pt x="382" y="545"/>
                  <a:pt x="402" y="568"/>
                </a:cubicBezTo>
                <a:cubicBezTo>
                  <a:pt x="402" y="568"/>
                  <a:pt x="420" y="582"/>
                  <a:pt x="418" y="611"/>
                </a:cubicBezTo>
                <a:cubicBezTo>
                  <a:pt x="418" y="611"/>
                  <a:pt x="431" y="616"/>
                  <a:pt x="434" y="624"/>
                </a:cubicBezTo>
                <a:cubicBezTo>
                  <a:pt x="434" y="624"/>
                  <a:pt x="466" y="616"/>
                  <a:pt x="482" y="635"/>
                </a:cubicBezTo>
                <a:cubicBezTo>
                  <a:pt x="482" y="635"/>
                  <a:pt x="501" y="653"/>
                  <a:pt x="500" y="674"/>
                </a:cubicBezTo>
                <a:cubicBezTo>
                  <a:pt x="530" y="696"/>
                  <a:pt x="530" y="696"/>
                  <a:pt x="530" y="696"/>
                </a:cubicBezTo>
                <a:cubicBezTo>
                  <a:pt x="530" y="696"/>
                  <a:pt x="558" y="698"/>
                  <a:pt x="562" y="720"/>
                </a:cubicBezTo>
                <a:cubicBezTo>
                  <a:pt x="589" y="740"/>
                  <a:pt x="589" y="740"/>
                  <a:pt x="589" y="740"/>
                </a:cubicBezTo>
                <a:cubicBezTo>
                  <a:pt x="589" y="740"/>
                  <a:pt x="632" y="757"/>
                  <a:pt x="635" y="714"/>
                </a:cubicBezTo>
                <a:cubicBezTo>
                  <a:pt x="534" y="637"/>
                  <a:pt x="534" y="637"/>
                  <a:pt x="534" y="637"/>
                </a:cubicBezTo>
                <a:cubicBezTo>
                  <a:pt x="534" y="637"/>
                  <a:pt x="522" y="606"/>
                  <a:pt x="559" y="611"/>
                </a:cubicBezTo>
                <a:cubicBezTo>
                  <a:pt x="710" y="717"/>
                  <a:pt x="710" y="717"/>
                  <a:pt x="710" y="717"/>
                </a:cubicBezTo>
                <a:cubicBezTo>
                  <a:pt x="710" y="717"/>
                  <a:pt x="734" y="727"/>
                  <a:pt x="749" y="704"/>
                </a:cubicBezTo>
                <a:cubicBezTo>
                  <a:pt x="749" y="704"/>
                  <a:pt x="764" y="684"/>
                  <a:pt x="743" y="662"/>
                </a:cubicBezTo>
                <a:cubicBezTo>
                  <a:pt x="583" y="546"/>
                  <a:pt x="583" y="546"/>
                  <a:pt x="583" y="546"/>
                </a:cubicBezTo>
                <a:cubicBezTo>
                  <a:pt x="583" y="546"/>
                  <a:pt x="569" y="514"/>
                  <a:pt x="605" y="516"/>
                </a:cubicBezTo>
                <a:cubicBezTo>
                  <a:pt x="795" y="651"/>
                  <a:pt x="795" y="651"/>
                  <a:pt x="795" y="651"/>
                </a:cubicBezTo>
                <a:cubicBezTo>
                  <a:pt x="795" y="651"/>
                  <a:pt x="822" y="661"/>
                  <a:pt x="834" y="641"/>
                </a:cubicBezTo>
                <a:cubicBezTo>
                  <a:pt x="834" y="641"/>
                  <a:pt x="849" y="621"/>
                  <a:pt x="834" y="600"/>
                </a:cubicBezTo>
                <a:cubicBezTo>
                  <a:pt x="624" y="447"/>
                  <a:pt x="624" y="447"/>
                  <a:pt x="624" y="447"/>
                </a:cubicBezTo>
                <a:cubicBezTo>
                  <a:pt x="624" y="447"/>
                  <a:pt x="611" y="411"/>
                  <a:pt x="650" y="420"/>
                </a:cubicBezTo>
                <a:cubicBezTo>
                  <a:pt x="867" y="574"/>
                  <a:pt x="867" y="574"/>
                  <a:pt x="867" y="574"/>
                </a:cubicBezTo>
                <a:cubicBezTo>
                  <a:pt x="867" y="574"/>
                  <a:pt x="899" y="585"/>
                  <a:pt x="914" y="558"/>
                </a:cubicBezTo>
                <a:cubicBezTo>
                  <a:pt x="914" y="558"/>
                  <a:pt x="933" y="529"/>
                  <a:pt x="908" y="505"/>
                </a:cubicBezTo>
                <a:cubicBezTo>
                  <a:pt x="601" y="238"/>
                  <a:pt x="601" y="238"/>
                  <a:pt x="601" y="238"/>
                </a:cubicBezTo>
                <a:cubicBezTo>
                  <a:pt x="601" y="238"/>
                  <a:pt x="545" y="211"/>
                  <a:pt x="511" y="268"/>
                </a:cubicBezTo>
                <a:cubicBezTo>
                  <a:pt x="511" y="268"/>
                  <a:pt x="505" y="361"/>
                  <a:pt x="402" y="378"/>
                </a:cubicBezTo>
                <a:cubicBezTo>
                  <a:pt x="402" y="378"/>
                  <a:pt x="331" y="372"/>
                  <a:pt x="348" y="326"/>
                </a:cubicBezTo>
                <a:cubicBezTo>
                  <a:pt x="348" y="326"/>
                  <a:pt x="368" y="299"/>
                  <a:pt x="366" y="241"/>
                </a:cubicBezTo>
                <a:cubicBezTo>
                  <a:pt x="366" y="241"/>
                  <a:pt x="369" y="200"/>
                  <a:pt x="397" y="165"/>
                </a:cubicBezTo>
                <a:cubicBezTo>
                  <a:pt x="287" y="165"/>
                  <a:pt x="287" y="165"/>
                  <a:pt x="287" y="165"/>
                </a:cubicBezTo>
                <a:cubicBezTo>
                  <a:pt x="311" y="115"/>
                  <a:pt x="311" y="115"/>
                  <a:pt x="311" y="115"/>
                </a:cubicBezTo>
                <a:cubicBezTo>
                  <a:pt x="478" y="115"/>
                  <a:pt x="478" y="115"/>
                  <a:pt x="478" y="115"/>
                </a:cubicBezTo>
                <a:cubicBezTo>
                  <a:pt x="478" y="115"/>
                  <a:pt x="546" y="76"/>
                  <a:pt x="598" y="80"/>
                </a:cubicBezTo>
                <a:cubicBezTo>
                  <a:pt x="598" y="80"/>
                  <a:pt x="665" y="83"/>
                  <a:pt x="683" y="93"/>
                </a:cubicBezTo>
                <a:cubicBezTo>
                  <a:pt x="683" y="93"/>
                  <a:pt x="772" y="122"/>
                  <a:pt x="812" y="115"/>
                </a:cubicBezTo>
                <a:cubicBezTo>
                  <a:pt x="961" y="424"/>
                  <a:pt x="961" y="424"/>
                  <a:pt x="961" y="424"/>
                </a:cubicBezTo>
                <a:cubicBezTo>
                  <a:pt x="938" y="478"/>
                  <a:pt x="938" y="478"/>
                  <a:pt x="938" y="478"/>
                </a:cubicBezTo>
                <a:cubicBezTo>
                  <a:pt x="938" y="478"/>
                  <a:pt x="981" y="523"/>
                  <a:pt x="949" y="577"/>
                </a:cubicBezTo>
                <a:cubicBezTo>
                  <a:pt x="940" y="596"/>
                  <a:pt x="917" y="613"/>
                  <a:pt x="880" y="615"/>
                </a:cubicBezTo>
                <a:cubicBezTo>
                  <a:pt x="880" y="615"/>
                  <a:pt x="885" y="652"/>
                  <a:pt x="859" y="672"/>
                </a:cubicBezTo>
                <a:cubicBezTo>
                  <a:pt x="859" y="672"/>
                  <a:pt x="840" y="699"/>
                  <a:pt x="793" y="692"/>
                </a:cubicBezTo>
                <a:cubicBezTo>
                  <a:pt x="793" y="692"/>
                  <a:pt x="795" y="724"/>
                  <a:pt x="764" y="746"/>
                </a:cubicBezTo>
                <a:cubicBezTo>
                  <a:pt x="764" y="746"/>
                  <a:pt x="727" y="777"/>
                  <a:pt x="670" y="739"/>
                </a:cubicBezTo>
                <a:cubicBezTo>
                  <a:pt x="670" y="739"/>
                  <a:pt x="661" y="775"/>
                  <a:pt x="615" y="783"/>
                </a:cubicBezTo>
                <a:cubicBezTo>
                  <a:pt x="615" y="783"/>
                  <a:pt x="582" y="788"/>
                  <a:pt x="562" y="769"/>
                </a:cubicBezTo>
                <a:cubicBezTo>
                  <a:pt x="562" y="769"/>
                  <a:pt x="528" y="835"/>
                  <a:pt x="478" y="798"/>
                </a:cubicBezTo>
                <a:cubicBezTo>
                  <a:pt x="478" y="798"/>
                  <a:pt x="446" y="772"/>
                  <a:pt x="468" y="735"/>
                </a:cubicBezTo>
                <a:cubicBezTo>
                  <a:pt x="468" y="735"/>
                  <a:pt x="426" y="802"/>
                  <a:pt x="376" y="751"/>
                </a:cubicBezTo>
                <a:cubicBezTo>
                  <a:pt x="376" y="751"/>
                  <a:pt x="348" y="730"/>
                  <a:pt x="374" y="686"/>
                </a:cubicBezTo>
                <a:cubicBezTo>
                  <a:pt x="374" y="686"/>
                  <a:pt x="334" y="732"/>
                  <a:pt x="290" y="691"/>
                </a:cubicBezTo>
                <a:cubicBezTo>
                  <a:pt x="290" y="691"/>
                  <a:pt x="260" y="666"/>
                  <a:pt x="284" y="621"/>
                </a:cubicBezTo>
                <a:cubicBezTo>
                  <a:pt x="284" y="621"/>
                  <a:pt x="243" y="669"/>
                  <a:pt x="195" y="623"/>
                </a:cubicBezTo>
                <a:cubicBezTo>
                  <a:pt x="195" y="623"/>
                  <a:pt x="175" y="604"/>
                  <a:pt x="187" y="564"/>
                </a:cubicBezTo>
                <a:cubicBezTo>
                  <a:pt x="233" y="501"/>
                  <a:pt x="233" y="501"/>
                  <a:pt x="233" y="501"/>
                </a:cubicBezTo>
                <a:cubicBezTo>
                  <a:pt x="171" y="421"/>
                  <a:pt x="171" y="421"/>
                  <a:pt x="171" y="421"/>
                </a:cubicBezTo>
                <a:close/>
              </a:path>
            </a:pathLst>
          </a:custGeom>
          <a:solidFill>
            <a:srgbClr val="371C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" name="任意多边形: 形状 2"/>
          <p:cNvSpPr/>
          <p:nvPr/>
        </p:nvSpPr>
        <p:spPr>
          <a:xfrm>
            <a:off x="756920" y="2383790"/>
            <a:ext cx="5354320" cy="3028315"/>
          </a:xfrm>
          <a:custGeom>
            <a:gdLst>
              <a:gd name="connsiteX0" fmla="*/ 1514200 w 5354294"/>
              <a:gd name="connsiteY0" fmla="*/ 0 h 3028400"/>
              <a:gd name="connsiteX1" fmla="*/ 4563296 w 5354294"/>
              <a:gd name="connsiteY1" fmla="*/ 0 h 3028400"/>
              <a:gd name="connsiteX2" fmla="*/ 5285054 w 5354294"/>
              <a:gd name="connsiteY2" fmla="*/ 182756 h 3028400"/>
              <a:gd name="connsiteX3" fmla="*/ 5354294 w 5354294"/>
              <a:gd name="connsiteY3" fmla="*/ 224820 h 3028400"/>
              <a:gd name="connsiteX4" fmla="*/ 5298687 w 5354294"/>
              <a:gd name="connsiteY4" fmla="*/ 258601 h 3028400"/>
              <a:gd name="connsiteX5" fmla="*/ 4631091 w 5354294"/>
              <a:gd name="connsiteY5" fmla="*/ 1514200 h 3028400"/>
              <a:gd name="connsiteX6" fmla="*/ 5298687 w 5354294"/>
              <a:gd name="connsiteY6" fmla="*/ 2769799 h 3028400"/>
              <a:gd name="connsiteX7" fmla="*/ 5354294 w 5354294"/>
              <a:gd name="connsiteY7" fmla="*/ 2803581 h 3028400"/>
              <a:gd name="connsiteX8" fmla="*/ 5285054 w 5354294"/>
              <a:gd name="connsiteY8" fmla="*/ 2845644 h 3028400"/>
              <a:gd name="connsiteX9" fmla="*/ 4563296 w 5354294"/>
              <a:gd name="connsiteY9" fmla="*/ 3028400 h 3028400"/>
              <a:gd name="connsiteX10" fmla="*/ 1514200 w 5354294"/>
              <a:gd name="connsiteY10" fmla="*/ 3028400 h 3028400"/>
              <a:gd name="connsiteX11" fmla="*/ 0 w 5354294"/>
              <a:gd name="connsiteY11" fmla="*/ 1514200 h 3028400"/>
              <a:gd name="connsiteX12" fmla="*/ 1514200 w 5354294"/>
              <a:gd name="connsiteY12" fmla="*/ 0 h 3028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54294" h="3028400">
                <a:moveTo>
                  <a:pt x="1514200" y="0"/>
                </a:moveTo>
                <a:lnTo>
                  <a:pt x="4563296" y="0"/>
                </a:lnTo>
                <a:cubicBezTo>
                  <a:pt x="4824631" y="0"/>
                  <a:pt x="5070502" y="66204"/>
                  <a:pt x="5285054" y="182756"/>
                </a:cubicBezTo>
                <a:lnTo>
                  <a:pt x="5354294" y="224820"/>
                </a:lnTo>
                <a:lnTo>
                  <a:pt x="5298687" y="258601"/>
                </a:lnTo>
                <a:cubicBezTo>
                  <a:pt x="4895908" y="530714"/>
                  <a:pt x="4631091" y="991531"/>
                  <a:pt x="4631091" y="1514200"/>
                </a:cubicBezTo>
                <a:cubicBezTo>
                  <a:pt x="4631091" y="2036869"/>
                  <a:pt x="4895908" y="2497686"/>
                  <a:pt x="5298687" y="2769799"/>
                </a:cubicBezTo>
                <a:lnTo>
                  <a:pt x="5354294" y="2803581"/>
                </a:lnTo>
                <a:lnTo>
                  <a:pt x="5285054" y="2845644"/>
                </a:lnTo>
                <a:cubicBezTo>
                  <a:pt x="5070502" y="2962196"/>
                  <a:pt x="4824631" y="3028400"/>
                  <a:pt x="4563296" y="3028400"/>
                </a:cubicBezTo>
                <a:lnTo>
                  <a:pt x="1514200" y="3028400"/>
                </a:lnTo>
                <a:cubicBezTo>
                  <a:pt x="677930" y="3028400"/>
                  <a:pt x="0" y="2350470"/>
                  <a:pt x="0" y="1514200"/>
                </a:cubicBezTo>
                <a:cubicBezTo>
                  <a:pt x="0" y="677930"/>
                  <a:pt x="677930" y="0"/>
                  <a:pt x="1514200" y="0"/>
                </a:cubicBezTo>
                <a:close/>
              </a:path>
            </a:pathLst>
          </a:custGeom>
          <a:solidFill>
            <a:srgbClr val="371C00"/>
          </a:solidFill>
          <a:ln>
            <a:noFill/>
          </a:ln>
          <a:effectLst>
            <a:outerShdw blurRad="139700" dist="88900" dir="5400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8" name="文本框 7"/>
          <p:cNvSpPr txBox="1"/>
          <p:nvPr/>
        </p:nvSpPr>
        <p:spPr>
          <a:xfrm>
            <a:off x="1990725" y="2812415"/>
            <a:ext cx="1732915" cy="4603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9" name="文本框 8"/>
          <p:cNvSpPr txBox="1"/>
          <p:nvPr/>
        </p:nvSpPr>
        <p:spPr>
          <a:xfrm>
            <a:off x="1965325" y="3261995"/>
            <a:ext cx="2987675" cy="152971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宋体"/>
                <a:ea typeface="微软雅黑" panose="020b0503020204020204" pitchFamily="34" charset="-122"/>
                <a:sym typeface="宋体"/>
              </a:rPr>
              <a:t>中国的风景名胜无数，每一个地方都有其独特的魅力</a:t>
            </a:r>
          </a:p>
        </p:txBody>
      </p:sp>
      <p:sp>
        <p:nvSpPr>
          <p:cNvPr id="4" name="任意多边形: 形状 3"/>
          <p:cNvSpPr/>
          <p:nvPr/>
        </p:nvSpPr>
        <p:spPr>
          <a:xfrm>
            <a:off x="6107430" y="2383790"/>
            <a:ext cx="5258435" cy="3028315"/>
          </a:xfrm>
          <a:custGeom>
            <a:gdLst>
              <a:gd name="connsiteX0" fmla="*/ 790997 w 5258588"/>
              <a:gd name="connsiteY0" fmla="*/ 0 h 3028400"/>
              <a:gd name="connsiteX1" fmla="*/ 3744388 w 5258588"/>
              <a:gd name="connsiteY1" fmla="*/ 0 h 3028400"/>
              <a:gd name="connsiteX2" fmla="*/ 5258588 w 5258588"/>
              <a:gd name="connsiteY2" fmla="*/ 1514200 h 3028400"/>
              <a:gd name="connsiteX3" fmla="*/ 3744388 w 5258588"/>
              <a:gd name="connsiteY3" fmla="*/ 3028400 h 3028400"/>
              <a:gd name="connsiteX4" fmla="*/ 790997 w 5258588"/>
              <a:gd name="connsiteY4" fmla="*/ 3028400 h 3028400"/>
              <a:gd name="connsiteX5" fmla="*/ 69239 w 5258588"/>
              <a:gd name="connsiteY5" fmla="*/ 2845644 h 3028400"/>
              <a:gd name="connsiteX6" fmla="*/ 0 w 5258588"/>
              <a:gd name="connsiteY6" fmla="*/ 2803581 h 3028400"/>
              <a:gd name="connsiteX7" fmla="*/ 55606 w 5258588"/>
              <a:gd name="connsiteY7" fmla="*/ 2769799 h 3028400"/>
              <a:gd name="connsiteX8" fmla="*/ 723202 w 5258588"/>
              <a:gd name="connsiteY8" fmla="*/ 1514200 h 3028400"/>
              <a:gd name="connsiteX9" fmla="*/ 55606 w 5258588"/>
              <a:gd name="connsiteY9" fmla="*/ 258601 h 3028400"/>
              <a:gd name="connsiteX10" fmla="*/ 0 w 5258588"/>
              <a:gd name="connsiteY10" fmla="*/ 224820 h 3028400"/>
              <a:gd name="connsiteX11" fmla="*/ 69239 w 5258588"/>
              <a:gd name="connsiteY11" fmla="*/ 182756 h 3028400"/>
              <a:gd name="connsiteX12" fmla="*/ 790997 w 5258588"/>
              <a:gd name="connsiteY12" fmla="*/ 0 h 3028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8588" h="3028400">
                <a:moveTo>
                  <a:pt x="790997" y="0"/>
                </a:moveTo>
                <a:lnTo>
                  <a:pt x="3744388" y="0"/>
                </a:lnTo>
                <a:cubicBezTo>
                  <a:pt x="4580658" y="0"/>
                  <a:pt x="5258588" y="677930"/>
                  <a:pt x="5258588" y="1514200"/>
                </a:cubicBezTo>
                <a:cubicBezTo>
                  <a:pt x="5258588" y="2350470"/>
                  <a:pt x="4580658" y="3028400"/>
                  <a:pt x="3744388" y="3028400"/>
                </a:cubicBezTo>
                <a:lnTo>
                  <a:pt x="790997" y="3028400"/>
                </a:lnTo>
                <a:cubicBezTo>
                  <a:pt x="529663" y="3028400"/>
                  <a:pt x="283791" y="2962196"/>
                  <a:pt x="69239" y="2845644"/>
                </a:cubicBezTo>
                <a:lnTo>
                  <a:pt x="0" y="2803581"/>
                </a:lnTo>
                <a:lnTo>
                  <a:pt x="55606" y="2769799"/>
                </a:lnTo>
                <a:cubicBezTo>
                  <a:pt x="458386" y="2497686"/>
                  <a:pt x="723202" y="2036869"/>
                  <a:pt x="723202" y="1514200"/>
                </a:cubicBezTo>
                <a:cubicBezTo>
                  <a:pt x="723202" y="991531"/>
                  <a:pt x="458386" y="530714"/>
                  <a:pt x="55606" y="258601"/>
                </a:cubicBezTo>
                <a:lnTo>
                  <a:pt x="0" y="224820"/>
                </a:lnTo>
                <a:lnTo>
                  <a:pt x="69239" y="182756"/>
                </a:lnTo>
                <a:cubicBezTo>
                  <a:pt x="283791" y="66204"/>
                  <a:pt x="529663" y="0"/>
                  <a:pt x="790997" y="0"/>
                </a:cubicBezTo>
                <a:close/>
              </a:path>
            </a:pathLst>
          </a:custGeom>
          <a:solidFill>
            <a:srgbClr val="371C00"/>
          </a:solidFill>
          <a:ln>
            <a:noFill/>
          </a:ln>
          <a:effectLst>
            <a:outerShdw blurRad="139700" dist="88900" dir="5400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10" name="文本框 9"/>
          <p:cNvSpPr txBox="1"/>
          <p:nvPr/>
        </p:nvSpPr>
        <p:spPr>
          <a:xfrm>
            <a:off x="7426325" y="2812415"/>
            <a:ext cx="1732915" cy="4603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1" name="文本框 10"/>
          <p:cNvSpPr txBox="1"/>
          <p:nvPr/>
        </p:nvSpPr>
        <p:spPr>
          <a:xfrm>
            <a:off x="7400925" y="3261995"/>
            <a:ext cx="2987675" cy="152971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宋体"/>
                <a:ea typeface="微软雅黑" panose="020b0503020204020204" pitchFamily="34" charset="-122"/>
                <a:sym typeface="宋体"/>
              </a:rPr>
              <a:t>长城的雄伟、故宫的辉煌、黄山的秀美、张家界的神奇……这些景点吸引了无数游客前来探访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347470" y="2927985"/>
            <a:ext cx="6801485" cy="186182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ctr" fontAlgn="auto"/>
            <a:r>
              <a:rPr lang="zh-CN" altLang="en-US" sz="4800" b="1">
                <a:ln w="22225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繁华的城市与古老的乡村</a:t>
            </a:r>
          </a:p>
        </p:txBody>
      </p:sp>
      <p:pic>
        <p:nvPicPr>
          <p:cNvPr id="12" name="图片 11" descr="少先队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2090" y="744220"/>
            <a:ext cx="2238375" cy="1550035"/>
          </a:xfrm>
          <a:prstGeom prst="rect">
            <a:avLst/>
          </a:prstGeom>
        </p:spPr>
      </p:pic>
      <p:pic>
        <p:nvPicPr>
          <p:cNvPr id="3" name="图片 2" descr="51miz-E1127885-08B255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1922780"/>
            <a:ext cx="3759200" cy="51181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16884" y="1600155"/>
            <a:ext cx="1331870" cy="1199328"/>
            <a:chOff x="5340300" y="1151831"/>
            <a:chExt cx="1331870" cy="1199328"/>
          </a:xfrm>
        </p:grpSpPr>
        <p:sp>
          <p:nvSpPr>
            <p:cNvPr id="14" name="TextBox 9"/>
            <p:cNvSpPr txBox="1"/>
            <p:nvPr/>
          </p:nvSpPr>
          <p:spPr>
            <a:xfrm flipH="1" flipV="1">
              <a:off x="5340300" y="1151831"/>
              <a:ext cx="912202" cy="865777"/>
            </a:xfrm>
            <a:prstGeom prst="snip2DiagRect">
              <a:avLst/>
            </a:prstGeom>
            <a:noFill/>
            <a:ln w="12700" cmpd="sng">
              <a:gradFill>
                <a:gsLst>
                  <a:gs pos="0">
                    <a:srgbClr val="FB0F01"/>
                  </a:gs>
                  <a:gs pos="65000">
                    <a:srgbClr val="E31201"/>
                  </a:gs>
                  <a:gs pos="100000">
                    <a:srgbClr val="D51504"/>
                  </a:gs>
                </a:gsLst>
                <a:lin ang="5400000" scaled="1"/>
              </a:gradFill>
              <a:prstDash val="solid"/>
            </a:ln>
          </p:spPr>
          <p:txBody>
            <a:bodyPr wrap="square" anchor="ctr" anchorCtr="1">
              <a:noAutofit/>
            </a:bodyPr>
            <a:lstStyle>
              <a:defPPr>
                <a:defRPr lang="zh-CN"/>
              </a:defPPr>
              <a:lvl1pPr marL="0" algn="dist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ln w="3175">
                    <a:noFill/>
                  </a:ln>
                  <a:gradFill>
                    <a:gsLst>
                      <a:gs pos="25000">
                        <a:srgbClr val="FF0000"/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微软雅黑" panose="020b0503020204020204" charset="-122"/>
                  <a:ea typeface="微软雅黑"/>
                  <a:cs typeface="+mn-cs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/>
          </p:txBody>
        </p:sp>
        <p:sp>
          <p:nvSpPr>
            <p:cNvPr id="26" name="文本框 25"/>
            <p:cNvSpPr txBox="1"/>
            <p:nvPr/>
          </p:nvSpPr>
          <p:spPr>
            <a:xfrm>
              <a:off x="5462954" y="1234514"/>
              <a:ext cx="1209216" cy="1116645"/>
            </a:xfrm>
            <a:prstGeom prst="snip2DiagRect">
              <a:avLst/>
            </a:prstGeom>
            <a:gradFill>
              <a:gsLst>
                <a:gs pos="0">
                  <a:srgbClr val="FB0F01"/>
                </a:gs>
                <a:gs pos="64000">
                  <a:srgbClr val="E31201"/>
                </a:gs>
                <a:gs pos="100000">
                  <a:srgbClr val="D51504"/>
                </a:gs>
              </a:gsLst>
              <a:lin ang="5400000" scaled="0"/>
            </a:gradFill>
            <a:ln w="6350">
              <a:noFill/>
            </a:ln>
            <a:effectLst/>
          </p:spPr>
          <p:txBody>
            <a:bodyPr wrap="none" lIns="107950" tIns="0" bIns="107950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6000" i="0" u="none" strike="noStrike" kern="1200" cap="none" spc="0" normalizeH="0" baseline="0" noProof="0">
                  <a:ln>
                    <a:noFill/>
                  </a:ln>
                  <a:solidFill>
                    <a:srgbClr val="FEFDF8"/>
                  </a:solidFill>
                  <a:uLnTx/>
                  <a:uFillTx/>
                  <a:latin typeface="宋体"/>
                  <a:ea typeface="字魂95号-手刻宋" panose="00000500000000000000" charset="-122"/>
                  <a:cs typeface="+mn-ea"/>
                  <a:sym typeface="宋体"/>
                </a:rPr>
                <a:t>8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4" name="文本框 3"/>
          <p:cNvSpPr txBox="1"/>
          <p:nvPr/>
        </p:nvSpPr>
        <p:spPr>
          <a:xfrm>
            <a:off x="2228850" y="664210"/>
            <a:ext cx="9185275" cy="58483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rgbClr val="000000"/>
                </a:solidFill>
                <a:latin typeface="宋体"/>
                <a:sym typeface="宋体"/>
              </a:rPr>
              <a:t>繁华的城市与古老的乡村</a:t>
            </a:r>
          </a:p>
        </p:txBody>
      </p:sp>
      <p:pic>
        <p:nvPicPr>
          <p:cNvPr id="3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  <a:ln>
            <a:noFill/>
          </a:ln>
        </p:spPr>
      </p:pic>
      <p:sp>
        <p:nvSpPr>
          <p:cNvPr id="36" name="文本框 22"/>
          <p:cNvSpPr txBox="1"/>
          <p:nvPr userDrawn="1"/>
        </p:nvSpPr>
        <p:spPr>
          <a:xfrm>
            <a:off x="1176020" y="665480"/>
            <a:ext cx="97252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zh-CN" sz="3200">
                <a:solidFill>
                  <a:srgbClr val="000000"/>
                </a:solidFill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8</a:t>
            </a:r>
          </a:p>
        </p:txBody>
      </p:sp>
      <p:pic>
        <p:nvPicPr>
          <p:cNvPr id="37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  <a:ln>
            <a:noFill/>
          </a:ln>
        </p:spPr>
      </p:pic>
      <p:sp>
        <p:nvSpPr>
          <p:cNvPr id="2" name="椭圆 1"/>
          <p:cNvSpPr/>
          <p:nvPr/>
        </p:nvSpPr>
        <p:spPr>
          <a:xfrm>
            <a:off x="2285597" y="1590880"/>
            <a:ext cx="2185308" cy="2185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5pPr>
            <a:lvl6pPr marL="22860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6pPr>
            <a:lvl7pPr marL="2743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7pPr>
            <a:lvl8pPr marL="3200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8pPr>
            <a:lvl9pPr marL="3657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9pPr>
          </a:lstStyle>
          <a:p/>
        </p:txBody>
      </p:sp>
      <p:sp>
        <p:nvSpPr>
          <p:cNvPr id="3" name="椭圆 2"/>
          <p:cNvSpPr/>
          <p:nvPr/>
        </p:nvSpPr>
        <p:spPr>
          <a:xfrm>
            <a:off x="2410112" y="1715395"/>
            <a:ext cx="1936278" cy="1936278"/>
          </a:xfrm>
          <a:prstGeom prst="ellipse">
            <a:avLst/>
          </a:prstGeom>
          <a:solidFill>
            <a:srgbClr val="3F2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5pPr>
            <a:lvl6pPr marL="22860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6pPr>
            <a:lvl7pPr marL="2743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7pPr>
            <a:lvl8pPr marL="3200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8pPr>
            <a:lvl9pPr marL="3657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9pPr>
          </a:lstStyle>
          <a:p/>
        </p:txBody>
      </p:sp>
      <p:sp>
        <p:nvSpPr>
          <p:cNvPr id="4" name="椭圆 3"/>
          <p:cNvSpPr/>
          <p:nvPr/>
        </p:nvSpPr>
        <p:spPr>
          <a:xfrm>
            <a:off x="2516440" y="1821723"/>
            <a:ext cx="1723622" cy="1723622"/>
          </a:xfrm>
          <a:prstGeom prst="ellipse">
            <a:avLst/>
          </a:prstGeom>
          <a:solidFill>
            <a:srgbClr val="371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5pPr>
            <a:lvl6pPr marL="22860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6pPr>
            <a:lvl7pPr marL="2743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7pPr>
            <a:lvl8pPr marL="3200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8pPr>
            <a:lvl9pPr marL="3657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9pPr>
          </a:lstStyle>
          <a:p/>
        </p:txBody>
      </p:sp>
      <p:sp>
        <p:nvSpPr>
          <p:cNvPr id="32" name="Oval 4"/>
          <p:cNvSpPr/>
          <p:nvPr/>
        </p:nvSpPr>
        <p:spPr>
          <a:xfrm>
            <a:off x="3064206" y="2263822"/>
            <a:ext cx="628092" cy="839425"/>
          </a:xfrm>
          <a:custGeom>
            <a:gdLst>
              <a:gd name="connsiteX0" fmla="*/ 225169 w 450489"/>
              <a:gd name="connsiteY0" fmla="*/ 164809 h 602064"/>
              <a:gd name="connsiteX1" fmla="*/ 166100 w 450489"/>
              <a:gd name="connsiteY1" fmla="*/ 223945 h 602064"/>
              <a:gd name="connsiteX2" fmla="*/ 225169 w 450489"/>
              <a:gd name="connsiteY2" fmla="*/ 282930 h 602064"/>
              <a:gd name="connsiteX3" fmla="*/ 284389 w 450489"/>
              <a:gd name="connsiteY3" fmla="*/ 223945 h 602064"/>
              <a:gd name="connsiteX4" fmla="*/ 225169 w 450489"/>
              <a:gd name="connsiteY4" fmla="*/ 164809 h 602064"/>
              <a:gd name="connsiteX5" fmla="*/ 225169 w 450489"/>
              <a:gd name="connsiteY5" fmla="*/ 100062 h 602064"/>
              <a:gd name="connsiteX6" fmla="*/ 349228 w 450489"/>
              <a:gd name="connsiteY6" fmla="*/ 223945 h 602064"/>
              <a:gd name="connsiteX7" fmla="*/ 225169 w 450489"/>
              <a:gd name="connsiteY7" fmla="*/ 347676 h 602064"/>
              <a:gd name="connsiteX8" fmla="*/ 101261 w 450489"/>
              <a:gd name="connsiteY8" fmla="*/ 223945 h 602064"/>
              <a:gd name="connsiteX9" fmla="*/ 225169 w 450489"/>
              <a:gd name="connsiteY9" fmla="*/ 100062 h 602064"/>
              <a:gd name="connsiteX10" fmla="*/ 225169 w 450489"/>
              <a:gd name="connsiteY10" fmla="*/ 35781 h 602064"/>
              <a:gd name="connsiteX11" fmla="*/ 36895 w 450489"/>
              <a:gd name="connsiteY11" fmla="*/ 223936 h 602064"/>
              <a:gd name="connsiteX12" fmla="*/ 225169 w 450489"/>
              <a:gd name="connsiteY12" fmla="*/ 411939 h 602064"/>
              <a:gd name="connsiteX13" fmla="*/ 413442 w 450489"/>
              <a:gd name="connsiteY13" fmla="*/ 223936 h 602064"/>
              <a:gd name="connsiteX14" fmla="*/ 225169 w 450489"/>
              <a:gd name="connsiteY14" fmla="*/ 35781 h 602064"/>
              <a:gd name="connsiteX15" fmla="*/ 225169 w 450489"/>
              <a:gd name="connsiteY15" fmla="*/ 0 h 602064"/>
              <a:gd name="connsiteX16" fmla="*/ 450489 w 450489"/>
              <a:gd name="connsiteY16" fmla="*/ 224845 h 602064"/>
              <a:gd name="connsiteX17" fmla="*/ 225169 w 450489"/>
              <a:gd name="connsiteY17" fmla="*/ 602064 h 602064"/>
              <a:gd name="connsiteX18" fmla="*/ 0 w 450489"/>
              <a:gd name="connsiteY18" fmla="*/ 224845 h 602064"/>
              <a:gd name="connsiteX19" fmla="*/ 225169 w 450489"/>
              <a:gd name="connsiteY19" fmla="*/ 0 h 6020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0489" h="602064">
                <a:moveTo>
                  <a:pt x="225169" y="164809"/>
                </a:moveTo>
                <a:cubicBezTo>
                  <a:pt x="192521" y="164809"/>
                  <a:pt x="166100" y="191193"/>
                  <a:pt x="166100" y="223945"/>
                </a:cubicBezTo>
                <a:cubicBezTo>
                  <a:pt x="166100" y="256546"/>
                  <a:pt x="192521" y="282930"/>
                  <a:pt x="225169" y="282930"/>
                </a:cubicBezTo>
                <a:cubicBezTo>
                  <a:pt x="257816" y="282930"/>
                  <a:pt x="284389" y="256546"/>
                  <a:pt x="284389" y="223945"/>
                </a:cubicBezTo>
                <a:cubicBezTo>
                  <a:pt x="284389" y="191193"/>
                  <a:pt x="257816" y="164809"/>
                  <a:pt x="225169" y="164809"/>
                </a:cubicBezTo>
                <a:close/>
                <a:moveTo>
                  <a:pt x="225169" y="100062"/>
                </a:moveTo>
                <a:cubicBezTo>
                  <a:pt x="293500" y="100062"/>
                  <a:pt x="349228" y="155711"/>
                  <a:pt x="349228" y="223945"/>
                </a:cubicBezTo>
                <a:cubicBezTo>
                  <a:pt x="349228" y="292179"/>
                  <a:pt x="293500" y="347676"/>
                  <a:pt x="225169" y="347676"/>
                </a:cubicBezTo>
                <a:cubicBezTo>
                  <a:pt x="156837" y="347676"/>
                  <a:pt x="101261" y="292179"/>
                  <a:pt x="101261" y="223945"/>
                </a:cubicBezTo>
                <a:cubicBezTo>
                  <a:pt x="101261" y="155711"/>
                  <a:pt x="156837" y="100062"/>
                  <a:pt x="225169" y="100062"/>
                </a:cubicBezTo>
                <a:close/>
                <a:moveTo>
                  <a:pt x="225169" y="35781"/>
                </a:moveTo>
                <a:cubicBezTo>
                  <a:pt x="121315" y="35781"/>
                  <a:pt x="36895" y="120231"/>
                  <a:pt x="36895" y="223936"/>
                </a:cubicBezTo>
                <a:cubicBezTo>
                  <a:pt x="36895" y="327489"/>
                  <a:pt x="121315" y="411939"/>
                  <a:pt x="225169" y="411939"/>
                </a:cubicBezTo>
                <a:cubicBezTo>
                  <a:pt x="329022" y="411939"/>
                  <a:pt x="413442" y="327489"/>
                  <a:pt x="413442" y="223936"/>
                </a:cubicBezTo>
                <a:cubicBezTo>
                  <a:pt x="413442" y="120231"/>
                  <a:pt x="329022" y="35781"/>
                  <a:pt x="225169" y="35781"/>
                </a:cubicBezTo>
                <a:close/>
                <a:moveTo>
                  <a:pt x="225169" y="0"/>
                </a:moveTo>
                <a:cubicBezTo>
                  <a:pt x="349672" y="0"/>
                  <a:pt x="450489" y="100673"/>
                  <a:pt x="450489" y="224845"/>
                </a:cubicBezTo>
                <a:cubicBezTo>
                  <a:pt x="450489" y="415577"/>
                  <a:pt x="225169" y="602064"/>
                  <a:pt x="225169" y="602064"/>
                </a:cubicBezTo>
                <a:cubicBezTo>
                  <a:pt x="225169" y="602064"/>
                  <a:pt x="0" y="415577"/>
                  <a:pt x="0" y="224845"/>
                </a:cubicBezTo>
                <a:cubicBezTo>
                  <a:pt x="0" y="100673"/>
                  <a:pt x="100817" y="0"/>
                  <a:pt x="225169" y="0"/>
                </a:cubicBezTo>
                <a:close/>
              </a:path>
            </a:pathLst>
          </a:custGeom>
          <a:solidFill>
            <a:srgbClr val="231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6" name="椭圆 5"/>
          <p:cNvSpPr/>
          <p:nvPr/>
        </p:nvSpPr>
        <p:spPr>
          <a:xfrm>
            <a:off x="5670147" y="1590880"/>
            <a:ext cx="2185308" cy="2185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5pPr>
            <a:lvl6pPr marL="22860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6pPr>
            <a:lvl7pPr marL="2743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7pPr>
            <a:lvl8pPr marL="3200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8pPr>
            <a:lvl9pPr marL="3657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9pPr>
          </a:lstStyle>
          <a:p/>
        </p:txBody>
      </p:sp>
      <p:sp>
        <p:nvSpPr>
          <p:cNvPr id="7" name="椭圆 6"/>
          <p:cNvSpPr/>
          <p:nvPr/>
        </p:nvSpPr>
        <p:spPr>
          <a:xfrm>
            <a:off x="5794662" y="1715395"/>
            <a:ext cx="1936278" cy="1936278"/>
          </a:xfrm>
          <a:prstGeom prst="ellipse">
            <a:avLst/>
          </a:prstGeom>
          <a:solidFill>
            <a:srgbClr val="3F2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5pPr>
            <a:lvl6pPr marL="22860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6pPr>
            <a:lvl7pPr marL="2743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7pPr>
            <a:lvl8pPr marL="3200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8pPr>
            <a:lvl9pPr marL="3657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9pPr>
          </a:lstStyle>
          <a:p/>
        </p:txBody>
      </p:sp>
      <p:sp>
        <p:nvSpPr>
          <p:cNvPr id="8" name="椭圆 7"/>
          <p:cNvSpPr/>
          <p:nvPr/>
        </p:nvSpPr>
        <p:spPr>
          <a:xfrm>
            <a:off x="5900990" y="1821723"/>
            <a:ext cx="1723622" cy="1723622"/>
          </a:xfrm>
          <a:prstGeom prst="ellipse">
            <a:avLst/>
          </a:prstGeom>
          <a:solidFill>
            <a:srgbClr val="371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5pPr>
            <a:lvl6pPr marL="22860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6pPr>
            <a:lvl7pPr marL="2743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7pPr>
            <a:lvl8pPr marL="3200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8pPr>
            <a:lvl9pPr marL="3657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9pPr>
          </a:lstStyle>
          <a:p/>
        </p:txBody>
      </p:sp>
      <p:sp>
        <p:nvSpPr>
          <p:cNvPr id="9" name="Oval 10"/>
          <p:cNvSpPr/>
          <p:nvPr/>
        </p:nvSpPr>
        <p:spPr>
          <a:xfrm>
            <a:off x="6343088" y="2302826"/>
            <a:ext cx="839428" cy="761416"/>
          </a:xfrm>
          <a:custGeom>
            <a:gdLst>
              <a:gd name="connsiteX0" fmla="*/ 247154 w 599460"/>
              <a:gd name="connsiteY0" fmla="*/ 445665 h 543751"/>
              <a:gd name="connsiteX1" fmla="*/ 576993 w 599460"/>
              <a:gd name="connsiteY1" fmla="*/ 445665 h 543751"/>
              <a:gd name="connsiteX2" fmla="*/ 599460 w 599460"/>
              <a:gd name="connsiteY2" fmla="*/ 468070 h 543751"/>
              <a:gd name="connsiteX3" fmla="*/ 576993 w 599460"/>
              <a:gd name="connsiteY3" fmla="*/ 490474 h 543751"/>
              <a:gd name="connsiteX4" fmla="*/ 247154 w 599460"/>
              <a:gd name="connsiteY4" fmla="*/ 490474 h 543751"/>
              <a:gd name="connsiteX5" fmla="*/ 224687 w 599460"/>
              <a:gd name="connsiteY5" fmla="*/ 468070 h 543751"/>
              <a:gd name="connsiteX6" fmla="*/ 247154 w 599460"/>
              <a:gd name="connsiteY6" fmla="*/ 445665 h 543751"/>
              <a:gd name="connsiteX7" fmla="*/ 46399 w 599460"/>
              <a:gd name="connsiteY7" fmla="*/ 393087 h 543751"/>
              <a:gd name="connsiteX8" fmla="*/ 97281 w 599460"/>
              <a:gd name="connsiteY8" fmla="*/ 407918 h 543751"/>
              <a:gd name="connsiteX9" fmla="*/ 183092 w 599460"/>
              <a:gd name="connsiteY9" fmla="*/ 432506 h 543751"/>
              <a:gd name="connsiteX10" fmla="*/ 97281 w 599460"/>
              <a:gd name="connsiteY10" fmla="*/ 543751 h 543751"/>
              <a:gd name="connsiteX11" fmla="*/ 11471 w 599460"/>
              <a:gd name="connsiteY11" fmla="*/ 432506 h 543751"/>
              <a:gd name="connsiteX12" fmla="*/ 46399 w 599460"/>
              <a:gd name="connsiteY12" fmla="*/ 393087 h 543751"/>
              <a:gd name="connsiteX13" fmla="*/ 247154 w 599460"/>
              <a:gd name="connsiteY13" fmla="*/ 249423 h 543751"/>
              <a:gd name="connsiteX14" fmla="*/ 576993 w 599460"/>
              <a:gd name="connsiteY14" fmla="*/ 249423 h 543751"/>
              <a:gd name="connsiteX15" fmla="*/ 599460 w 599460"/>
              <a:gd name="connsiteY15" fmla="*/ 271863 h 543751"/>
              <a:gd name="connsiteX16" fmla="*/ 576993 w 599460"/>
              <a:gd name="connsiteY16" fmla="*/ 294303 h 543751"/>
              <a:gd name="connsiteX17" fmla="*/ 247154 w 599460"/>
              <a:gd name="connsiteY17" fmla="*/ 294303 h 543751"/>
              <a:gd name="connsiteX18" fmla="*/ 224687 w 599460"/>
              <a:gd name="connsiteY18" fmla="*/ 271863 h 543751"/>
              <a:gd name="connsiteX19" fmla="*/ 247154 w 599460"/>
              <a:gd name="connsiteY19" fmla="*/ 249423 h 543751"/>
              <a:gd name="connsiteX20" fmla="*/ 198851 w 599460"/>
              <a:gd name="connsiteY20" fmla="*/ 162727 h 543751"/>
              <a:gd name="connsiteX21" fmla="*/ 223504 w 599460"/>
              <a:gd name="connsiteY21" fmla="*/ 170185 h 543751"/>
              <a:gd name="connsiteX22" fmla="*/ 228286 w 599460"/>
              <a:gd name="connsiteY22" fmla="*/ 217202 h 543751"/>
              <a:gd name="connsiteX23" fmla="*/ 123336 w 599460"/>
              <a:gd name="connsiteY23" fmla="*/ 346318 h 543751"/>
              <a:gd name="connsiteX24" fmla="*/ 100386 w 599460"/>
              <a:gd name="connsiteY24" fmla="*/ 358489 h 543751"/>
              <a:gd name="connsiteX25" fmla="*/ 97278 w 599460"/>
              <a:gd name="connsiteY25" fmla="*/ 358728 h 543751"/>
              <a:gd name="connsiteX26" fmla="*/ 75762 w 599460"/>
              <a:gd name="connsiteY26" fmla="*/ 350852 h 543751"/>
              <a:gd name="connsiteX27" fmla="*/ 11931 w 599460"/>
              <a:gd name="connsiteY27" fmla="*/ 297631 h 543751"/>
              <a:gd name="connsiteX28" fmla="*/ 7867 w 599460"/>
              <a:gd name="connsiteY28" fmla="*/ 250375 h 543751"/>
              <a:gd name="connsiteX29" fmla="*/ 55202 w 599460"/>
              <a:gd name="connsiteY29" fmla="*/ 246080 h 543751"/>
              <a:gd name="connsiteX30" fmla="*/ 92736 w 599460"/>
              <a:gd name="connsiteY30" fmla="*/ 277583 h 543751"/>
              <a:gd name="connsiteX31" fmla="*/ 176169 w 599460"/>
              <a:gd name="connsiteY31" fmla="*/ 174958 h 543751"/>
              <a:gd name="connsiteX32" fmla="*/ 198851 w 599460"/>
              <a:gd name="connsiteY32" fmla="*/ 162727 h 543751"/>
              <a:gd name="connsiteX33" fmla="*/ 247154 w 599460"/>
              <a:gd name="connsiteY33" fmla="*/ 53251 h 543751"/>
              <a:gd name="connsiteX34" fmla="*/ 576993 w 599460"/>
              <a:gd name="connsiteY34" fmla="*/ 53251 h 543751"/>
              <a:gd name="connsiteX35" fmla="*/ 599460 w 599460"/>
              <a:gd name="connsiteY35" fmla="*/ 75691 h 543751"/>
              <a:gd name="connsiteX36" fmla="*/ 576993 w 599460"/>
              <a:gd name="connsiteY36" fmla="*/ 98131 h 543751"/>
              <a:gd name="connsiteX37" fmla="*/ 247154 w 599460"/>
              <a:gd name="connsiteY37" fmla="*/ 98131 h 543751"/>
              <a:gd name="connsiteX38" fmla="*/ 224687 w 599460"/>
              <a:gd name="connsiteY38" fmla="*/ 75691 h 543751"/>
              <a:gd name="connsiteX39" fmla="*/ 247154 w 599460"/>
              <a:gd name="connsiteY39" fmla="*/ 53251 h 543751"/>
              <a:gd name="connsiteX40" fmla="*/ 46399 w 599460"/>
              <a:gd name="connsiteY40" fmla="*/ 739 h 543751"/>
              <a:gd name="connsiteX41" fmla="*/ 97281 w 599460"/>
              <a:gd name="connsiteY41" fmla="*/ 15563 h 543751"/>
              <a:gd name="connsiteX42" fmla="*/ 183092 w 599460"/>
              <a:gd name="connsiteY42" fmla="*/ 40141 h 543751"/>
              <a:gd name="connsiteX43" fmla="*/ 97281 w 599460"/>
              <a:gd name="connsiteY43" fmla="*/ 151337 h 543751"/>
              <a:gd name="connsiteX44" fmla="*/ 11471 w 599460"/>
              <a:gd name="connsiteY44" fmla="*/ 40141 h 543751"/>
              <a:gd name="connsiteX45" fmla="*/ 46399 w 599460"/>
              <a:gd name="connsiteY45" fmla="*/ 739 h 5437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9460" h="543751">
                <a:moveTo>
                  <a:pt x="247154" y="445665"/>
                </a:moveTo>
                <a:lnTo>
                  <a:pt x="576993" y="445665"/>
                </a:lnTo>
                <a:cubicBezTo>
                  <a:pt x="589422" y="445665"/>
                  <a:pt x="599460" y="455676"/>
                  <a:pt x="599460" y="468070"/>
                </a:cubicBezTo>
                <a:cubicBezTo>
                  <a:pt x="599460" y="480463"/>
                  <a:pt x="589422" y="490474"/>
                  <a:pt x="576993" y="490474"/>
                </a:cubicBezTo>
                <a:lnTo>
                  <a:pt x="247154" y="490474"/>
                </a:lnTo>
                <a:cubicBezTo>
                  <a:pt x="234726" y="490474"/>
                  <a:pt x="224687" y="480463"/>
                  <a:pt x="224687" y="468070"/>
                </a:cubicBezTo>
                <a:cubicBezTo>
                  <a:pt x="224687" y="455676"/>
                  <a:pt x="234726" y="445665"/>
                  <a:pt x="247154" y="445665"/>
                </a:cubicBezTo>
                <a:close/>
                <a:moveTo>
                  <a:pt x="46399" y="393087"/>
                </a:moveTo>
                <a:cubicBezTo>
                  <a:pt x="63937" y="390133"/>
                  <a:pt x="84135" y="396220"/>
                  <a:pt x="97281" y="407918"/>
                </a:cubicBezTo>
                <a:cubicBezTo>
                  <a:pt x="123574" y="384523"/>
                  <a:pt x="178073" y="383568"/>
                  <a:pt x="183092" y="432506"/>
                </a:cubicBezTo>
                <a:cubicBezTo>
                  <a:pt x="189546" y="495290"/>
                  <a:pt x="97281" y="543751"/>
                  <a:pt x="97281" y="543751"/>
                </a:cubicBezTo>
                <a:cubicBezTo>
                  <a:pt x="97281" y="543751"/>
                  <a:pt x="5017" y="495290"/>
                  <a:pt x="11471" y="432506"/>
                </a:cubicBezTo>
                <a:cubicBezTo>
                  <a:pt x="13980" y="408037"/>
                  <a:pt x="28860" y="396041"/>
                  <a:pt x="46399" y="393087"/>
                </a:cubicBezTo>
                <a:close/>
                <a:moveTo>
                  <a:pt x="247154" y="249423"/>
                </a:moveTo>
                <a:lnTo>
                  <a:pt x="576993" y="249423"/>
                </a:lnTo>
                <a:cubicBezTo>
                  <a:pt x="589422" y="249423"/>
                  <a:pt x="599460" y="259449"/>
                  <a:pt x="599460" y="271863"/>
                </a:cubicBezTo>
                <a:cubicBezTo>
                  <a:pt x="599460" y="284277"/>
                  <a:pt x="589422" y="294303"/>
                  <a:pt x="576993" y="294303"/>
                </a:cubicBezTo>
                <a:lnTo>
                  <a:pt x="247154" y="294303"/>
                </a:lnTo>
                <a:cubicBezTo>
                  <a:pt x="234726" y="294303"/>
                  <a:pt x="224687" y="284277"/>
                  <a:pt x="224687" y="271863"/>
                </a:cubicBezTo>
                <a:cubicBezTo>
                  <a:pt x="224687" y="259449"/>
                  <a:pt x="234726" y="249423"/>
                  <a:pt x="247154" y="249423"/>
                </a:cubicBezTo>
                <a:close/>
                <a:moveTo>
                  <a:pt x="198851" y="162727"/>
                </a:moveTo>
                <a:cubicBezTo>
                  <a:pt x="207427" y="161832"/>
                  <a:pt x="216332" y="164219"/>
                  <a:pt x="223504" y="170185"/>
                </a:cubicBezTo>
                <a:cubicBezTo>
                  <a:pt x="237848" y="181641"/>
                  <a:pt x="240000" y="202882"/>
                  <a:pt x="228286" y="217202"/>
                </a:cubicBezTo>
                <a:lnTo>
                  <a:pt x="123336" y="346318"/>
                </a:lnTo>
                <a:cubicBezTo>
                  <a:pt x="117837" y="353239"/>
                  <a:pt x="109470" y="357773"/>
                  <a:pt x="100386" y="358489"/>
                </a:cubicBezTo>
                <a:cubicBezTo>
                  <a:pt x="99429" y="358728"/>
                  <a:pt x="98473" y="358728"/>
                  <a:pt x="97278" y="358728"/>
                </a:cubicBezTo>
                <a:cubicBezTo>
                  <a:pt x="89389" y="358728"/>
                  <a:pt x="81738" y="356103"/>
                  <a:pt x="75762" y="350852"/>
                </a:cubicBezTo>
                <a:lnTo>
                  <a:pt x="11931" y="297631"/>
                </a:lnTo>
                <a:cubicBezTo>
                  <a:pt x="-2174" y="285697"/>
                  <a:pt x="-4086" y="264457"/>
                  <a:pt x="7867" y="250375"/>
                </a:cubicBezTo>
                <a:cubicBezTo>
                  <a:pt x="19820" y="236056"/>
                  <a:pt x="40858" y="234146"/>
                  <a:pt x="55202" y="246080"/>
                </a:cubicBezTo>
                <a:lnTo>
                  <a:pt x="92736" y="277583"/>
                </a:lnTo>
                <a:lnTo>
                  <a:pt x="176169" y="174958"/>
                </a:lnTo>
                <a:cubicBezTo>
                  <a:pt x="182027" y="167798"/>
                  <a:pt x="190274" y="163622"/>
                  <a:pt x="198851" y="162727"/>
                </a:cubicBezTo>
                <a:close/>
                <a:moveTo>
                  <a:pt x="247154" y="53251"/>
                </a:moveTo>
                <a:lnTo>
                  <a:pt x="576993" y="53251"/>
                </a:lnTo>
                <a:cubicBezTo>
                  <a:pt x="589422" y="53251"/>
                  <a:pt x="599460" y="63277"/>
                  <a:pt x="599460" y="75691"/>
                </a:cubicBezTo>
                <a:cubicBezTo>
                  <a:pt x="599460" y="88105"/>
                  <a:pt x="589422" y="98131"/>
                  <a:pt x="576993" y="98131"/>
                </a:cubicBezTo>
                <a:lnTo>
                  <a:pt x="247154" y="98131"/>
                </a:lnTo>
                <a:cubicBezTo>
                  <a:pt x="234726" y="98131"/>
                  <a:pt x="224687" y="88105"/>
                  <a:pt x="224687" y="75691"/>
                </a:cubicBezTo>
                <a:cubicBezTo>
                  <a:pt x="224687" y="63277"/>
                  <a:pt x="234726" y="53251"/>
                  <a:pt x="247154" y="53251"/>
                </a:cubicBezTo>
                <a:close/>
                <a:moveTo>
                  <a:pt x="46399" y="739"/>
                </a:moveTo>
                <a:cubicBezTo>
                  <a:pt x="63937" y="-2214"/>
                  <a:pt x="84135" y="3871"/>
                  <a:pt x="97281" y="15563"/>
                </a:cubicBezTo>
                <a:cubicBezTo>
                  <a:pt x="123574" y="-7822"/>
                  <a:pt x="178073" y="-8776"/>
                  <a:pt x="183092" y="40141"/>
                </a:cubicBezTo>
                <a:cubicBezTo>
                  <a:pt x="189546" y="102897"/>
                  <a:pt x="97281" y="151337"/>
                  <a:pt x="97281" y="151337"/>
                </a:cubicBezTo>
                <a:cubicBezTo>
                  <a:pt x="97281" y="151337"/>
                  <a:pt x="5017" y="102897"/>
                  <a:pt x="11471" y="40141"/>
                </a:cubicBezTo>
                <a:cubicBezTo>
                  <a:pt x="13980" y="15682"/>
                  <a:pt x="28860" y="3692"/>
                  <a:pt x="46399" y="739"/>
                </a:cubicBezTo>
                <a:close/>
              </a:path>
            </a:pathLst>
          </a:custGeom>
          <a:solidFill>
            <a:srgbClr val="231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10" name="椭圆 9"/>
          <p:cNvSpPr/>
          <p:nvPr/>
        </p:nvSpPr>
        <p:spPr>
          <a:xfrm>
            <a:off x="9054697" y="1590880"/>
            <a:ext cx="2185308" cy="2185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5pPr>
            <a:lvl6pPr marL="22860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6pPr>
            <a:lvl7pPr marL="2743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7pPr>
            <a:lvl8pPr marL="3200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8pPr>
            <a:lvl9pPr marL="3657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9pPr>
          </a:lstStyle>
          <a:p/>
        </p:txBody>
      </p:sp>
      <p:sp>
        <p:nvSpPr>
          <p:cNvPr id="11" name="椭圆 10"/>
          <p:cNvSpPr/>
          <p:nvPr/>
        </p:nvSpPr>
        <p:spPr>
          <a:xfrm>
            <a:off x="9179212" y="1715395"/>
            <a:ext cx="1936278" cy="1936278"/>
          </a:xfrm>
          <a:prstGeom prst="ellipse">
            <a:avLst/>
          </a:prstGeom>
          <a:solidFill>
            <a:srgbClr val="3F2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5pPr>
            <a:lvl6pPr marL="22860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6pPr>
            <a:lvl7pPr marL="2743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7pPr>
            <a:lvl8pPr marL="3200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8pPr>
            <a:lvl9pPr marL="3657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9pPr>
          </a:lstStyle>
          <a:p/>
        </p:txBody>
      </p:sp>
      <p:sp>
        <p:nvSpPr>
          <p:cNvPr id="12" name="椭圆 11"/>
          <p:cNvSpPr/>
          <p:nvPr/>
        </p:nvSpPr>
        <p:spPr>
          <a:xfrm>
            <a:off x="9285540" y="1821723"/>
            <a:ext cx="1723622" cy="1723622"/>
          </a:xfrm>
          <a:prstGeom prst="ellipse">
            <a:avLst/>
          </a:prstGeom>
          <a:solidFill>
            <a:srgbClr val="371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5pPr>
            <a:lvl6pPr marL="22860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6pPr>
            <a:lvl7pPr marL="2743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7pPr>
            <a:lvl8pPr marL="3200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8pPr>
            <a:lvl9pPr marL="3657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9pPr>
          </a:lstStyle>
          <a:p/>
        </p:txBody>
      </p:sp>
      <p:sp>
        <p:nvSpPr>
          <p:cNvPr id="13" name="Oval 15"/>
          <p:cNvSpPr/>
          <p:nvPr/>
        </p:nvSpPr>
        <p:spPr>
          <a:xfrm>
            <a:off x="9760363" y="2263822"/>
            <a:ext cx="773978" cy="839426"/>
          </a:xfrm>
          <a:custGeom>
            <a:gdLst>
              <a:gd name="connsiteX0" fmla="*/ 546381 w 557893"/>
              <a:gd name="connsiteY0" fmla="*/ 346236 h 605070"/>
              <a:gd name="connsiteX1" fmla="*/ 547615 w 557893"/>
              <a:gd name="connsiteY1" fmla="*/ 346236 h 605070"/>
              <a:gd name="connsiteX2" fmla="*/ 557863 w 557893"/>
              <a:gd name="connsiteY2" fmla="*/ 357510 h 605070"/>
              <a:gd name="connsiteX3" fmla="*/ 554352 w 557893"/>
              <a:gd name="connsiteY3" fmla="*/ 433777 h 605070"/>
              <a:gd name="connsiteX4" fmla="*/ 548374 w 557893"/>
              <a:gd name="connsiteY4" fmla="*/ 445146 h 605070"/>
              <a:gd name="connsiteX5" fmla="*/ 544484 w 557893"/>
              <a:gd name="connsiteY5" fmla="*/ 446283 h 605070"/>
              <a:gd name="connsiteX6" fmla="*/ 536987 w 557893"/>
              <a:gd name="connsiteY6" fmla="*/ 441736 h 605070"/>
              <a:gd name="connsiteX7" fmla="*/ 513359 w 557893"/>
              <a:gd name="connsiteY7" fmla="*/ 418334 h 605070"/>
              <a:gd name="connsiteX8" fmla="*/ 504629 w 557893"/>
              <a:gd name="connsiteY8" fmla="*/ 427051 h 605070"/>
              <a:gd name="connsiteX9" fmla="*/ 432320 w 557893"/>
              <a:gd name="connsiteY9" fmla="*/ 499244 h 605070"/>
              <a:gd name="connsiteX10" fmla="*/ 425868 w 557893"/>
              <a:gd name="connsiteY10" fmla="*/ 505686 h 605070"/>
              <a:gd name="connsiteX11" fmla="*/ 410115 w 557893"/>
              <a:gd name="connsiteY11" fmla="*/ 521413 h 605070"/>
              <a:gd name="connsiteX12" fmla="*/ 335720 w 557893"/>
              <a:gd name="connsiteY12" fmla="*/ 595691 h 605070"/>
              <a:gd name="connsiteX13" fmla="*/ 331354 w 557893"/>
              <a:gd name="connsiteY13" fmla="*/ 600049 h 605070"/>
              <a:gd name="connsiteX14" fmla="*/ 319208 w 557893"/>
              <a:gd name="connsiteY14" fmla="*/ 605070 h 605070"/>
              <a:gd name="connsiteX15" fmla="*/ 307062 w 557893"/>
              <a:gd name="connsiteY15" fmla="*/ 600049 h 605070"/>
              <a:gd name="connsiteX16" fmla="*/ 302792 w 557893"/>
              <a:gd name="connsiteY16" fmla="*/ 595691 h 605070"/>
              <a:gd name="connsiteX17" fmla="*/ 286945 w 557893"/>
              <a:gd name="connsiteY17" fmla="*/ 579963 h 605070"/>
              <a:gd name="connsiteX18" fmla="*/ 212549 w 557893"/>
              <a:gd name="connsiteY18" fmla="*/ 505686 h 605070"/>
              <a:gd name="connsiteX19" fmla="*/ 208943 w 557893"/>
              <a:gd name="connsiteY19" fmla="*/ 501991 h 605070"/>
              <a:gd name="connsiteX20" fmla="*/ 130846 w 557893"/>
              <a:gd name="connsiteY20" fmla="*/ 579963 h 605070"/>
              <a:gd name="connsiteX21" fmla="*/ 118700 w 557893"/>
              <a:gd name="connsiteY21" fmla="*/ 584985 h 605070"/>
              <a:gd name="connsiteX22" fmla="*/ 106554 w 557893"/>
              <a:gd name="connsiteY22" fmla="*/ 579963 h 605070"/>
              <a:gd name="connsiteX23" fmla="*/ 102283 w 557893"/>
              <a:gd name="connsiteY23" fmla="*/ 575605 h 605070"/>
              <a:gd name="connsiteX24" fmla="*/ 102283 w 557893"/>
              <a:gd name="connsiteY24" fmla="*/ 551257 h 605070"/>
              <a:gd name="connsiteX25" fmla="*/ 192431 w 557893"/>
              <a:gd name="connsiteY25" fmla="*/ 461158 h 605070"/>
              <a:gd name="connsiteX26" fmla="*/ 196797 w 557893"/>
              <a:gd name="connsiteY26" fmla="*/ 456894 h 605070"/>
              <a:gd name="connsiteX27" fmla="*/ 208943 w 557893"/>
              <a:gd name="connsiteY27" fmla="*/ 451873 h 605070"/>
              <a:gd name="connsiteX28" fmla="*/ 221089 w 557893"/>
              <a:gd name="connsiteY28" fmla="*/ 456894 h 605070"/>
              <a:gd name="connsiteX29" fmla="*/ 225359 w 557893"/>
              <a:gd name="connsiteY29" fmla="*/ 461158 h 605070"/>
              <a:gd name="connsiteX30" fmla="*/ 241206 w 557893"/>
              <a:gd name="connsiteY30" fmla="*/ 476979 h 605070"/>
              <a:gd name="connsiteX31" fmla="*/ 315602 w 557893"/>
              <a:gd name="connsiteY31" fmla="*/ 551257 h 605070"/>
              <a:gd name="connsiteX32" fmla="*/ 319208 w 557893"/>
              <a:gd name="connsiteY32" fmla="*/ 554952 h 605070"/>
              <a:gd name="connsiteX33" fmla="*/ 381458 w 557893"/>
              <a:gd name="connsiteY33" fmla="*/ 492801 h 605070"/>
              <a:gd name="connsiteX34" fmla="*/ 397305 w 557893"/>
              <a:gd name="connsiteY34" fmla="*/ 476979 h 605070"/>
              <a:gd name="connsiteX35" fmla="*/ 403758 w 557893"/>
              <a:gd name="connsiteY35" fmla="*/ 470537 h 605070"/>
              <a:gd name="connsiteX36" fmla="*/ 476161 w 557893"/>
              <a:gd name="connsiteY36" fmla="*/ 398439 h 605070"/>
              <a:gd name="connsiteX37" fmla="*/ 484986 w 557893"/>
              <a:gd name="connsiteY37" fmla="*/ 389533 h 605070"/>
              <a:gd name="connsiteX38" fmla="*/ 460788 w 557893"/>
              <a:gd name="connsiteY38" fmla="*/ 365563 h 605070"/>
              <a:gd name="connsiteX39" fmla="*/ 457752 w 557893"/>
              <a:gd name="connsiteY39" fmla="*/ 355236 h 605070"/>
              <a:gd name="connsiteX40" fmla="*/ 468000 w 557893"/>
              <a:gd name="connsiteY40" fmla="*/ 349931 h 605070"/>
              <a:gd name="connsiteX41" fmla="*/ 546381 w 557893"/>
              <a:gd name="connsiteY41" fmla="*/ 346236 h 605070"/>
              <a:gd name="connsiteX42" fmla="*/ 278625 w 557893"/>
              <a:gd name="connsiteY42" fmla="*/ 278352 h 605070"/>
              <a:gd name="connsiteX43" fmla="*/ 371816 w 557893"/>
              <a:gd name="connsiteY43" fmla="*/ 329810 h 605070"/>
              <a:gd name="connsiteX44" fmla="*/ 412053 w 557893"/>
              <a:gd name="connsiteY44" fmla="*/ 405338 h 605070"/>
              <a:gd name="connsiteX45" fmla="*/ 412148 w 557893"/>
              <a:gd name="connsiteY45" fmla="*/ 405717 h 605070"/>
              <a:gd name="connsiteX46" fmla="*/ 412148 w 557893"/>
              <a:gd name="connsiteY46" fmla="*/ 408086 h 605070"/>
              <a:gd name="connsiteX47" fmla="*/ 412243 w 557893"/>
              <a:gd name="connsiteY47" fmla="*/ 412919 h 605070"/>
              <a:gd name="connsiteX48" fmla="*/ 379123 w 557893"/>
              <a:gd name="connsiteY48" fmla="*/ 445992 h 605070"/>
              <a:gd name="connsiteX49" fmla="*/ 372670 w 557893"/>
              <a:gd name="connsiteY49" fmla="*/ 452436 h 605070"/>
              <a:gd name="connsiteX50" fmla="*/ 356822 w 557893"/>
              <a:gd name="connsiteY50" fmla="*/ 468262 h 605070"/>
              <a:gd name="connsiteX51" fmla="*/ 319147 w 557893"/>
              <a:gd name="connsiteY51" fmla="*/ 505884 h 605070"/>
              <a:gd name="connsiteX52" fmla="*/ 265623 w 557893"/>
              <a:gd name="connsiteY52" fmla="*/ 452436 h 605070"/>
              <a:gd name="connsiteX53" fmla="*/ 249775 w 557893"/>
              <a:gd name="connsiteY53" fmla="*/ 436705 h 605070"/>
              <a:gd name="connsiteX54" fmla="*/ 245505 w 557893"/>
              <a:gd name="connsiteY54" fmla="*/ 432346 h 605070"/>
              <a:gd name="connsiteX55" fmla="*/ 208779 w 557893"/>
              <a:gd name="connsiteY55" fmla="*/ 417184 h 605070"/>
              <a:gd name="connsiteX56" fmla="*/ 172148 w 557893"/>
              <a:gd name="connsiteY56" fmla="*/ 432346 h 605070"/>
              <a:gd name="connsiteX57" fmla="*/ 167782 w 557893"/>
              <a:gd name="connsiteY57" fmla="*/ 436705 h 605070"/>
              <a:gd name="connsiteX58" fmla="*/ 89490 w 557893"/>
              <a:gd name="connsiteY58" fmla="*/ 514887 h 605070"/>
              <a:gd name="connsiteX59" fmla="*/ 190 w 557893"/>
              <a:gd name="connsiteY59" fmla="*/ 514792 h 605070"/>
              <a:gd name="connsiteX60" fmla="*/ 0 w 557893"/>
              <a:gd name="connsiteY60" fmla="*/ 405433 h 605070"/>
              <a:gd name="connsiteX61" fmla="*/ 40237 w 557893"/>
              <a:gd name="connsiteY61" fmla="*/ 329904 h 605070"/>
              <a:gd name="connsiteX62" fmla="*/ 133429 w 557893"/>
              <a:gd name="connsiteY62" fmla="*/ 278447 h 605070"/>
              <a:gd name="connsiteX63" fmla="*/ 172527 w 557893"/>
              <a:gd name="connsiteY63" fmla="*/ 401926 h 605070"/>
              <a:gd name="connsiteX64" fmla="*/ 195398 w 557893"/>
              <a:gd name="connsiteY64" fmla="*/ 337201 h 605070"/>
              <a:gd name="connsiteX65" fmla="*/ 205932 w 557893"/>
              <a:gd name="connsiteY65" fmla="*/ 278447 h 605070"/>
              <a:gd name="connsiteX66" fmla="*/ 206121 w 557893"/>
              <a:gd name="connsiteY66" fmla="*/ 278447 h 605070"/>
              <a:gd name="connsiteX67" fmla="*/ 206406 w 557893"/>
              <a:gd name="connsiteY67" fmla="*/ 278447 h 605070"/>
              <a:gd name="connsiteX68" fmla="*/ 216940 w 557893"/>
              <a:gd name="connsiteY68" fmla="*/ 337201 h 605070"/>
              <a:gd name="connsiteX69" fmla="*/ 239811 w 557893"/>
              <a:gd name="connsiteY69" fmla="*/ 401926 h 605070"/>
              <a:gd name="connsiteX70" fmla="*/ 406730 w 557893"/>
              <a:gd name="connsiteY70" fmla="*/ 85850 h 605070"/>
              <a:gd name="connsiteX71" fmla="*/ 412614 w 557893"/>
              <a:gd name="connsiteY71" fmla="*/ 85850 h 605070"/>
              <a:gd name="connsiteX72" fmla="*/ 426185 w 557893"/>
              <a:gd name="connsiteY72" fmla="*/ 99398 h 605070"/>
              <a:gd name="connsiteX73" fmla="*/ 435770 w 557893"/>
              <a:gd name="connsiteY73" fmla="*/ 110483 h 605070"/>
              <a:gd name="connsiteX74" fmla="*/ 456838 w 557893"/>
              <a:gd name="connsiteY74" fmla="*/ 116641 h 605070"/>
              <a:gd name="connsiteX75" fmla="*/ 460728 w 557893"/>
              <a:gd name="connsiteY75" fmla="*/ 124788 h 605070"/>
              <a:gd name="connsiteX76" fmla="*/ 455509 w 557893"/>
              <a:gd name="connsiteY76" fmla="*/ 142221 h 605070"/>
              <a:gd name="connsiteX77" fmla="*/ 446778 w 557893"/>
              <a:gd name="connsiteY77" fmla="*/ 145821 h 605070"/>
              <a:gd name="connsiteX78" fmla="*/ 413563 w 557893"/>
              <a:gd name="connsiteY78" fmla="*/ 139284 h 605070"/>
              <a:gd name="connsiteX79" fmla="*/ 404642 w 557893"/>
              <a:gd name="connsiteY79" fmla="*/ 141084 h 605070"/>
              <a:gd name="connsiteX80" fmla="*/ 401511 w 557893"/>
              <a:gd name="connsiteY80" fmla="*/ 163443 h 605070"/>
              <a:gd name="connsiteX81" fmla="*/ 415936 w 557893"/>
              <a:gd name="connsiteY81" fmla="*/ 171496 h 605070"/>
              <a:gd name="connsiteX82" fmla="*/ 442223 w 557893"/>
              <a:gd name="connsiteY82" fmla="*/ 183338 h 605070"/>
              <a:gd name="connsiteX83" fmla="*/ 457407 w 557893"/>
              <a:gd name="connsiteY83" fmla="*/ 255152 h 605070"/>
              <a:gd name="connsiteX84" fmla="*/ 431214 w 557893"/>
              <a:gd name="connsiteY84" fmla="*/ 271921 h 605070"/>
              <a:gd name="connsiteX85" fmla="*/ 424951 w 557893"/>
              <a:gd name="connsiteY85" fmla="*/ 280258 h 605070"/>
              <a:gd name="connsiteX86" fmla="*/ 424951 w 557893"/>
              <a:gd name="connsiteY86" fmla="*/ 294185 h 605070"/>
              <a:gd name="connsiteX87" fmla="*/ 418688 w 557893"/>
              <a:gd name="connsiteY87" fmla="*/ 300627 h 605070"/>
              <a:gd name="connsiteX88" fmla="*/ 403693 w 557893"/>
              <a:gd name="connsiteY88" fmla="*/ 300627 h 605070"/>
              <a:gd name="connsiteX89" fmla="*/ 397240 w 557893"/>
              <a:gd name="connsiteY89" fmla="*/ 293806 h 605070"/>
              <a:gd name="connsiteX90" fmla="*/ 397050 w 557893"/>
              <a:gd name="connsiteY90" fmla="*/ 283669 h 605070"/>
              <a:gd name="connsiteX91" fmla="*/ 389648 w 557893"/>
              <a:gd name="connsiteY91" fmla="*/ 274668 h 605070"/>
              <a:gd name="connsiteX92" fmla="*/ 362886 w 557893"/>
              <a:gd name="connsiteY92" fmla="*/ 267089 h 605070"/>
              <a:gd name="connsiteX93" fmla="*/ 357192 w 557893"/>
              <a:gd name="connsiteY93" fmla="*/ 255246 h 605070"/>
              <a:gd name="connsiteX94" fmla="*/ 361653 w 557893"/>
              <a:gd name="connsiteY94" fmla="*/ 239804 h 605070"/>
              <a:gd name="connsiteX95" fmla="*/ 370668 w 557893"/>
              <a:gd name="connsiteY95" fmla="*/ 236014 h 605070"/>
              <a:gd name="connsiteX96" fmla="*/ 400277 w 557893"/>
              <a:gd name="connsiteY96" fmla="*/ 244920 h 605070"/>
              <a:gd name="connsiteX97" fmla="*/ 419732 w 557893"/>
              <a:gd name="connsiteY97" fmla="*/ 242362 h 605070"/>
              <a:gd name="connsiteX98" fmla="*/ 423243 w 557893"/>
              <a:gd name="connsiteY98" fmla="*/ 215929 h 605070"/>
              <a:gd name="connsiteX99" fmla="*/ 412234 w 557893"/>
              <a:gd name="connsiteY99" fmla="*/ 209487 h 605070"/>
              <a:gd name="connsiteX100" fmla="*/ 382056 w 557893"/>
              <a:gd name="connsiteY100" fmla="*/ 196033 h 605070"/>
              <a:gd name="connsiteX101" fmla="*/ 357857 w 557893"/>
              <a:gd name="connsiteY101" fmla="*/ 155105 h 605070"/>
              <a:gd name="connsiteX102" fmla="*/ 390882 w 557893"/>
              <a:gd name="connsiteY102" fmla="*/ 113230 h 605070"/>
              <a:gd name="connsiteX103" fmla="*/ 399138 w 557893"/>
              <a:gd name="connsiteY103" fmla="*/ 102051 h 605070"/>
              <a:gd name="connsiteX104" fmla="*/ 399138 w 557893"/>
              <a:gd name="connsiteY104" fmla="*/ 93429 h 605070"/>
              <a:gd name="connsiteX105" fmla="*/ 406730 w 557893"/>
              <a:gd name="connsiteY105" fmla="*/ 85850 h 605070"/>
              <a:gd name="connsiteX106" fmla="*/ 205945 w 557893"/>
              <a:gd name="connsiteY106" fmla="*/ 50 h 605070"/>
              <a:gd name="connsiteX107" fmla="*/ 302823 w 557893"/>
              <a:gd name="connsiteY107" fmla="*/ 99179 h 605070"/>
              <a:gd name="connsiteX108" fmla="*/ 206514 w 557893"/>
              <a:gd name="connsiteY108" fmla="*/ 250620 h 605070"/>
              <a:gd name="connsiteX109" fmla="*/ 205945 w 557893"/>
              <a:gd name="connsiteY109" fmla="*/ 250620 h 605070"/>
              <a:gd name="connsiteX110" fmla="*/ 205281 w 557893"/>
              <a:gd name="connsiteY110" fmla="*/ 250620 h 605070"/>
              <a:gd name="connsiteX111" fmla="*/ 108972 w 557893"/>
              <a:gd name="connsiteY111" fmla="*/ 99179 h 605070"/>
              <a:gd name="connsiteX112" fmla="*/ 205945 w 557893"/>
              <a:gd name="connsiteY112" fmla="*/ 50 h 6050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557893" h="605070">
                <a:moveTo>
                  <a:pt x="546381" y="346236"/>
                </a:moveTo>
                <a:lnTo>
                  <a:pt x="547615" y="346236"/>
                </a:lnTo>
                <a:cubicBezTo>
                  <a:pt x="555112" y="346236"/>
                  <a:pt x="558243" y="349647"/>
                  <a:pt x="557863" y="357510"/>
                </a:cubicBezTo>
                <a:cubicBezTo>
                  <a:pt x="556725" y="382901"/>
                  <a:pt x="555491" y="408386"/>
                  <a:pt x="554352" y="433777"/>
                </a:cubicBezTo>
                <a:cubicBezTo>
                  <a:pt x="554068" y="438420"/>
                  <a:pt x="553024" y="442588"/>
                  <a:pt x="548374" y="445146"/>
                </a:cubicBezTo>
                <a:cubicBezTo>
                  <a:pt x="546856" y="445904"/>
                  <a:pt x="545622" y="446283"/>
                  <a:pt x="544484" y="446283"/>
                </a:cubicBezTo>
                <a:cubicBezTo>
                  <a:pt x="541257" y="446283"/>
                  <a:pt x="539170" y="443915"/>
                  <a:pt x="536987" y="441736"/>
                </a:cubicBezTo>
                <a:lnTo>
                  <a:pt x="513359" y="418334"/>
                </a:lnTo>
                <a:lnTo>
                  <a:pt x="504629" y="427051"/>
                </a:lnTo>
                <a:lnTo>
                  <a:pt x="432320" y="499244"/>
                </a:lnTo>
                <a:lnTo>
                  <a:pt x="425868" y="505686"/>
                </a:lnTo>
                <a:lnTo>
                  <a:pt x="410115" y="521413"/>
                </a:lnTo>
                <a:lnTo>
                  <a:pt x="335720" y="595691"/>
                </a:lnTo>
                <a:lnTo>
                  <a:pt x="331354" y="600049"/>
                </a:lnTo>
                <a:cubicBezTo>
                  <a:pt x="328128" y="603459"/>
                  <a:pt x="323668" y="605070"/>
                  <a:pt x="319208" y="605070"/>
                </a:cubicBezTo>
                <a:cubicBezTo>
                  <a:pt x="314843" y="605070"/>
                  <a:pt x="310478" y="603459"/>
                  <a:pt x="307062" y="600049"/>
                </a:cubicBezTo>
                <a:lnTo>
                  <a:pt x="302792" y="595691"/>
                </a:lnTo>
                <a:lnTo>
                  <a:pt x="286945" y="579963"/>
                </a:lnTo>
                <a:lnTo>
                  <a:pt x="212549" y="505686"/>
                </a:lnTo>
                <a:lnTo>
                  <a:pt x="208943" y="501991"/>
                </a:lnTo>
                <a:lnTo>
                  <a:pt x="130846" y="579963"/>
                </a:lnTo>
                <a:cubicBezTo>
                  <a:pt x="127525" y="583374"/>
                  <a:pt x="123160" y="584985"/>
                  <a:pt x="118700" y="584985"/>
                </a:cubicBezTo>
                <a:cubicBezTo>
                  <a:pt x="114240" y="584985"/>
                  <a:pt x="109970" y="583374"/>
                  <a:pt x="106554" y="579963"/>
                </a:cubicBezTo>
                <a:lnTo>
                  <a:pt x="102283" y="575605"/>
                </a:lnTo>
                <a:cubicBezTo>
                  <a:pt x="95546" y="568973"/>
                  <a:pt x="95546" y="557983"/>
                  <a:pt x="102283" y="551257"/>
                </a:cubicBezTo>
                <a:lnTo>
                  <a:pt x="192431" y="461158"/>
                </a:lnTo>
                <a:lnTo>
                  <a:pt x="196797" y="456894"/>
                </a:lnTo>
                <a:cubicBezTo>
                  <a:pt x="200023" y="453483"/>
                  <a:pt x="204483" y="451873"/>
                  <a:pt x="208943" y="451873"/>
                </a:cubicBezTo>
                <a:cubicBezTo>
                  <a:pt x="213308" y="451873"/>
                  <a:pt x="217673" y="453483"/>
                  <a:pt x="221089" y="456894"/>
                </a:cubicBezTo>
                <a:lnTo>
                  <a:pt x="225359" y="461158"/>
                </a:lnTo>
                <a:lnTo>
                  <a:pt x="241206" y="476979"/>
                </a:lnTo>
                <a:lnTo>
                  <a:pt x="315602" y="551257"/>
                </a:lnTo>
                <a:lnTo>
                  <a:pt x="319208" y="554952"/>
                </a:lnTo>
                <a:lnTo>
                  <a:pt x="381458" y="492801"/>
                </a:lnTo>
                <a:lnTo>
                  <a:pt x="397305" y="476979"/>
                </a:lnTo>
                <a:lnTo>
                  <a:pt x="403758" y="470537"/>
                </a:lnTo>
                <a:lnTo>
                  <a:pt x="476161" y="398439"/>
                </a:lnTo>
                <a:lnTo>
                  <a:pt x="484986" y="389533"/>
                </a:lnTo>
                <a:cubicBezTo>
                  <a:pt x="476730" y="381764"/>
                  <a:pt x="468759" y="373616"/>
                  <a:pt x="460788" y="365563"/>
                </a:cubicBezTo>
                <a:cubicBezTo>
                  <a:pt x="458036" y="362816"/>
                  <a:pt x="455474" y="359974"/>
                  <a:pt x="457752" y="355236"/>
                </a:cubicBezTo>
                <a:cubicBezTo>
                  <a:pt x="459934" y="350310"/>
                  <a:pt x="464015" y="350120"/>
                  <a:pt x="468000" y="349931"/>
                </a:cubicBezTo>
                <a:cubicBezTo>
                  <a:pt x="494095" y="348605"/>
                  <a:pt x="520286" y="347468"/>
                  <a:pt x="546381" y="346236"/>
                </a:cubicBezTo>
                <a:close/>
                <a:moveTo>
                  <a:pt x="278625" y="278352"/>
                </a:moveTo>
                <a:cubicBezTo>
                  <a:pt x="278625" y="278352"/>
                  <a:pt x="327877" y="302233"/>
                  <a:pt x="371816" y="329810"/>
                </a:cubicBezTo>
                <a:cubicBezTo>
                  <a:pt x="404936" y="350469"/>
                  <a:pt x="411104" y="373023"/>
                  <a:pt x="412053" y="405338"/>
                </a:cubicBezTo>
                <a:cubicBezTo>
                  <a:pt x="412148" y="405433"/>
                  <a:pt x="412148" y="405622"/>
                  <a:pt x="412148" y="405717"/>
                </a:cubicBezTo>
                <a:lnTo>
                  <a:pt x="412148" y="408086"/>
                </a:lnTo>
                <a:cubicBezTo>
                  <a:pt x="412243" y="409602"/>
                  <a:pt x="412243" y="411308"/>
                  <a:pt x="412243" y="412919"/>
                </a:cubicBezTo>
                <a:lnTo>
                  <a:pt x="379123" y="445992"/>
                </a:lnTo>
                <a:lnTo>
                  <a:pt x="372670" y="452436"/>
                </a:lnTo>
                <a:lnTo>
                  <a:pt x="356822" y="468262"/>
                </a:lnTo>
                <a:lnTo>
                  <a:pt x="319147" y="505884"/>
                </a:lnTo>
                <a:lnTo>
                  <a:pt x="265623" y="452436"/>
                </a:lnTo>
                <a:lnTo>
                  <a:pt x="249775" y="436705"/>
                </a:lnTo>
                <a:lnTo>
                  <a:pt x="245505" y="432346"/>
                </a:lnTo>
                <a:cubicBezTo>
                  <a:pt x="235730" y="422680"/>
                  <a:pt x="222729" y="417184"/>
                  <a:pt x="208779" y="417184"/>
                </a:cubicBezTo>
                <a:cubicBezTo>
                  <a:pt x="194923" y="417184"/>
                  <a:pt x="181827" y="422680"/>
                  <a:pt x="172148" y="432346"/>
                </a:cubicBezTo>
                <a:lnTo>
                  <a:pt x="167782" y="436705"/>
                </a:lnTo>
                <a:lnTo>
                  <a:pt x="89490" y="514887"/>
                </a:lnTo>
                <a:lnTo>
                  <a:pt x="190" y="514792"/>
                </a:lnTo>
                <a:lnTo>
                  <a:pt x="0" y="405433"/>
                </a:lnTo>
                <a:cubicBezTo>
                  <a:pt x="949" y="373118"/>
                  <a:pt x="7117" y="350753"/>
                  <a:pt x="40237" y="329904"/>
                </a:cubicBezTo>
                <a:cubicBezTo>
                  <a:pt x="84271" y="302233"/>
                  <a:pt x="133429" y="278447"/>
                  <a:pt x="133429" y="278447"/>
                </a:cubicBezTo>
                <a:lnTo>
                  <a:pt x="172527" y="401926"/>
                </a:lnTo>
                <a:lnTo>
                  <a:pt x="195398" y="337201"/>
                </a:lnTo>
                <a:cubicBezTo>
                  <a:pt x="155255" y="281384"/>
                  <a:pt x="198340" y="278636"/>
                  <a:pt x="205932" y="278447"/>
                </a:cubicBezTo>
                <a:lnTo>
                  <a:pt x="206121" y="278447"/>
                </a:lnTo>
                <a:lnTo>
                  <a:pt x="206406" y="278447"/>
                </a:lnTo>
                <a:cubicBezTo>
                  <a:pt x="214093" y="278636"/>
                  <a:pt x="256988" y="281384"/>
                  <a:pt x="216940" y="337201"/>
                </a:cubicBezTo>
                <a:lnTo>
                  <a:pt x="239811" y="401926"/>
                </a:lnTo>
                <a:close/>
                <a:moveTo>
                  <a:pt x="406730" y="85850"/>
                </a:moveTo>
                <a:lnTo>
                  <a:pt x="412614" y="85850"/>
                </a:lnTo>
                <a:cubicBezTo>
                  <a:pt x="426185" y="85850"/>
                  <a:pt x="426185" y="85850"/>
                  <a:pt x="426185" y="99398"/>
                </a:cubicBezTo>
                <a:cubicBezTo>
                  <a:pt x="426280" y="108967"/>
                  <a:pt x="426280" y="108967"/>
                  <a:pt x="435770" y="110483"/>
                </a:cubicBezTo>
                <a:cubicBezTo>
                  <a:pt x="443172" y="111619"/>
                  <a:pt x="450100" y="113799"/>
                  <a:pt x="456838" y="116641"/>
                </a:cubicBezTo>
                <a:cubicBezTo>
                  <a:pt x="460444" y="118346"/>
                  <a:pt x="461867" y="120809"/>
                  <a:pt x="460728" y="124788"/>
                </a:cubicBezTo>
                <a:cubicBezTo>
                  <a:pt x="458925" y="130568"/>
                  <a:pt x="457407" y="136347"/>
                  <a:pt x="455509" y="142221"/>
                </a:cubicBezTo>
                <a:cubicBezTo>
                  <a:pt x="453801" y="147621"/>
                  <a:pt x="451998" y="148379"/>
                  <a:pt x="446778" y="145821"/>
                </a:cubicBezTo>
                <a:cubicBezTo>
                  <a:pt x="436339" y="140800"/>
                  <a:pt x="425141" y="138621"/>
                  <a:pt x="413563" y="139284"/>
                </a:cubicBezTo>
                <a:cubicBezTo>
                  <a:pt x="410526" y="139379"/>
                  <a:pt x="407489" y="139757"/>
                  <a:pt x="404642" y="141084"/>
                </a:cubicBezTo>
                <a:cubicBezTo>
                  <a:pt x="394583" y="145442"/>
                  <a:pt x="392875" y="156621"/>
                  <a:pt x="401511" y="163443"/>
                </a:cubicBezTo>
                <a:cubicBezTo>
                  <a:pt x="405781" y="166853"/>
                  <a:pt x="410716" y="169317"/>
                  <a:pt x="415936" y="171496"/>
                </a:cubicBezTo>
                <a:cubicBezTo>
                  <a:pt x="424761" y="175191"/>
                  <a:pt x="433777" y="178696"/>
                  <a:pt x="442223" y="183338"/>
                </a:cubicBezTo>
                <a:cubicBezTo>
                  <a:pt x="469175" y="198307"/>
                  <a:pt x="476387" y="232130"/>
                  <a:pt x="457407" y="255152"/>
                </a:cubicBezTo>
                <a:cubicBezTo>
                  <a:pt x="450574" y="263489"/>
                  <a:pt x="441654" y="268984"/>
                  <a:pt x="431214" y="271921"/>
                </a:cubicBezTo>
                <a:cubicBezTo>
                  <a:pt x="426659" y="273152"/>
                  <a:pt x="424666" y="275616"/>
                  <a:pt x="424951" y="280258"/>
                </a:cubicBezTo>
                <a:cubicBezTo>
                  <a:pt x="425141" y="284900"/>
                  <a:pt x="424951" y="289448"/>
                  <a:pt x="424951" y="294185"/>
                </a:cubicBezTo>
                <a:cubicBezTo>
                  <a:pt x="424951" y="298353"/>
                  <a:pt x="422768" y="300438"/>
                  <a:pt x="418688" y="300627"/>
                </a:cubicBezTo>
                <a:cubicBezTo>
                  <a:pt x="413658" y="300722"/>
                  <a:pt x="408628" y="300722"/>
                  <a:pt x="403693" y="300627"/>
                </a:cubicBezTo>
                <a:cubicBezTo>
                  <a:pt x="399328" y="300438"/>
                  <a:pt x="397240" y="298069"/>
                  <a:pt x="397240" y="293806"/>
                </a:cubicBezTo>
                <a:cubicBezTo>
                  <a:pt x="397050" y="290490"/>
                  <a:pt x="397050" y="287079"/>
                  <a:pt x="397050" y="283669"/>
                </a:cubicBezTo>
                <a:cubicBezTo>
                  <a:pt x="397050" y="276184"/>
                  <a:pt x="396861" y="275805"/>
                  <a:pt x="389648" y="274668"/>
                </a:cubicBezTo>
                <a:cubicBezTo>
                  <a:pt x="380348" y="273342"/>
                  <a:pt x="371427" y="271163"/>
                  <a:pt x="362886" y="267089"/>
                </a:cubicBezTo>
                <a:cubicBezTo>
                  <a:pt x="356243" y="263963"/>
                  <a:pt x="355579" y="262163"/>
                  <a:pt x="357192" y="255246"/>
                </a:cubicBezTo>
                <a:cubicBezTo>
                  <a:pt x="358616" y="250036"/>
                  <a:pt x="360039" y="244920"/>
                  <a:pt x="361653" y="239804"/>
                </a:cubicBezTo>
                <a:cubicBezTo>
                  <a:pt x="363551" y="233930"/>
                  <a:pt x="365164" y="233172"/>
                  <a:pt x="370668" y="236014"/>
                </a:cubicBezTo>
                <a:cubicBezTo>
                  <a:pt x="379968" y="240846"/>
                  <a:pt x="389838" y="243593"/>
                  <a:pt x="400277" y="244920"/>
                </a:cubicBezTo>
                <a:cubicBezTo>
                  <a:pt x="406920" y="245772"/>
                  <a:pt x="413563" y="245014"/>
                  <a:pt x="419732" y="242362"/>
                </a:cubicBezTo>
                <a:cubicBezTo>
                  <a:pt x="431214" y="237435"/>
                  <a:pt x="433018" y="224077"/>
                  <a:pt x="423243" y="215929"/>
                </a:cubicBezTo>
                <a:cubicBezTo>
                  <a:pt x="420016" y="213276"/>
                  <a:pt x="416220" y="211287"/>
                  <a:pt x="412234" y="209487"/>
                </a:cubicBezTo>
                <a:cubicBezTo>
                  <a:pt x="402175" y="205129"/>
                  <a:pt x="391641" y="201718"/>
                  <a:pt x="382056" y="196033"/>
                </a:cubicBezTo>
                <a:cubicBezTo>
                  <a:pt x="366587" y="186654"/>
                  <a:pt x="356718" y="173864"/>
                  <a:pt x="357857" y="155105"/>
                </a:cubicBezTo>
                <a:cubicBezTo>
                  <a:pt x="359280" y="133694"/>
                  <a:pt x="371238" y="120336"/>
                  <a:pt x="390882" y="113230"/>
                </a:cubicBezTo>
                <a:cubicBezTo>
                  <a:pt x="398948" y="110388"/>
                  <a:pt x="399138" y="110483"/>
                  <a:pt x="399138" y="102051"/>
                </a:cubicBezTo>
                <a:cubicBezTo>
                  <a:pt x="399138" y="99114"/>
                  <a:pt x="398948" y="96366"/>
                  <a:pt x="399138" y="93429"/>
                </a:cubicBezTo>
                <a:cubicBezTo>
                  <a:pt x="399233" y="87082"/>
                  <a:pt x="400372" y="85945"/>
                  <a:pt x="406730" y="85850"/>
                </a:cubicBezTo>
                <a:close/>
                <a:moveTo>
                  <a:pt x="205945" y="50"/>
                </a:moveTo>
                <a:cubicBezTo>
                  <a:pt x="214105" y="-329"/>
                  <a:pt x="298173" y="-1087"/>
                  <a:pt x="302823" y="99179"/>
                </a:cubicBezTo>
                <a:cubicBezTo>
                  <a:pt x="302823" y="99179"/>
                  <a:pt x="319238" y="249483"/>
                  <a:pt x="206514" y="250620"/>
                </a:cubicBezTo>
                <a:lnTo>
                  <a:pt x="205945" y="250620"/>
                </a:lnTo>
                <a:lnTo>
                  <a:pt x="205281" y="250620"/>
                </a:lnTo>
                <a:cubicBezTo>
                  <a:pt x="92652" y="249483"/>
                  <a:pt x="108972" y="99179"/>
                  <a:pt x="108972" y="99179"/>
                </a:cubicBezTo>
                <a:cubicBezTo>
                  <a:pt x="113527" y="-1087"/>
                  <a:pt x="197690" y="-329"/>
                  <a:pt x="205945" y="50"/>
                </a:cubicBezTo>
                <a:close/>
              </a:path>
            </a:pathLst>
          </a:custGeom>
          <a:solidFill>
            <a:srgbClr val="231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15" name="文本框 14"/>
          <p:cNvSpPr txBox="1"/>
          <p:nvPr/>
        </p:nvSpPr>
        <p:spPr>
          <a:xfrm>
            <a:off x="2087245" y="4514850"/>
            <a:ext cx="2611755" cy="170688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285750" indent="-285750" algn="l" defTabSz="457200" rtl="0" eaLnBrk="1" latinLnBrk="0" hangingPunct="1">
              <a:lnSpc>
                <a:spcPct val="150000"/>
              </a:lnSpc>
              <a:buFont typeface="Wingdings" panose="05000000000000000000" pitchFamily="2" charset="2"/>
              <a:buChar char="l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宋体"/>
                <a:ea typeface="华文中宋" panose="02010600040101010101" charset="-122"/>
                <a:sym typeface="宋体"/>
              </a:rPr>
              <a:t>中国的城市繁华昌盛，乡村古朴宁静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615565" y="4131310"/>
            <a:ext cx="1554480" cy="460375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8" name="文本框 17"/>
          <p:cNvSpPr txBox="1"/>
          <p:nvPr/>
        </p:nvSpPr>
        <p:spPr>
          <a:xfrm>
            <a:off x="5457190" y="4514850"/>
            <a:ext cx="2611755" cy="170688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285750" indent="-285750" algn="l" defTabSz="457200" rtl="0" eaLnBrk="1" latinLnBrk="0" hangingPunct="1">
              <a:lnSpc>
                <a:spcPct val="150000"/>
              </a:lnSpc>
              <a:buFont typeface="Wingdings" panose="05000000000000000000" pitchFamily="2" charset="2"/>
              <a:buChar char="l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宋体"/>
                <a:ea typeface="华文中宋" panose="02010600040101010101" charset="-122"/>
                <a:sym typeface="宋体"/>
              </a:rPr>
              <a:t>大都市的繁华背后，隐藏着古老的历史和深厚的文化底蕴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985510" y="4131310"/>
            <a:ext cx="1554480" cy="460375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1" name="文本框 20"/>
          <p:cNvSpPr txBox="1"/>
          <p:nvPr/>
        </p:nvSpPr>
        <p:spPr>
          <a:xfrm>
            <a:off x="8827135" y="4514850"/>
            <a:ext cx="2611755" cy="170688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285750" indent="-285750" algn="l" defTabSz="457200" rtl="0" eaLnBrk="1" latinLnBrk="0" hangingPunct="1">
              <a:lnSpc>
                <a:spcPct val="150000"/>
              </a:lnSpc>
              <a:buFont typeface="Wingdings" panose="05000000000000000000" pitchFamily="2" charset="2"/>
              <a:buChar char="l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宋体"/>
                <a:ea typeface="华文中宋" panose="02010600040101010101" charset="-122"/>
                <a:sym typeface="宋体"/>
              </a:rPr>
              <a:t>而乡村的宁静与纯朴，则让人感受到一份难得的宁静与安详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285605" y="4131310"/>
            <a:ext cx="1624330" cy="460375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3" grpId="1" advAuto="0"/>
      <p:bldP spid="4" grpId="2" advAuto="0"/>
      <p:bldP spid="32" grpId="3" advAuto="0"/>
      <p:bldP spid="6" grpId="4" advAuto="0"/>
      <p:bldP spid="7" grpId="5" advAuto="0"/>
      <p:bldP spid="8" grpId="6" advAuto="0"/>
      <p:bldP spid="9" grpId="7" advAuto="0"/>
      <p:bldP spid="10" grpId="8" advAuto="0"/>
      <p:bldP spid="11" grpId="9" advAuto="0"/>
      <p:bldP spid="12" grpId="10" advAuto="0"/>
      <p:bldP spid="13" grpId="1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1" name="文本框 3"/>
          <p:cNvSpPr txBox="1"/>
          <p:nvPr/>
        </p:nvSpPr>
        <p:spPr>
          <a:xfrm>
            <a:off x="2228850" y="664210"/>
            <a:ext cx="9185275" cy="58483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rgbClr val="000000"/>
                </a:solidFill>
                <a:latin typeface="宋体"/>
                <a:sym typeface="宋体"/>
              </a:rPr>
              <a:t>-</a:t>
            </a:r>
          </a:p>
        </p:txBody>
      </p:sp>
      <p:pic>
        <p:nvPicPr>
          <p:cNvPr id="3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  <a:ln>
            <a:noFill/>
          </a:ln>
        </p:spPr>
      </p:pic>
      <p:sp>
        <p:nvSpPr>
          <p:cNvPr id="33" name="文本框 22"/>
          <p:cNvSpPr txBox="1"/>
          <p:nvPr userDrawn="1"/>
        </p:nvSpPr>
        <p:spPr>
          <a:xfrm>
            <a:off x="1176020" y="665480"/>
            <a:ext cx="97252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zh-CN" sz="3200">
                <a:solidFill>
                  <a:srgbClr val="000000"/>
                </a:solidFill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-</a:t>
            </a:r>
          </a:p>
        </p:txBody>
      </p:sp>
      <p:pic>
        <p:nvPicPr>
          <p:cNvPr id="3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  <a:ln>
            <a:noFill/>
          </a:ln>
        </p:spPr>
      </p:pic>
      <p:sp>
        <p:nvSpPr>
          <p:cNvPr id="7" name="椭圆 6"/>
          <p:cNvSpPr/>
          <p:nvPr/>
        </p:nvSpPr>
        <p:spPr>
          <a:xfrm>
            <a:off x="1703612" y="1516152"/>
            <a:ext cx="511598" cy="511598"/>
          </a:xfrm>
          <a:prstGeom prst="ellipse">
            <a:avLst/>
          </a:prstGeom>
          <a:solidFill>
            <a:srgbClr val="231E1A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algn="ctr"/>
            <a:r>
              <a:rPr lang="zh-CN" altLang="zh-CN" sz="2400" b="0" i="0">
                <a:solidFill>
                  <a:schemeClr val="bg1"/>
                </a:solidFill>
                <a:latin typeface="宋体"/>
                <a:ea typeface="字魂35号-经典雅黑" panose="02000000000000000000" pitchFamily="2" charset="-122"/>
                <a:sym typeface="宋体"/>
              </a:rPr>
              <a:t>1</a:t>
            </a:r>
            <a:endParaRPr lang="zh-CN" altLang="en-US" sz="2400" b="0" i="0">
              <a:solidFill>
                <a:schemeClr val="bg1"/>
              </a:solidFill>
              <a:latin typeface="宋体"/>
              <a:ea typeface="字魂35号-经典雅黑" panose="02000000000000000000" pitchFamily="2" charset="-122"/>
              <a:sym typeface="宋体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44785" y="1558156"/>
            <a:ext cx="3738881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2000">
                <a:solidFill>
                  <a:srgbClr val="000000"/>
                </a:solidFill>
                <a:latin typeface="宋体"/>
                <a:ea typeface="字魂35号-经典雅黑" panose="02000000000000000000" pitchFamily="2" charset="-122"/>
                <a:sym typeface="宋体"/>
              </a:rPr>
              <a:t>广袤的土地</a:t>
            </a:r>
          </a:p>
        </p:txBody>
      </p:sp>
      <p:sp>
        <p:nvSpPr>
          <p:cNvPr id="12" name="椭圆 11"/>
          <p:cNvSpPr/>
          <p:nvPr/>
        </p:nvSpPr>
        <p:spPr>
          <a:xfrm>
            <a:off x="6087301" y="1516152"/>
            <a:ext cx="511598" cy="511598"/>
          </a:xfrm>
          <a:prstGeom prst="ellipse">
            <a:avLst/>
          </a:prstGeom>
          <a:solidFill>
            <a:srgbClr val="231E1A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algn="ctr"/>
            <a:r>
              <a:rPr lang="zh-CN" altLang="zh-CN" sz="2400" b="0" i="0">
                <a:solidFill>
                  <a:schemeClr val="bg1"/>
                </a:solidFill>
                <a:latin typeface="宋体"/>
                <a:ea typeface="字魂35号-经典雅黑" panose="02000000000000000000" pitchFamily="2" charset="-122"/>
                <a:sym typeface="宋体"/>
              </a:rPr>
              <a:t>2</a:t>
            </a:r>
            <a:endParaRPr lang="zh-CN" altLang="en-US" sz="2400" b="0" i="0">
              <a:solidFill>
                <a:schemeClr val="bg1"/>
              </a:solidFill>
              <a:latin typeface="宋体"/>
              <a:ea typeface="字魂35号-经典雅黑" panose="02000000000000000000" pitchFamily="2" charset="-122"/>
              <a:sym typeface="宋体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44526" y="1556792"/>
            <a:ext cx="3829685" cy="429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000" kern="1200">
                <a:solidFill>
                  <a:srgbClr val="514349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>
                <a:solidFill>
                  <a:srgbClr val="000000"/>
                </a:solidFill>
                <a:latin typeface="宋体"/>
                <a:ea typeface="字魂35号-经典雅黑" panose="02000000000000000000" pitchFamily="2" charset="-122"/>
                <a:sym typeface="宋体"/>
              </a:rPr>
              <a:t>悠久的文化</a:t>
            </a:r>
          </a:p>
        </p:txBody>
      </p:sp>
      <p:sp>
        <p:nvSpPr>
          <p:cNvPr id="17" name="椭圆 16"/>
          <p:cNvSpPr/>
          <p:nvPr/>
        </p:nvSpPr>
        <p:spPr>
          <a:xfrm>
            <a:off x="1703612" y="2478688"/>
            <a:ext cx="511598" cy="511598"/>
          </a:xfrm>
          <a:prstGeom prst="ellipse">
            <a:avLst/>
          </a:prstGeom>
          <a:solidFill>
            <a:srgbClr val="231E1A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algn="ctr"/>
            <a:r>
              <a:rPr lang="zh-CN" altLang="zh-CN" sz="2400" b="0" i="0">
                <a:solidFill>
                  <a:schemeClr val="bg1"/>
                </a:solidFill>
                <a:latin typeface="宋体"/>
                <a:ea typeface="字魂35号-经典雅黑" panose="02000000000000000000" pitchFamily="2" charset="-122"/>
                <a:sym typeface="宋体"/>
              </a:rPr>
              <a:t>3</a:t>
            </a:r>
            <a:endParaRPr lang="zh-CN" altLang="en-US" sz="2400" b="0" i="0">
              <a:solidFill>
                <a:schemeClr val="bg1"/>
              </a:solidFill>
              <a:latin typeface="宋体"/>
              <a:ea typeface="字魂35号-经典雅黑" panose="02000000000000000000" pitchFamily="2" charset="-122"/>
              <a:sym typeface="宋体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344785" y="2494657"/>
            <a:ext cx="3738881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000" kern="1200">
                <a:solidFill>
                  <a:srgbClr val="514349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>
                <a:solidFill>
                  <a:srgbClr val="000000"/>
                </a:solidFill>
                <a:latin typeface="宋体"/>
                <a:ea typeface="字魂35号-经典雅黑" panose="02000000000000000000" pitchFamily="2" charset="-122"/>
                <a:sym typeface="宋体"/>
              </a:rPr>
              <a:t>美食的天堂</a:t>
            </a:r>
          </a:p>
        </p:txBody>
      </p:sp>
      <p:sp>
        <p:nvSpPr>
          <p:cNvPr id="22" name="椭圆 21"/>
          <p:cNvSpPr/>
          <p:nvPr/>
        </p:nvSpPr>
        <p:spPr>
          <a:xfrm>
            <a:off x="6087301" y="2475568"/>
            <a:ext cx="511598" cy="511598"/>
          </a:xfrm>
          <a:prstGeom prst="ellipse">
            <a:avLst/>
          </a:prstGeom>
          <a:solidFill>
            <a:srgbClr val="231E1A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algn="ctr"/>
            <a:r>
              <a:rPr lang="zh-CN" altLang="zh-CN" sz="2400" b="0" i="0">
                <a:solidFill>
                  <a:schemeClr val="bg1"/>
                </a:solidFill>
                <a:latin typeface="宋体"/>
                <a:ea typeface="字魂35号-经典雅黑" panose="02000000000000000000" pitchFamily="2" charset="-122"/>
                <a:sym typeface="宋体"/>
              </a:rPr>
              <a:t>4</a:t>
            </a:r>
            <a:endParaRPr lang="zh-CN" altLang="en-US" sz="2400" b="0" i="0">
              <a:solidFill>
                <a:schemeClr val="bg1"/>
              </a:solidFill>
              <a:latin typeface="宋体"/>
              <a:ea typeface="字魂35号-经典雅黑" panose="02000000000000000000" pitchFamily="2" charset="-122"/>
              <a:sym typeface="宋体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744526" y="2494618"/>
            <a:ext cx="3883661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000" kern="1200">
                <a:solidFill>
                  <a:srgbClr val="514349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>
                <a:solidFill>
                  <a:srgbClr val="000000"/>
                </a:solidFill>
                <a:latin typeface="宋体"/>
                <a:ea typeface="字魂35号-经典雅黑" panose="02000000000000000000" pitchFamily="2" charset="-122"/>
                <a:sym typeface="宋体"/>
              </a:rPr>
              <a:t>丰富的自然资源</a:t>
            </a:r>
          </a:p>
        </p:txBody>
      </p:sp>
      <p:sp>
        <p:nvSpPr>
          <p:cNvPr id="27" name="椭圆 26"/>
          <p:cNvSpPr/>
          <p:nvPr/>
        </p:nvSpPr>
        <p:spPr>
          <a:xfrm>
            <a:off x="1703612" y="3441224"/>
            <a:ext cx="511598" cy="511598"/>
          </a:xfrm>
          <a:prstGeom prst="ellipse">
            <a:avLst/>
          </a:prstGeom>
          <a:solidFill>
            <a:srgbClr val="231E1A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algn="ctr"/>
            <a:r>
              <a:rPr lang="zh-CN" altLang="zh-CN" sz="2400" b="0" i="0">
                <a:solidFill>
                  <a:schemeClr val="bg1"/>
                </a:solidFill>
                <a:latin typeface="宋体"/>
                <a:ea typeface="字魂35号-经典雅黑" panose="02000000000000000000" pitchFamily="2" charset="-122"/>
                <a:sym typeface="宋体"/>
              </a:rPr>
              <a:t>5</a:t>
            </a:r>
            <a:endParaRPr lang="zh-CN" altLang="en-US" sz="2400" b="0" i="0">
              <a:solidFill>
                <a:schemeClr val="bg1"/>
              </a:solidFill>
              <a:latin typeface="宋体"/>
              <a:ea typeface="字魂35号-经典雅黑" panose="02000000000000000000" pitchFamily="2" charset="-122"/>
              <a:sym typeface="宋体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344785" y="3502278"/>
            <a:ext cx="3738881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000" kern="1200">
                <a:solidFill>
                  <a:srgbClr val="514349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>
                <a:solidFill>
                  <a:srgbClr val="000000"/>
                </a:solidFill>
                <a:latin typeface="宋体"/>
                <a:ea typeface="字魂35号-经典雅黑" panose="02000000000000000000" pitchFamily="2" charset="-122"/>
                <a:sym typeface="宋体"/>
              </a:rPr>
              <a:t>多样的民族风情</a:t>
            </a:r>
          </a:p>
        </p:txBody>
      </p:sp>
      <p:sp>
        <p:nvSpPr>
          <p:cNvPr id="3" name="椭圆 2"/>
          <p:cNvSpPr/>
          <p:nvPr/>
        </p:nvSpPr>
        <p:spPr>
          <a:xfrm>
            <a:off x="6100993" y="3434984"/>
            <a:ext cx="511598" cy="511598"/>
          </a:xfrm>
          <a:prstGeom prst="ellipse">
            <a:avLst/>
          </a:prstGeom>
          <a:solidFill>
            <a:srgbClr val="231E1A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algn="ctr"/>
            <a:r>
              <a:rPr lang="zh-CN" altLang="zh-CN" sz="2400" b="0" i="0">
                <a:solidFill>
                  <a:schemeClr val="bg1"/>
                </a:solidFill>
                <a:latin typeface="宋体"/>
                <a:ea typeface="字魂35号-经典雅黑" panose="02000000000000000000" pitchFamily="2" charset="-122"/>
                <a:sym typeface="宋体"/>
              </a:rPr>
              <a:t>6</a:t>
            </a:r>
            <a:endParaRPr lang="zh-CN" altLang="en-US" sz="2400" b="0" i="0">
              <a:solidFill>
                <a:schemeClr val="bg1"/>
              </a:solidFill>
              <a:latin typeface="宋体"/>
              <a:ea typeface="字魂35号-经典雅黑" panose="02000000000000000000" pitchFamily="2" charset="-122"/>
              <a:sym typeface="宋体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58218" y="3454034"/>
            <a:ext cx="3883661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000" kern="1200">
                <a:solidFill>
                  <a:srgbClr val="514349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>
                <a:solidFill>
                  <a:srgbClr val="000000"/>
                </a:solidFill>
                <a:latin typeface="宋体"/>
                <a:ea typeface="字魂35号-经典雅黑" panose="02000000000000000000" pitchFamily="2" charset="-122"/>
                <a:sym typeface="宋体"/>
              </a:rPr>
              <a:t>先进的科技</a:t>
            </a:r>
          </a:p>
        </p:txBody>
      </p:sp>
      <p:sp>
        <p:nvSpPr>
          <p:cNvPr id="2" name="椭圆 1"/>
          <p:cNvSpPr/>
          <p:nvPr/>
        </p:nvSpPr>
        <p:spPr>
          <a:xfrm>
            <a:off x="1703612" y="4355116"/>
            <a:ext cx="511598" cy="511598"/>
          </a:xfrm>
          <a:prstGeom prst="ellipse">
            <a:avLst/>
          </a:prstGeom>
          <a:solidFill>
            <a:srgbClr val="231E1A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algn="ctr"/>
            <a:r>
              <a:rPr lang="zh-CN" altLang="zh-CN" sz="2400" b="0" i="0">
                <a:solidFill>
                  <a:schemeClr val="bg1"/>
                </a:solidFill>
                <a:latin typeface="宋体"/>
                <a:ea typeface="字魂35号-经典雅黑" panose="02000000000000000000" pitchFamily="2" charset="-122"/>
                <a:sym typeface="宋体"/>
              </a:rPr>
              <a:t>7</a:t>
            </a:r>
            <a:endParaRPr lang="zh-CN" altLang="en-US" sz="2400" b="0" i="0">
              <a:solidFill>
                <a:schemeClr val="bg1"/>
              </a:solidFill>
              <a:latin typeface="宋体"/>
              <a:ea typeface="字魂35号-经典雅黑" panose="02000000000000000000" pitchFamily="2" charset="-122"/>
              <a:sym typeface="宋体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4785" y="4416170"/>
            <a:ext cx="3738881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000" kern="1200">
                <a:solidFill>
                  <a:srgbClr val="514349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>
                <a:solidFill>
                  <a:srgbClr val="000000"/>
                </a:solidFill>
                <a:latin typeface="宋体"/>
                <a:ea typeface="字魂35号-经典雅黑" panose="02000000000000000000" pitchFamily="2" charset="-122"/>
                <a:sym typeface="宋体"/>
              </a:rPr>
              <a:t>独特的风景名胜</a:t>
            </a:r>
          </a:p>
        </p:txBody>
      </p:sp>
      <p:sp>
        <p:nvSpPr>
          <p:cNvPr id="6" name="椭圆 5"/>
          <p:cNvSpPr/>
          <p:nvPr/>
        </p:nvSpPr>
        <p:spPr>
          <a:xfrm>
            <a:off x="6100993" y="4348876"/>
            <a:ext cx="511598" cy="511598"/>
          </a:xfrm>
          <a:prstGeom prst="ellipse">
            <a:avLst/>
          </a:prstGeom>
          <a:solidFill>
            <a:srgbClr val="231E1A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algn="ctr"/>
            <a:r>
              <a:rPr lang="zh-CN" altLang="zh-CN" sz="2400" b="0" i="0">
                <a:solidFill>
                  <a:schemeClr val="bg1"/>
                </a:solidFill>
                <a:latin typeface="宋体"/>
                <a:ea typeface="字魂35号-经典雅黑" panose="02000000000000000000" pitchFamily="2" charset="-122"/>
                <a:sym typeface="宋体"/>
              </a:rPr>
              <a:t>8</a:t>
            </a:r>
            <a:endParaRPr lang="zh-CN" altLang="en-US" sz="2400" b="0" i="0">
              <a:solidFill>
                <a:schemeClr val="bg1"/>
              </a:solidFill>
              <a:latin typeface="宋体"/>
              <a:ea typeface="字魂35号-经典雅黑" panose="02000000000000000000" pitchFamily="2" charset="-122"/>
              <a:sym typeface="宋体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58218" y="4367926"/>
            <a:ext cx="3883661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000" kern="1200">
                <a:solidFill>
                  <a:srgbClr val="514349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>
                <a:solidFill>
                  <a:srgbClr val="000000"/>
                </a:solidFill>
                <a:latin typeface="宋体"/>
                <a:ea typeface="字魂35号-经典雅黑" panose="02000000000000000000" pitchFamily="2" charset="-122"/>
                <a:sym typeface="宋体"/>
              </a:rPr>
              <a:t>繁华的城市与古老的乡村</a:t>
            </a:r>
          </a:p>
        </p:txBody>
      </p:sp>
      <p:sp>
        <p:nvSpPr>
          <p:cNvPr id="10" name="椭圆 9"/>
          <p:cNvSpPr/>
          <p:nvPr/>
        </p:nvSpPr>
        <p:spPr>
          <a:xfrm>
            <a:off x="1703612" y="5385346"/>
            <a:ext cx="511598" cy="511598"/>
          </a:xfrm>
          <a:prstGeom prst="ellipse">
            <a:avLst/>
          </a:prstGeom>
          <a:solidFill>
            <a:srgbClr val="231E1A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algn="ctr"/>
            <a:r>
              <a:rPr lang="zh-CN" altLang="zh-CN" sz="2400" b="0" i="0">
                <a:solidFill>
                  <a:schemeClr val="bg1"/>
                </a:solidFill>
                <a:latin typeface="宋体"/>
                <a:ea typeface="字魂35号-经典雅黑" panose="02000000000000000000" pitchFamily="2" charset="-122"/>
                <a:sym typeface="宋体"/>
              </a:rPr>
              <a:t>9</a:t>
            </a:r>
            <a:endParaRPr lang="zh-CN" altLang="en-US" sz="2400" b="0" i="0">
              <a:solidFill>
                <a:schemeClr val="bg1"/>
              </a:solidFill>
              <a:latin typeface="宋体"/>
              <a:ea typeface="字魂35号-经典雅黑" panose="02000000000000000000" pitchFamily="2" charset="-122"/>
              <a:sym typeface="宋体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44785" y="5446400"/>
            <a:ext cx="3738881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000" kern="1200">
                <a:solidFill>
                  <a:srgbClr val="514349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>
                <a:solidFill>
                  <a:srgbClr val="000000"/>
                </a:solidFill>
                <a:latin typeface="宋体"/>
                <a:ea typeface="字魂35号-经典雅黑" panose="02000000000000000000" pitchFamily="2" charset="-122"/>
                <a:sym typeface="宋体"/>
              </a:rPr>
              <a:t>总结</a:t>
            </a:r>
          </a:p>
        </p:txBody>
      </p:sp>
      <p:sp>
        <p:nvSpPr>
          <p:cNvPr id="13" name="椭圆 12"/>
          <p:cNvSpPr/>
          <p:nvPr/>
        </p:nvSpPr>
        <p:spPr>
          <a:xfrm>
            <a:off x="6100993" y="5379106"/>
            <a:ext cx="511598" cy="511598"/>
          </a:xfrm>
          <a:prstGeom prst="ellipse">
            <a:avLst/>
          </a:prstGeom>
          <a:solidFill>
            <a:srgbClr val="231E1A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algn="ctr"/>
            <a:r>
              <a:rPr lang="zh-CN" altLang="zh-CN" sz="1100" b="0" i="0">
                <a:solidFill>
                  <a:schemeClr val="bg1"/>
                </a:solidFill>
                <a:latin typeface="宋体"/>
                <a:ea typeface="字魂35号-经典雅黑" panose="02000000000000000000" pitchFamily="2" charset="-122"/>
                <a:sym typeface="宋体"/>
              </a:rPr>
              <a:t>10</a:t>
            </a:r>
            <a:endParaRPr lang="zh-CN" altLang="en-US" sz="1100" b="0" i="0">
              <a:solidFill>
                <a:schemeClr val="bg1"/>
              </a:solidFill>
              <a:latin typeface="宋体"/>
              <a:ea typeface="字魂35号-经典雅黑" panose="02000000000000000000" pitchFamily="2" charset="-122"/>
              <a:sym typeface="宋体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58218" y="5398156"/>
            <a:ext cx="3883661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000" kern="1200">
                <a:solidFill>
                  <a:srgbClr val="514349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>
                <a:solidFill>
                  <a:srgbClr val="000000"/>
                </a:solidFill>
                <a:latin typeface="宋体"/>
                <a:ea typeface="字魂35号-经典雅黑" panose="02000000000000000000" pitchFamily="2" charset="-122"/>
                <a:sym typeface="宋体"/>
              </a:rPr>
              <a:t>独特的民俗文化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347470" y="2927985"/>
            <a:ext cx="6801485" cy="186182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ctr" fontAlgn="auto"/>
            <a:r>
              <a:rPr lang="zh-CN" altLang="en-US" sz="4800" b="1">
                <a:ln w="22225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总结</a:t>
            </a:r>
          </a:p>
        </p:txBody>
      </p:sp>
      <p:pic>
        <p:nvPicPr>
          <p:cNvPr id="12" name="图片 11" descr="少先队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2090" y="744220"/>
            <a:ext cx="2238375" cy="1550035"/>
          </a:xfrm>
          <a:prstGeom prst="rect">
            <a:avLst/>
          </a:prstGeom>
        </p:spPr>
      </p:pic>
      <p:pic>
        <p:nvPicPr>
          <p:cNvPr id="3" name="图片 2" descr="51miz-E1127885-08B255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1922780"/>
            <a:ext cx="3759200" cy="51181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16884" y="1600155"/>
            <a:ext cx="1331870" cy="1199328"/>
            <a:chOff x="5340300" y="1151831"/>
            <a:chExt cx="1331870" cy="1199328"/>
          </a:xfrm>
        </p:grpSpPr>
        <p:sp>
          <p:nvSpPr>
            <p:cNvPr id="14" name="TextBox 9"/>
            <p:cNvSpPr txBox="1"/>
            <p:nvPr/>
          </p:nvSpPr>
          <p:spPr>
            <a:xfrm flipH="1" flipV="1">
              <a:off x="5340300" y="1151831"/>
              <a:ext cx="912202" cy="865777"/>
            </a:xfrm>
            <a:prstGeom prst="snip2DiagRect">
              <a:avLst/>
            </a:prstGeom>
            <a:noFill/>
            <a:ln w="12700" cmpd="sng">
              <a:gradFill>
                <a:gsLst>
                  <a:gs pos="0">
                    <a:srgbClr val="FB0F01"/>
                  </a:gs>
                  <a:gs pos="65000">
                    <a:srgbClr val="E31201"/>
                  </a:gs>
                  <a:gs pos="100000">
                    <a:srgbClr val="D51504"/>
                  </a:gs>
                </a:gsLst>
                <a:lin ang="5400000" scaled="1"/>
              </a:gradFill>
              <a:prstDash val="solid"/>
            </a:ln>
          </p:spPr>
          <p:txBody>
            <a:bodyPr wrap="square" anchor="ctr" anchorCtr="1">
              <a:noAutofit/>
            </a:bodyPr>
            <a:lstStyle>
              <a:defPPr>
                <a:defRPr lang="zh-CN"/>
              </a:defPPr>
              <a:lvl1pPr marL="0" algn="dist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ln w="3175">
                    <a:noFill/>
                  </a:ln>
                  <a:gradFill>
                    <a:gsLst>
                      <a:gs pos="25000">
                        <a:srgbClr val="FF0000"/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微软雅黑" panose="020b0503020204020204" charset="-122"/>
                  <a:ea typeface="微软雅黑"/>
                  <a:cs typeface="+mn-cs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/>
          </p:txBody>
        </p:sp>
        <p:sp>
          <p:nvSpPr>
            <p:cNvPr id="26" name="文本框 25"/>
            <p:cNvSpPr txBox="1"/>
            <p:nvPr/>
          </p:nvSpPr>
          <p:spPr>
            <a:xfrm>
              <a:off x="5462954" y="1234514"/>
              <a:ext cx="1209216" cy="1116645"/>
            </a:xfrm>
            <a:prstGeom prst="snip2DiagRect">
              <a:avLst/>
            </a:prstGeom>
            <a:gradFill>
              <a:gsLst>
                <a:gs pos="0">
                  <a:srgbClr val="FB0F01"/>
                </a:gs>
                <a:gs pos="64000">
                  <a:srgbClr val="E31201"/>
                </a:gs>
                <a:gs pos="100000">
                  <a:srgbClr val="D51504"/>
                </a:gs>
              </a:gsLst>
              <a:lin ang="5400000" scaled="0"/>
            </a:gradFill>
            <a:ln w="6350">
              <a:noFill/>
            </a:ln>
            <a:effectLst/>
          </p:spPr>
          <p:txBody>
            <a:bodyPr wrap="none" lIns="107950" tIns="0" bIns="107950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6000" i="0" u="none" strike="noStrike" kern="1200" cap="none" spc="0" normalizeH="0" baseline="0" noProof="0">
                  <a:ln>
                    <a:noFill/>
                  </a:ln>
                  <a:solidFill>
                    <a:srgbClr val="FEFDF8"/>
                  </a:solidFill>
                  <a:uLnTx/>
                  <a:uFillTx/>
                  <a:latin typeface="宋体"/>
                  <a:ea typeface="字魂95号-手刻宋" panose="00000500000000000000" charset="-122"/>
                  <a:cs typeface="+mn-ea"/>
                  <a:sym typeface="宋体"/>
                </a:rPr>
                <a:t>9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1" name="文本框 3"/>
          <p:cNvSpPr txBox="1"/>
          <p:nvPr/>
        </p:nvSpPr>
        <p:spPr>
          <a:xfrm>
            <a:off x="2228850" y="664210"/>
            <a:ext cx="9185275" cy="58483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rgbClr val="000000"/>
                </a:solidFill>
                <a:latin typeface="宋体"/>
                <a:sym typeface="宋体"/>
              </a:rPr>
              <a:t>总结</a:t>
            </a:r>
          </a:p>
        </p:txBody>
      </p:sp>
      <p:pic>
        <p:nvPicPr>
          <p:cNvPr id="4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  <a:ln>
            <a:noFill/>
          </a:ln>
        </p:spPr>
      </p:pic>
      <p:sp>
        <p:nvSpPr>
          <p:cNvPr id="43" name="文本框 22"/>
          <p:cNvSpPr txBox="1"/>
          <p:nvPr userDrawn="1"/>
        </p:nvSpPr>
        <p:spPr>
          <a:xfrm>
            <a:off x="1176020" y="665480"/>
            <a:ext cx="97252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zh-CN" sz="3200">
                <a:solidFill>
                  <a:srgbClr val="000000"/>
                </a:solidFill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9</a:t>
            </a:r>
          </a:p>
        </p:txBody>
      </p:sp>
      <p:pic>
        <p:nvPicPr>
          <p:cNvPr id="4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  <a:ln>
            <a:noFill/>
          </a:ln>
        </p:spPr>
      </p:pic>
      <p:sp>
        <p:nvSpPr>
          <p:cNvPr id="24" name="Freeform 5"/>
          <p:cNvSpPr/>
          <p:nvPr/>
        </p:nvSpPr>
        <p:spPr>
          <a:xfrm>
            <a:off x="2136989" y="1642561"/>
            <a:ext cx="7907865" cy="1159456"/>
          </a:xfrm>
          <a:custGeom>
            <a:gdLst>
              <a:gd name="T0" fmla="*/ 3175 w 3442"/>
              <a:gd name="T1" fmla="*/ 0 h 533"/>
              <a:gd name="T2" fmla="*/ 2985 w 3442"/>
              <a:gd name="T3" fmla="*/ 0 h 533"/>
              <a:gd name="T4" fmla="*/ 2871 w 3442"/>
              <a:gd name="T5" fmla="*/ 0 h 533"/>
              <a:gd name="T6" fmla="*/ 2680 w 3442"/>
              <a:gd name="T7" fmla="*/ 0 h 533"/>
              <a:gd name="T8" fmla="*/ 2321 w 3442"/>
              <a:gd name="T9" fmla="*/ 0 h 533"/>
              <a:gd name="T10" fmla="*/ 2017 w 3442"/>
              <a:gd name="T11" fmla="*/ 0 h 533"/>
              <a:gd name="T12" fmla="*/ 1425 w 3442"/>
              <a:gd name="T13" fmla="*/ 0 h 533"/>
              <a:gd name="T14" fmla="*/ 1121 w 3442"/>
              <a:gd name="T15" fmla="*/ 0 h 533"/>
              <a:gd name="T16" fmla="*/ 868 w 3442"/>
              <a:gd name="T17" fmla="*/ 0 h 533"/>
              <a:gd name="T18" fmla="*/ 571 w 3442"/>
              <a:gd name="T19" fmla="*/ 0 h 533"/>
              <a:gd name="T20" fmla="*/ 563 w 3442"/>
              <a:gd name="T21" fmla="*/ 0 h 533"/>
              <a:gd name="T22" fmla="*/ 267 w 3442"/>
              <a:gd name="T23" fmla="*/ 0 h 533"/>
              <a:gd name="T24" fmla="*/ 0 w 3442"/>
              <a:gd name="T25" fmla="*/ 267 h 533"/>
              <a:gd name="T26" fmla="*/ 267 w 3442"/>
              <a:gd name="T27" fmla="*/ 533 h 533"/>
              <a:gd name="T28" fmla="*/ 563 w 3442"/>
              <a:gd name="T29" fmla="*/ 533 h 533"/>
              <a:gd name="T30" fmla="*/ 571 w 3442"/>
              <a:gd name="T31" fmla="*/ 533 h 533"/>
              <a:gd name="T32" fmla="*/ 868 w 3442"/>
              <a:gd name="T33" fmla="*/ 533 h 533"/>
              <a:gd name="T34" fmla="*/ 1121 w 3442"/>
              <a:gd name="T35" fmla="*/ 533 h 533"/>
              <a:gd name="T36" fmla="*/ 1425 w 3442"/>
              <a:gd name="T37" fmla="*/ 533 h 533"/>
              <a:gd name="T38" fmla="*/ 2017 w 3442"/>
              <a:gd name="T39" fmla="*/ 533 h 533"/>
              <a:gd name="T40" fmla="*/ 2321 w 3442"/>
              <a:gd name="T41" fmla="*/ 533 h 533"/>
              <a:gd name="T42" fmla="*/ 2680 w 3442"/>
              <a:gd name="T43" fmla="*/ 533 h 533"/>
              <a:gd name="T44" fmla="*/ 2871 w 3442"/>
              <a:gd name="T45" fmla="*/ 533 h 533"/>
              <a:gd name="T46" fmla="*/ 2985 w 3442"/>
              <a:gd name="T47" fmla="*/ 533 h 533"/>
              <a:gd name="T48" fmla="*/ 3175 w 3442"/>
              <a:gd name="T49" fmla="*/ 533 h 533"/>
              <a:gd name="T50" fmla="*/ 3442 w 3442"/>
              <a:gd name="T51" fmla="*/ 267 h 533"/>
              <a:gd name="T52" fmla="*/ 3175 w 3442"/>
              <a:gd name="T53" fmla="*/ 0 h 5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442" h="533">
                <a:moveTo>
                  <a:pt x="3175" y="0"/>
                </a:moveTo>
                <a:cubicBezTo>
                  <a:pt x="2985" y="0"/>
                  <a:pt x="2985" y="0"/>
                  <a:pt x="2985" y="0"/>
                </a:cubicBezTo>
                <a:cubicBezTo>
                  <a:pt x="2871" y="0"/>
                  <a:pt x="2871" y="0"/>
                  <a:pt x="2871" y="0"/>
                </a:cubicBezTo>
                <a:cubicBezTo>
                  <a:pt x="2680" y="0"/>
                  <a:pt x="2680" y="0"/>
                  <a:pt x="2680" y="0"/>
                </a:cubicBezTo>
                <a:cubicBezTo>
                  <a:pt x="2321" y="0"/>
                  <a:pt x="2321" y="0"/>
                  <a:pt x="2321" y="0"/>
                </a:cubicBezTo>
                <a:cubicBezTo>
                  <a:pt x="2017" y="0"/>
                  <a:pt x="2017" y="0"/>
                  <a:pt x="2017" y="0"/>
                </a:cubicBezTo>
                <a:cubicBezTo>
                  <a:pt x="1425" y="0"/>
                  <a:pt x="1425" y="0"/>
                  <a:pt x="1425" y="0"/>
                </a:cubicBezTo>
                <a:cubicBezTo>
                  <a:pt x="1121" y="0"/>
                  <a:pt x="1121" y="0"/>
                  <a:pt x="1121" y="0"/>
                </a:cubicBezTo>
                <a:cubicBezTo>
                  <a:pt x="868" y="0"/>
                  <a:pt x="868" y="0"/>
                  <a:pt x="868" y="0"/>
                </a:cubicBezTo>
                <a:cubicBezTo>
                  <a:pt x="571" y="0"/>
                  <a:pt x="571" y="0"/>
                  <a:pt x="571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267" y="0"/>
                  <a:pt x="267" y="0"/>
                  <a:pt x="267" y="0"/>
                </a:cubicBezTo>
                <a:cubicBezTo>
                  <a:pt x="120" y="0"/>
                  <a:pt x="0" y="120"/>
                  <a:pt x="0" y="267"/>
                </a:cubicBezTo>
                <a:cubicBezTo>
                  <a:pt x="0" y="414"/>
                  <a:pt x="120" y="533"/>
                  <a:pt x="267" y="533"/>
                </a:cubicBezTo>
                <a:cubicBezTo>
                  <a:pt x="563" y="533"/>
                  <a:pt x="563" y="533"/>
                  <a:pt x="563" y="533"/>
                </a:cubicBezTo>
                <a:cubicBezTo>
                  <a:pt x="571" y="533"/>
                  <a:pt x="571" y="533"/>
                  <a:pt x="571" y="533"/>
                </a:cubicBezTo>
                <a:cubicBezTo>
                  <a:pt x="868" y="533"/>
                  <a:pt x="868" y="533"/>
                  <a:pt x="868" y="533"/>
                </a:cubicBezTo>
                <a:cubicBezTo>
                  <a:pt x="1121" y="533"/>
                  <a:pt x="1121" y="533"/>
                  <a:pt x="1121" y="533"/>
                </a:cubicBezTo>
                <a:cubicBezTo>
                  <a:pt x="1425" y="533"/>
                  <a:pt x="1425" y="533"/>
                  <a:pt x="1425" y="533"/>
                </a:cubicBezTo>
                <a:cubicBezTo>
                  <a:pt x="2017" y="533"/>
                  <a:pt x="2017" y="533"/>
                  <a:pt x="2017" y="533"/>
                </a:cubicBezTo>
                <a:cubicBezTo>
                  <a:pt x="2321" y="533"/>
                  <a:pt x="2321" y="533"/>
                  <a:pt x="2321" y="533"/>
                </a:cubicBezTo>
                <a:cubicBezTo>
                  <a:pt x="2680" y="533"/>
                  <a:pt x="2680" y="533"/>
                  <a:pt x="2680" y="533"/>
                </a:cubicBezTo>
                <a:cubicBezTo>
                  <a:pt x="2871" y="533"/>
                  <a:pt x="2871" y="533"/>
                  <a:pt x="2871" y="533"/>
                </a:cubicBezTo>
                <a:cubicBezTo>
                  <a:pt x="2985" y="533"/>
                  <a:pt x="2985" y="533"/>
                  <a:pt x="2985" y="533"/>
                </a:cubicBezTo>
                <a:cubicBezTo>
                  <a:pt x="3175" y="533"/>
                  <a:pt x="3175" y="533"/>
                  <a:pt x="3175" y="533"/>
                </a:cubicBezTo>
                <a:cubicBezTo>
                  <a:pt x="3323" y="533"/>
                  <a:pt x="3442" y="414"/>
                  <a:pt x="3442" y="267"/>
                </a:cubicBezTo>
                <a:cubicBezTo>
                  <a:pt x="3442" y="120"/>
                  <a:pt x="3323" y="0"/>
                  <a:pt x="3175" y="0"/>
                </a:cubicBezTo>
                <a:close/>
              </a:path>
            </a:pathLst>
          </a:custGeom>
          <a:noFill/>
          <a:ln w="25400" cap="flat">
            <a:solidFill>
              <a:srgbClr val="231E1A"/>
            </a:solidFill>
            <a:miter lim="400000"/>
          </a:ln>
          <a:effectLst>
            <a:outerShdw blurRad="190500" dist="127000" dir="5400000" rotWithShape="0">
              <a:srgbClr val="000000">
                <a:alpha val="20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5" name="Rectangle 6"/>
          <p:cNvSpPr>
            <a:spLocks noChangeArrowheads="1"/>
          </p:cNvSpPr>
          <p:nvPr/>
        </p:nvSpPr>
        <p:spPr>
          <a:xfrm>
            <a:off x="2839665" y="1652960"/>
            <a:ext cx="1850503" cy="1159456"/>
          </a:xfrm>
          <a:prstGeom prst="rect">
            <a:avLst/>
          </a:prstGeom>
          <a:solidFill>
            <a:srgbClr val="231E1A"/>
          </a:solidFill>
          <a:ln>
            <a:solidFill>
              <a:srgbClr val="231E1A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6" name="TextBox 24"/>
          <p:cNvSpPr txBox="1"/>
          <p:nvPr/>
        </p:nvSpPr>
        <p:spPr>
          <a:xfrm>
            <a:off x="3061290" y="1627254"/>
            <a:ext cx="1407251" cy="118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lnSpc>
                <a:spcPct val="150000"/>
              </a:lnSpc>
            </a:pPr>
            <a:r>
              <a:rPr lang="zh-CN" altLang="zh-CN" sz="4800">
                <a:solidFill>
                  <a:schemeClr val="bg1"/>
                </a:solidFill>
                <a:latin typeface="宋体"/>
                <a:ea typeface="汉仪中圆简" panose="02010609000101010101" pitchFamily="49" charset="-122"/>
                <a:sym typeface="宋体"/>
              </a:rPr>
              <a:t>1</a:t>
            </a:r>
          </a:p>
        </p:txBody>
      </p:sp>
      <p:sp>
        <p:nvSpPr>
          <p:cNvPr id="27" name="Subtitle 2"/>
          <p:cNvSpPr txBox="1"/>
          <p:nvPr/>
        </p:nvSpPr>
        <p:spPr>
          <a:xfrm>
            <a:off x="4785360" y="1751000"/>
            <a:ext cx="4904945" cy="932638"/>
          </a:xfrm>
          <a:prstGeom prst="rect">
            <a:avLst/>
          </a:prstGeom>
        </p:spPr>
        <p:txBody>
          <a:bodyPr vert="horz" wrap="square" lIns="108745" tIns="54373" rIns="108745" bIns="54373" rtlCol="0" anchor="ctr">
            <a:spAutoFit/>
          </a:bodyPr>
          <a:lstStyle>
            <a:defPPr>
              <a:defRPr lang="zh-CN"/>
            </a:defPPr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zh-CN" sz="1800">
                <a:solidFill>
                  <a:srgbClr val="000000"/>
                </a:solidFill>
                <a:latin typeface="宋体"/>
                <a:ea typeface="汉仪中圆简" panose="02010609000101010101" pitchFamily="49" charset="-122"/>
                <a:cs typeface="Open Sans" panose="020b0606030504020204" pitchFamily="34" charset="0"/>
                <a:sym typeface="宋体"/>
              </a:rPr>
              <a:t>中国是一个充满魅力的国家，她的博大精深令人叹为观止</a:t>
            </a:r>
          </a:p>
        </p:txBody>
      </p:sp>
      <p:sp>
        <p:nvSpPr>
          <p:cNvPr id="28" name="Freeform 5"/>
          <p:cNvSpPr/>
          <p:nvPr/>
        </p:nvSpPr>
        <p:spPr>
          <a:xfrm>
            <a:off x="2136989" y="3064961"/>
            <a:ext cx="7907865" cy="1159456"/>
          </a:xfrm>
          <a:custGeom>
            <a:gdLst>
              <a:gd name="T0" fmla="*/ 3175 w 3442"/>
              <a:gd name="T1" fmla="*/ 0 h 533"/>
              <a:gd name="T2" fmla="*/ 2985 w 3442"/>
              <a:gd name="T3" fmla="*/ 0 h 533"/>
              <a:gd name="T4" fmla="*/ 2871 w 3442"/>
              <a:gd name="T5" fmla="*/ 0 h 533"/>
              <a:gd name="T6" fmla="*/ 2680 w 3442"/>
              <a:gd name="T7" fmla="*/ 0 h 533"/>
              <a:gd name="T8" fmla="*/ 2321 w 3442"/>
              <a:gd name="T9" fmla="*/ 0 h 533"/>
              <a:gd name="T10" fmla="*/ 2017 w 3442"/>
              <a:gd name="T11" fmla="*/ 0 h 533"/>
              <a:gd name="T12" fmla="*/ 1425 w 3442"/>
              <a:gd name="T13" fmla="*/ 0 h 533"/>
              <a:gd name="T14" fmla="*/ 1121 w 3442"/>
              <a:gd name="T15" fmla="*/ 0 h 533"/>
              <a:gd name="T16" fmla="*/ 868 w 3442"/>
              <a:gd name="T17" fmla="*/ 0 h 533"/>
              <a:gd name="T18" fmla="*/ 571 w 3442"/>
              <a:gd name="T19" fmla="*/ 0 h 533"/>
              <a:gd name="T20" fmla="*/ 563 w 3442"/>
              <a:gd name="T21" fmla="*/ 0 h 533"/>
              <a:gd name="T22" fmla="*/ 267 w 3442"/>
              <a:gd name="T23" fmla="*/ 0 h 533"/>
              <a:gd name="T24" fmla="*/ 0 w 3442"/>
              <a:gd name="T25" fmla="*/ 267 h 533"/>
              <a:gd name="T26" fmla="*/ 267 w 3442"/>
              <a:gd name="T27" fmla="*/ 533 h 533"/>
              <a:gd name="T28" fmla="*/ 563 w 3442"/>
              <a:gd name="T29" fmla="*/ 533 h 533"/>
              <a:gd name="T30" fmla="*/ 571 w 3442"/>
              <a:gd name="T31" fmla="*/ 533 h 533"/>
              <a:gd name="T32" fmla="*/ 868 w 3442"/>
              <a:gd name="T33" fmla="*/ 533 h 533"/>
              <a:gd name="T34" fmla="*/ 1121 w 3442"/>
              <a:gd name="T35" fmla="*/ 533 h 533"/>
              <a:gd name="T36" fmla="*/ 1425 w 3442"/>
              <a:gd name="T37" fmla="*/ 533 h 533"/>
              <a:gd name="T38" fmla="*/ 2017 w 3442"/>
              <a:gd name="T39" fmla="*/ 533 h 533"/>
              <a:gd name="T40" fmla="*/ 2321 w 3442"/>
              <a:gd name="T41" fmla="*/ 533 h 533"/>
              <a:gd name="T42" fmla="*/ 2680 w 3442"/>
              <a:gd name="T43" fmla="*/ 533 h 533"/>
              <a:gd name="T44" fmla="*/ 2871 w 3442"/>
              <a:gd name="T45" fmla="*/ 533 h 533"/>
              <a:gd name="T46" fmla="*/ 2985 w 3442"/>
              <a:gd name="T47" fmla="*/ 533 h 533"/>
              <a:gd name="T48" fmla="*/ 3175 w 3442"/>
              <a:gd name="T49" fmla="*/ 533 h 533"/>
              <a:gd name="T50" fmla="*/ 3442 w 3442"/>
              <a:gd name="T51" fmla="*/ 267 h 533"/>
              <a:gd name="T52" fmla="*/ 3175 w 3442"/>
              <a:gd name="T53" fmla="*/ 0 h 5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442" h="533">
                <a:moveTo>
                  <a:pt x="3175" y="0"/>
                </a:moveTo>
                <a:cubicBezTo>
                  <a:pt x="2985" y="0"/>
                  <a:pt x="2985" y="0"/>
                  <a:pt x="2985" y="0"/>
                </a:cubicBezTo>
                <a:cubicBezTo>
                  <a:pt x="2871" y="0"/>
                  <a:pt x="2871" y="0"/>
                  <a:pt x="2871" y="0"/>
                </a:cubicBezTo>
                <a:cubicBezTo>
                  <a:pt x="2680" y="0"/>
                  <a:pt x="2680" y="0"/>
                  <a:pt x="2680" y="0"/>
                </a:cubicBezTo>
                <a:cubicBezTo>
                  <a:pt x="2321" y="0"/>
                  <a:pt x="2321" y="0"/>
                  <a:pt x="2321" y="0"/>
                </a:cubicBezTo>
                <a:cubicBezTo>
                  <a:pt x="2017" y="0"/>
                  <a:pt x="2017" y="0"/>
                  <a:pt x="2017" y="0"/>
                </a:cubicBezTo>
                <a:cubicBezTo>
                  <a:pt x="1425" y="0"/>
                  <a:pt x="1425" y="0"/>
                  <a:pt x="1425" y="0"/>
                </a:cubicBezTo>
                <a:cubicBezTo>
                  <a:pt x="1121" y="0"/>
                  <a:pt x="1121" y="0"/>
                  <a:pt x="1121" y="0"/>
                </a:cubicBezTo>
                <a:cubicBezTo>
                  <a:pt x="868" y="0"/>
                  <a:pt x="868" y="0"/>
                  <a:pt x="868" y="0"/>
                </a:cubicBezTo>
                <a:cubicBezTo>
                  <a:pt x="571" y="0"/>
                  <a:pt x="571" y="0"/>
                  <a:pt x="571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267" y="0"/>
                  <a:pt x="267" y="0"/>
                  <a:pt x="267" y="0"/>
                </a:cubicBezTo>
                <a:cubicBezTo>
                  <a:pt x="120" y="0"/>
                  <a:pt x="0" y="120"/>
                  <a:pt x="0" y="267"/>
                </a:cubicBezTo>
                <a:cubicBezTo>
                  <a:pt x="0" y="414"/>
                  <a:pt x="120" y="533"/>
                  <a:pt x="267" y="533"/>
                </a:cubicBezTo>
                <a:cubicBezTo>
                  <a:pt x="563" y="533"/>
                  <a:pt x="563" y="533"/>
                  <a:pt x="563" y="533"/>
                </a:cubicBezTo>
                <a:cubicBezTo>
                  <a:pt x="571" y="533"/>
                  <a:pt x="571" y="533"/>
                  <a:pt x="571" y="533"/>
                </a:cubicBezTo>
                <a:cubicBezTo>
                  <a:pt x="868" y="533"/>
                  <a:pt x="868" y="533"/>
                  <a:pt x="868" y="533"/>
                </a:cubicBezTo>
                <a:cubicBezTo>
                  <a:pt x="1121" y="533"/>
                  <a:pt x="1121" y="533"/>
                  <a:pt x="1121" y="533"/>
                </a:cubicBezTo>
                <a:cubicBezTo>
                  <a:pt x="1425" y="533"/>
                  <a:pt x="1425" y="533"/>
                  <a:pt x="1425" y="533"/>
                </a:cubicBezTo>
                <a:cubicBezTo>
                  <a:pt x="2017" y="533"/>
                  <a:pt x="2017" y="533"/>
                  <a:pt x="2017" y="533"/>
                </a:cubicBezTo>
                <a:cubicBezTo>
                  <a:pt x="2321" y="533"/>
                  <a:pt x="2321" y="533"/>
                  <a:pt x="2321" y="533"/>
                </a:cubicBezTo>
                <a:cubicBezTo>
                  <a:pt x="2680" y="533"/>
                  <a:pt x="2680" y="533"/>
                  <a:pt x="2680" y="533"/>
                </a:cubicBezTo>
                <a:cubicBezTo>
                  <a:pt x="2871" y="533"/>
                  <a:pt x="2871" y="533"/>
                  <a:pt x="2871" y="533"/>
                </a:cubicBezTo>
                <a:cubicBezTo>
                  <a:pt x="2985" y="533"/>
                  <a:pt x="2985" y="533"/>
                  <a:pt x="2985" y="533"/>
                </a:cubicBezTo>
                <a:cubicBezTo>
                  <a:pt x="3175" y="533"/>
                  <a:pt x="3175" y="533"/>
                  <a:pt x="3175" y="533"/>
                </a:cubicBezTo>
                <a:cubicBezTo>
                  <a:pt x="3323" y="533"/>
                  <a:pt x="3442" y="414"/>
                  <a:pt x="3442" y="267"/>
                </a:cubicBezTo>
                <a:cubicBezTo>
                  <a:pt x="3442" y="120"/>
                  <a:pt x="3323" y="0"/>
                  <a:pt x="3175" y="0"/>
                </a:cubicBezTo>
                <a:close/>
              </a:path>
            </a:pathLst>
          </a:custGeom>
          <a:noFill/>
          <a:ln w="25400" cap="flat">
            <a:solidFill>
              <a:srgbClr val="231E1A"/>
            </a:solidFill>
            <a:miter lim="400000"/>
          </a:ln>
          <a:effectLst>
            <a:outerShdw blurRad="190500" dist="127000" dir="5400000" rotWithShape="0">
              <a:srgbClr val="000000">
                <a:alpha val="20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9" name="Rectangle 6"/>
          <p:cNvSpPr>
            <a:spLocks noChangeArrowheads="1"/>
          </p:cNvSpPr>
          <p:nvPr/>
        </p:nvSpPr>
        <p:spPr>
          <a:xfrm>
            <a:off x="2839665" y="3075360"/>
            <a:ext cx="1850503" cy="1159456"/>
          </a:xfrm>
          <a:prstGeom prst="rect">
            <a:avLst/>
          </a:prstGeom>
          <a:solidFill>
            <a:srgbClr val="231E1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1" name="Subtitle 2"/>
          <p:cNvSpPr txBox="1"/>
          <p:nvPr/>
        </p:nvSpPr>
        <p:spPr>
          <a:xfrm>
            <a:off x="4785360" y="3188768"/>
            <a:ext cx="4904945" cy="932638"/>
          </a:xfrm>
          <a:prstGeom prst="rect">
            <a:avLst/>
          </a:prstGeom>
        </p:spPr>
        <p:txBody>
          <a:bodyPr vert="horz" wrap="square" lIns="108745" tIns="54373" rIns="108745" bIns="54373" rtlCol="0" anchor="ctr">
            <a:spAutoFit/>
          </a:bodyPr>
          <a:lstStyle>
            <a:defPPr>
              <a:defRPr lang="zh-CN"/>
            </a:defPPr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zh-CN" sz="1800">
                <a:solidFill>
                  <a:srgbClr val="000000"/>
                </a:solidFill>
                <a:latin typeface="宋体"/>
                <a:ea typeface="汉仪中圆简" panose="02010609000101010101" pitchFamily="49" charset="-122"/>
                <a:cs typeface="Open Sans" panose="020b0606030504020204" pitchFamily="34" charset="0"/>
                <a:sym typeface="宋体"/>
              </a:rPr>
              <a:t>这片神圣的国土孕育了无数美丽的风景和丰富的文化，也承载着中国人民的希望与梦想</a:t>
            </a:r>
          </a:p>
        </p:txBody>
      </p:sp>
      <p:sp>
        <p:nvSpPr>
          <p:cNvPr id="32" name="Freeform 5"/>
          <p:cNvSpPr/>
          <p:nvPr/>
        </p:nvSpPr>
        <p:spPr>
          <a:xfrm>
            <a:off x="2136989" y="4436561"/>
            <a:ext cx="7907865" cy="1159456"/>
          </a:xfrm>
          <a:custGeom>
            <a:gdLst>
              <a:gd name="T0" fmla="*/ 3175 w 3442"/>
              <a:gd name="T1" fmla="*/ 0 h 533"/>
              <a:gd name="T2" fmla="*/ 2985 w 3442"/>
              <a:gd name="T3" fmla="*/ 0 h 533"/>
              <a:gd name="T4" fmla="*/ 2871 w 3442"/>
              <a:gd name="T5" fmla="*/ 0 h 533"/>
              <a:gd name="T6" fmla="*/ 2680 w 3442"/>
              <a:gd name="T7" fmla="*/ 0 h 533"/>
              <a:gd name="T8" fmla="*/ 2321 w 3442"/>
              <a:gd name="T9" fmla="*/ 0 h 533"/>
              <a:gd name="T10" fmla="*/ 2017 w 3442"/>
              <a:gd name="T11" fmla="*/ 0 h 533"/>
              <a:gd name="T12" fmla="*/ 1425 w 3442"/>
              <a:gd name="T13" fmla="*/ 0 h 533"/>
              <a:gd name="T14" fmla="*/ 1121 w 3442"/>
              <a:gd name="T15" fmla="*/ 0 h 533"/>
              <a:gd name="T16" fmla="*/ 868 w 3442"/>
              <a:gd name="T17" fmla="*/ 0 h 533"/>
              <a:gd name="T18" fmla="*/ 571 w 3442"/>
              <a:gd name="T19" fmla="*/ 0 h 533"/>
              <a:gd name="T20" fmla="*/ 563 w 3442"/>
              <a:gd name="T21" fmla="*/ 0 h 533"/>
              <a:gd name="T22" fmla="*/ 267 w 3442"/>
              <a:gd name="T23" fmla="*/ 0 h 533"/>
              <a:gd name="T24" fmla="*/ 0 w 3442"/>
              <a:gd name="T25" fmla="*/ 267 h 533"/>
              <a:gd name="T26" fmla="*/ 267 w 3442"/>
              <a:gd name="T27" fmla="*/ 533 h 533"/>
              <a:gd name="T28" fmla="*/ 563 w 3442"/>
              <a:gd name="T29" fmla="*/ 533 h 533"/>
              <a:gd name="T30" fmla="*/ 571 w 3442"/>
              <a:gd name="T31" fmla="*/ 533 h 533"/>
              <a:gd name="T32" fmla="*/ 868 w 3442"/>
              <a:gd name="T33" fmla="*/ 533 h 533"/>
              <a:gd name="T34" fmla="*/ 1121 w 3442"/>
              <a:gd name="T35" fmla="*/ 533 h 533"/>
              <a:gd name="T36" fmla="*/ 1425 w 3442"/>
              <a:gd name="T37" fmla="*/ 533 h 533"/>
              <a:gd name="T38" fmla="*/ 2017 w 3442"/>
              <a:gd name="T39" fmla="*/ 533 h 533"/>
              <a:gd name="T40" fmla="*/ 2321 w 3442"/>
              <a:gd name="T41" fmla="*/ 533 h 533"/>
              <a:gd name="T42" fmla="*/ 2680 w 3442"/>
              <a:gd name="T43" fmla="*/ 533 h 533"/>
              <a:gd name="T44" fmla="*/ 2871 w 3442"/>
              <a:gd name="T45" fmla="*/ 533 h 533"/>
              <a:gd name="T46" fmla="*/ 2985 w 3442"/>
              <a:gd name="T47" fmla="*/ 533 h 533"/>
              <a:gd name="T48" fmla="*/ 3175 w 3442"/>
              <a:gd name="T49" fmla="*/ 533 h 533"/>
              <a:gd name="T50" fmla="*/ 3442 w 3442"/>
              <a:gd name="T51" fmla="*/ 267 h 533"/>
              <a:gd name="T52" fmla="*/ 3175 w 3442"/>
              <a:gd name="T53" fmla="*/ 0 h 5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442" h="533">
                <a:moveTo>
                  <a:pt x="3175" y="0"/>
                </a:moveTo>
                <a:cubicBezTo>
                  <a:pt x="2985" y="0"/>
                  <a:pt x="2985" y="0"/>
                  <a:pt x="2985" y="0"/>
                </a:cubicBezTo>
                <a:cubicBezTo>
                  <a:pt x="2871" y="0"/>
                  <a:pt x="2871" y="0"/>
                  <a:pt x="2871" y="0"/>
                </a:cubicBezTo>
                <a:cubicBezTo>
                  <a:pt x="2680" y="0"/>
                  <a:pt x="2680" y="0"/>
                  <a:pt x="2680" y="0"/>
                </a:cubicBezTo>
                <a:cubicBezTo>
                  <a:pt x="2321" y="0"/>
                  <a:pt x="2321" y="0"/>
                  <a:pt x="2321" y="0"/>
                </a:cubicBezTo>
                <a:cubicBezTo>
                  <a:pt x="2017" y="0"/>
                  <a:pt x="2017" y="0"/>
                  <a:pt x="2017" y="0"/>
                </a:cubicBezTo>
                <a:cubicBezTo>
                  <a:pt x="1425" y="0"/>
                  <a:pt x="1425" y="0"/>
                  <a:pt x="1425" y="0"/>
                </a:cubicBezTo>
                <a:cubicBezTo>
                  <a:pt x="1121" y="0"/>
                  <a:pt x="1121" y="0"/>
                  <a:pt x="1121" y="0"/>
                </a:cubicBezTo>
                <a:cubicBezTo>
                  <a:pt x="868" y="0"/>
                  <a:pt x="868" y="0"/>
                  <a:pt x="868" y="0"/>
                </a:cubicBezTo>
                <a:cubicBezTo>
                  <a:pt x="571" y="0"/>
                  <a:pt x="571" y="0"/>
                  <a:pt x="571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267" y="0"/>
                  <a:pt x="267" y="0"/>
                  <a:pt x="267" y="0"/>
                </a:cubicBezTo>
                <a:cubicBezTo>
                  <a:pt x="120" y="0"/>
                  <a:pt x="0" y="120"/>
                  <a:pt x="0" y="267"/>
                </a:cubicBezTo>
                <a:cubicBezTo>
                  <a:pt x="0" y="414"/>
                  <a:pt x="120" y="533"/>
                  <a:pt x="267" y="533"/>
                </a:cubicBezTo>
                <a:cubicBezTo>
                  <a:pt x="563" y="533"/>
                  <a:pt x="563" y="533"/>
                  <a:pt x="563" y="533"/>
                </a:cubicBezTo>
                <a:cubicBezTo>
                  <a:pt x="571" y="533"/>
                  <a:pt x="571" y="533"/>
                  <a:pt x="571" y="533"/>
                </a:cubicBezTo>
                <a:cubicBezTo>
                  <a:pt x="868" y="533"/>
                  <a:pt x="868" y="533"/>
                  <a:pt x="868" y="533"/>
                </a:cubicBezTo>
                <a:cubicBezTo>
                  <a:pt x="1121" y="533"/>
                  <a:pt x="1121" y="533"/>
                  <a:pt x="1121" y="533"/>
                </a:cubicBezTo>
                <a:cubicBezTo>
                  <a:pt x="1425" y="533"/>
                  <a:pt x="1425" y="533"/>
                  <a:pt x="1425" y="533"/>
                </a:cubicBezTo>
                <a:cubicBezTo>
                  <a:pt x="2017" y="533"/>
                  <a:pt x="2017" y="533"/>
                  <a:pt x="2017" y="533"/>
                </a:cubicBezTo>
                <a:cubicBezTo>
                  <a:pt x="2321" y="533"/>
                  <a:pt x="2321" y="533"/>
                  <a:pt x="2321" y="533"/>
                </a:cubicBezTo>
                <a:cubicBezTo>
                  <a:pt x="2680" y="533"/>
                  <a:pt x="2680" y="533"/>
                  <a:pt x="2680" y="533"/>
                </a:cubicBezTo>
                <a:cubicBezTo>
                  <a:pt x="2871" y="533"/>
                  <a:pt x="2871" y="533"/>
                  <a:pt x="2871" y="533"/>
                </a:cubicBezTo>
                <a:cubicBezTo>
                  <a:pt x="2985" y="533"/>
                  <a:pt x="2985" y="533"/>
                  <a:pt x="2985" y="533"/>
                </a:cubicBezTo>
                <a:cubicBezTo>
                  <a:pt x="3175" y="533"/>
                  <a:pt x="3175" y="533"/>
                  <a:pt x="3175" y="533"/>
                </a:cubicBezTo>
                <a:cubicBezTo>
                  <a:pt x="3323" y="533"/>
                  <a:pt x="3442" y="414"/>
                  <a:pt x="3442" y="267"/>
                </a:cubicBezTo>
                <a:cubicBezTo>
                  <a:pt x="3442" y="120"/>
                  <a:pt x="3323" y="0"/>
                  <a:pt x="3175" y="0"/>
                </a:cubicBezTo>
                <a:close/>
              </a:path>
            </a:pathLst>
          </a:custGeom>
          <a:noFill/>
          <a:ln w="25400" cap="flat">
            <a:solidFill>
              <a:srgbClr val="231E1A"/>
            </a:solidFill>
            <a:miter lim="400000"/>
          </a:ln>
          <a:effectLst>
            <a:outerShdw blurRad="190500" dist="127000" dir="5400000" rotWithShape="0">
              <a:srgbClr val="000000">
                <a:alpha val="20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3" name="Rectangle 6"/>
          <p:cNvSpPr>
            <a:spLocks noChangeArrowheads="1"/>
          </p:cNvSpPr>
          <p:nvPr/>
        </p:nvSpPr>
        <p:spPr>
          <a:xfrm>
            <a:off x="2839665" y="4446960"/>
            <a:ext cx="1850503" cy="1159456"/>
          </a:xfrm>
          <a:prstGeom prst="rect">
            <a:avLst/>
          </a:prstGeom>
          <a:solidFill>
            <a:srgbClr val="231E1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5" name="Subtitle 2"/>
          <p:cNvSpPr txBox="1"/>
          <p:nvPr/>
        </p:nvSpPr>
        <p:spPr>
          <a:xfrm>
            <a:off x="4785360" y="4560368"/>
            <a:ext cx="4904945" cy="932638"/>
          </a:xfrm>
          <a:prstGeom prst="rect">
            <a:avLst/>
          </a:prstGeom>
        </p:spPr>
        <p:txBody>
          <a:bodyPr vert="horz" wrap="square" lIns="108745" tIns="54373" rIns="108745" bIns="54373" rtlCol="0" anchor="ctr">
            <a:spAutoFit/>
          </a:bodyPr>
          <a:lstStyle>
            <a:defPPr>
              <a:defRPr lang="zh-CN"/>
            </a:defPPr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zh-CN" sz="1800">
                <a:solidFill>
                  <a:srgbClr val="000000"/>
                </a:solidFill>
                <a:latin typeface="宋体"/>
                <a:ea typeface="汉仪中圆简" panose="02010609000101010101" pitchFamily="49" charset="-122"/>
                <a:cs typeface="Open Sans" panose="020b0606030504020204" pitchFamily="34" charset="0"/>
                <a:sym typeface="宋体"/>
              </a:rPr>
              <a:t>让我们共同珍惜这片土地，为中国的繁荣与发展贡献自己的力量</a:t>
            </a:r>
          </a:p>
        </p:txBody>
      </p:sp>
      <p:sp>
        <p:nvSpPr>
          <p:cNvPr id="38" name="TextBox 24"/>
          <p:cNvSpPr txBox="1"/>
          <p:nvPr/>
        </p:nvSpPr>
        <p:spPr>
          <a:xfrm>
            <a:off x="3061290" y="3017883"/>
            <a:ext cx="1407251" cy="118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lnSpc>
                <a:spcPct val="150000"/>
              </a:lnSpc>
            </a:pPr>
            <a:r>
              <a:rPr lang="zh-CN" altLang="zh-CN" sz="4800">
                <a:solidFill>
                  <a:schemeClr val="bg1"/>
                </a:solidFill>
                <a:latin typeface="宋体"/>
                <a:ea typeface="汉仪中圆简" panose="02010609000101010101" pitchFamily="49" charset="-122"/>
                <a:sym typeface="宋体"/>
              </a:rPr>
              <a:t>2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3061288" y="4423042"/>
            <a:ext cx="1407251" cy="118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lnSpc>
                <a:spcPct val="150000"/>
              </a:lnSpc>
            </a:pPr>
            <a:r>
              <a:rPr lang="zh-CN" altLang="zh-CN" sz="4800">
                <a:solidFill>
                  <a:schemeClr val="bg1"/>
                </a:solidFill>
                <a:latin typeface="宋体"/>
                <a:ea typeface="汉仪中圆简" panose="02010609000101010101" pitchFamily="49" charset="-122"/>
                <a:sym typeface="宋体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8329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1"/>
      <p:bldP spid="26" grpId="2"/>
      <p:bldP spid="27" grpId="3"/>
      <p:bldP spid="28" grpId="4"/>
      <p:bldP spid="29" grpId="5"/>
      <p:bldP spid="31" grpId="6"/>
      <p:bldP spid="32" grpId="7"/>
      <p:bldP spid="33" grpId="8"/>
      <p:bldP spid="35" grpId="9"/>
      <p:bldP spid="38" grpId="10"/>
      <p:bldP spid="39" grpId="1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347470" y="2927985"/>
            <a:ext cx="6801485" cy="186182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ctr" fontAlgn="auto"/>
            <a:r>
              <a:rPr lang="zh-CN" altLang="en-US" sz="4800" b="1">
                <a:ln w="22225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独特的民俗文化</a:t>
            </a:r>
          </a:p>
        </p:txBody>
      </p:sp>
      <p:pic>
        <p:nvPicPr>
          <p:cNvPr id="12" name="图片 11" descr="少先队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2090" y="744220"/>
            <a:ext cx="2238375" cy="1550035"/>
          </a:xfrm>
          <a:prstGeom prst="rect">
            <a:avLst/>
          </a:prstGeom>
        </p:spPr>
      </p:pic>
      <p:pic>
        <p:nvPicPr>
          <p:cNvPr id="3" name="图片 2" descr="51miz-E1127885-08B255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1922780"/>
            <a:ext cx="3759200" cy="51181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16884" y="1600155"/>
            <a:ext cx="1331870" cy="1199328"/>
            <a:chOff x="5340300" y="1151831"/>
            <a:chExt cx="1331870" cy="1199328"/>
          </a:xfrm>
        </p:grpSpPr>
        <p:sp>
          <p:nvSpPr>
            <p:cNvPr id="14" name="TextBox 9"/>
            <p:cNvSpPr txBox="1"/>
            <p:nvPr/>
          </p:nvSpPr>
          <p:spPr>
            <a:xfrm flipH="1" flipV="1">
              <a:off x="5340300" y="1151831"/>
              <a:ext cx="912202" cy="865777"/>
            </a:xfrm>
            <a:prstGeom prst="snip2DiagRect">
              <a:avLst/>
            </a:prstGeom>
            <a:noFill/>
            <a:ln w="12700" cmpd="sng">
              <a:gradFill>
                <a:gsLst>
                  <a:gs pos="0">
                    <a:srgbClr val="FB0F01"/>
                  </a:gs>
                  <a:gs pos="65000">
                    <a:srgbClr val="E31201"/>
                  </a:gs>
                  <a:gs pos="100000">
                    <a:srgbClr val="D51504"/>
                  </a:gs>
                </a:gsLst>
                <a:lin ang="5400000" scaled="1"/>
              </a:gradFill>
              <a:prstDash val="solid"/>
            </a:ln>
          </p:spPr>
          <p:txBody>
            <a:bodyPr wrap="square" anchor="ctr" anchorCtr="1">
              <a:noAutofit/>
            </a:bodyPr>
            <a:lstStyle>
              <a:defPPr>
                <a:defRPr lang="zh-CN"/>
              </a:defPPr>
              <a:lvl1pPr marL="0" algn="dist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ln w="3175">
                    <a:noFill/>
                  </a:ln>
                  <a:gradFill>
                    <a:gsLst>
                      <a:gs pos="25000">
                        <a:srgbClr val="FF0000"/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微软雅黑" panose="020b0503020204020204" charset="-122"/>
                  <a:ea typeface="微软雅黑"/>
                  <a:cs typeface="+mn-cs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/>
          </p:txBody>
        </p:sp>
        <p:sp>
          <p:nvSpPr>
            <p:cNvPr id="26" name="文本框 25"/>
            <p:cNvSpPr txBox="1"/>
            <p:nvPr/>
          </p:nvSpPr>
          <p:spPr>
            <a:xfrm>
              <a:off x="5462954" y="1234514"/>
              <a:ext cx="1209216" cy="1116645"/>
            </a:xfrm>
            <a:prstGeom prst="snip2DiagRect">
              <a:avLst/>
            </a:prstGeom>
            <a:gradFill>
              <a:gsLst>
                <a:gs pos="0">
                  <a:srgbClr val="FB0F01"/>
                </a:gs>
                <a:gs pos="64000">
                  <a:srgbClr val="E31201"/>
                </a:gs>
                <a:gs pos="100000">
                  <a:srgbClr val="D51504"/>
                </a:gs>
              </a:gsLst>
              <a:lin ang="5400000" scaled="0"/>
            </a:gradFill>
            <a:ln w="6350">
              <a:noFill/>
            </a:ln>
            <a:effectLst/>
          </p:spPr>
          <p:txBody>
            <a:bodyPr wrap="none" lIns="107950" tIns="0" bIns="107950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6000" i="0" u="none" strike="noStrike" kern="1200" cap="none" spc="0" normalizeH="0" baseline="0" noProof="0">
                  <a:ln>
                    <a:noFill/>
                  </a:ln>
                  <a:solidFill>
                    <a:srgbClr val="FEFDF8"/>
                  </a:solidFill>
                  <a:uLnTx/>
                  <a:uFillTx/>
                  <a:latin typeface="宋体"/>
                  <a:ea typeface="字魂95号-手刻宋" panose="00000500000000000000" charset="-122"/>
                  <a:cs typeface="+mn-ea"/>
                  <a:sym typeface="宋体"/>
                </a:rPr>
                <a:t>10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9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1270" name="文本框 3"/>
          <p:cNvSpPr txBox="1"/>
          <p:nvPr/>
        </p:nvSpPr>
        <p:spPr>
          <a:xfrm>
            <a:off x="2228850" y="664210"/>
            <a:ext cx="9185275" cy="58483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rgbClr val="000000"/>
                </a:solidFill>
                <a:latin typeface="宋体"/>
                <a:sym typeface="宋体"/>
              </a:rPr>
              <a:t>独特的民俗文化</a:t>
            </a:r>
          </a:p>
        </p:txBody>
      </p:sp>
      <p:pic>
        <p:nvPicPr>
          <p:cNvPr id="11271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  <a:ln>
            <a:noFill/>
          </a:ln>
        </p:spPr>
      </p:pic>
      <p:sp>
        <p:nvSpPr>
          <p:cNvPr id="11272" name="文本框 22"/>
          <p:cNvSpPr txBox="1"/>
          <p:nvPr userDrawn="1"/>
        </p:nvSpPr>
        <p:spPr>
          <a:xfrm>
            <a:off x="1176020" y="665480"/>
            <a:ext cx="97252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zh-CN" sz="3200">
                <a:solidFill>
                  <a:srgbClr val="000000"/>
                </a:solidFill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10</a:t>
            </a:r>
          </a:p>
        </p:txBody>
      </p:sp>
      <p:pic>
        <p:nvPicPr>
          <p:cNvPr id="11273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  <a:ln>
            <a:noFill/>
          </a:ln>
        </p:spPr>
      </p:pic>
      <p:sp>
        <p:nvSpPr>
          <p:cNvPr id="1126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13468350"/>
            <a:ext cx="2743200" cy="365125"/>
          </a:xfrm>
        </p:spPr>
        <p:txBody>
          <a:bodyPr/>
          <a:lstStyle>
            <a:defPPr>
              <a:defRPr lang="zh-CN"/>
            </a:defPPr>
            <a:lvl1pPr marL="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1pPr>
            <a:lvl2pPr marL="608330" indent="-15113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2pPr>
            <a:lvl3pPr marL="1217930" indent="-30353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3pPr>
            <a:lvl4pPr marL="1827530" indent="-45593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4pPr>
            <a:lvl5pPr marL="2437130" indent="-60833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8pPr>
          </a:lstStyle>
          <a:p>
            <a:pPr>
              <a:defRPr/>
            </a:pPr>
            <a:fld id="{1A7857CE-0B02-4E23-8C71-0AC50F027A2D}" type="datetimeFigureOut">
              <a:rPr lang="zh-CN" altLang="en-US">
                <a:solidFill>
                  <a:srgbClr val="000000"/>
                </a:solidFill>
                <a:latin typeface="宋体"/>
                <a:sym typeface="宋体"/>
              </a:rPr>
              <a:t>04/14/2024</a:t>
            </a:fld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13468350"/>
            <a:ext cx="2743200" cy="365125"/>
          </a:xfrm>
        </p:spPr>
        <p:txBody>
          <a:bodyPr/>
          <a:lstStyle>
            <a:defPPr>
              <a:defRPr lang="zh-CN"/>
            </a:defPPr>
            <a:lvl1pPr marL="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1pPr>
            <a:lvl2pPr marL="608330" indent="-15113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2pPr>
            <a:lvl3pPr marL="1217930" indent="-30353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3pPr>
            <a:lvl4pPr marL="1827530" indent="-45593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4pPr>
            <a:lvl5pPr marL="2437130" indent="-60833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8pPr>
          </a:lstStyle>
          <a:p>
            <a:pPr>
              <a:defRPr/>
            </a:pPr>
            <a:fld id="{61637C59-ACF1-46EC-AA2B-C1494FFFC09F}" type="slidenum">
              <a:rPr lang="zh-CN" altLang="en-US">
                <a:solidFill>
                  <a:srgbClr val="000000"/>
                </a:solidFill>
                <a:latin typeface="宋体"/>
                <a:sym typeface="宋体"/>
              </a:rPr>
              <a:t>23</a:t>
            </a:fld>
          </a:p>
        </p:txBody>
      </p:sp>
      <p:sp>
        <p:nvSpPr>
          <p:cNvPr id="19" name="任意多边形 10"/>
          <p:cNvSpPr/>
          <p:nvPr/>
        </p:nvSpPr>
        <p:spPr>
          <a:xfrm>
            <a:off x="1124807" y="2360579"/>
            <a:ext cx="1161474" cy="3901535"/>
          </a:xfrm>
          <a:custGeom>
            <a:gdLst>
              <a:gd name="connsiteX0" fmla="*/ 0 w 879400"/>
              <a:gd name="connsiteY0" fmla="*/ 0 h 2003487"/>
              <a:gd name="connsiteX1" fmla="*/ 26376 w 879400"/>
              <a:gd name="connsiteY1" fmla="*/ 0 h 2003487"/>
              <a:gd name="connsiteX2" fmla="*/ 26376 w 879400"/>
              <a:gd name="connsiteY2" fmla="*/ 1125415 h 2003487"/>
              <a:gd name="connsiteX3" fmla="*/ 26064 w 879400"/>
              <a:gd name="connsiteY3" fmla="*/ 1125415 h 2003487"/>
              <a:gd name="connsiteX4" fmla="*/ 29875 w 879400"/>
              <a:gd name="connsiteY4" fmla="*/ 1200872 h 2003487"/>
              <a:gd name="connsiteX5" fmla="*/ 809241 w 879400"/>
              <a:gd name="connsiteY5" fmla="*/ 1975307 h 2003487"/>
              <a:gd name="connsiteX6" fmla="*/ 879400 w 879400"/>
              <a:gd name="connsiteY6" fmla="*/ 1978629 h 2003487"/>
              <a:gd name="connsiteX7" fmla="*/ 868002 w 879400"/>
              <a:gd name="connsiteY7" fmla="*/ 2003487 h 2003487"/>
              <a:gd name="connsiteX8" fmla="*/ 806805 w 879400"/>
              <a:gd name="connsiteY8" fmla="*/ 2000590 h 2003487"/>
              <a:gd name="connsiteX9" fmla="*/ 4608 w 879400"/>
              <a:gd name="connsiteY9" fmla="*/ 1203469 h 2003487"/>
              <a:gd name="connsiteX10" fmla="*/ 666 w 879400"/>
              <a:gd name="connsiteY10" fmla="*/ 1125415 h 2003487"/>
              <a:gd name="connsiteX11" fmla="*/ 0 w 879400"/>
              <a:gd name="connsiteY11" fmla="*/ 1125415 h 2003487"/>
              <a:gd name="connsiteX12" fmla="*/ 0 w 879400"/>
              <a:gd name="connsiteY12" fmla="*/ 1112224 h 20034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9400" h="2003486">
                <a:moveTo>
                  <a:pt x="0" y="0"/>
                </a:moveTo>
                <a:lnTo>
                  <a:pt x="26376" y="0"/>
                </a:lnTo>
                <a:lnTo>
                  <a:pt x="26376" y="1125415"/>
                </a:lnTo>
                <a:lnTo>
                  <a:pt x="26064" y="1125415"/>
                </a:lnTo>
                <a:lnTo>
                  <a:pt x="29875" y="1200872"/>
                </a:lnTo>
                <a:cubicBezTo>
                  <a:pt x="71500" y="1610747"/>
                  <a:pt x="398620" y="1936224"/>
                  <a:pt x="809241" y="1975307"/>
                </a:cubicBezTo>
                <a:lnTo>
                  <a:pt x="879400" y="1978629"/>
                </a:lnTo>
                <a:lnTo>
                  <a:pt x="868002" y="2003487"/>
                </a:lnTo>
                <a:lnTo>
                  <a:pt x="806805" y="2000590"/>
                </a:lnTo>
                <a:cubicBezTo>
                  <a:pt x="384155" y="1960361"/>
                  <a:pt x="47453" y="1625351"/>
                  <a:pt x="4608" y="1203469"/>
                </a:cubicBezTo>
                <a:lnTo>
                  <a:pt x="666" y="1125415"/>
                </a:lnTo>
                <a:lnTo>
                  <a:pt x="0" y="1125415"/>
                </a:lnTo>
                <a:lnTo>
                  <a:pt x="0" y="1112224"/>
                </a:lnTo>
                <a:close/>
              </a:path>
            </a:pathLst>
          </a:custGeom>
          <a:solidFill>
            <a:srgbClr val="2C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1pPr>
            <a:lvl2pPr marL="608330" marR="0" indent="-1511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2pPr>
            <a:lvl3pPr marL="1217930" marR="0" indent="-3035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3pPr>
            <a:lvl4pPr marL="1827530" marR="0" indent="-4559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4pPr>
            <a:lvl5pPr marL="2437130" marR="0" indent="-6083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9pPr>
          </a:lstStyle>
          <a:p/>
        </p:txBody>
      </p:sp>
      <p:sp>
        <p:nvSpPr>
          <p:cNvPr id="20" name="椭圆 19"/>
          <p:cNvSpPr/>
          <p:nvPr/>
        </p:nvSpPr>
        <p:spPr>
          <a:xfrm>
            <a:off x="880346" y="1945726"/>
            <a:ext cx="541375" cy="541375"/>
          </a:xfrm>
          <a:prstGeom prst="ellipse">
            <a:avLst/>
          </a:prstGeom>
          <a:solidFill>
            <a:srgbClr val="2C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1pPr>
            <a:lvl2pPr marL="608330" marR="0" indent="-1511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2pPr>
            <a:lvl3pPr marL="1217930" marR="0" indent="-3035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3pPr>
            <a:lvl4pPr marL="1827530" marR="0" indent="-4559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4pPr>
            <a:lvl5pPr marL="2437130" marR="0" indent="-6083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9pPr>
          </a:lstStyle>
          <a:p/>
        </p:txBody>
      </p:sp>
      <p:sp>
        <p:nvSpPr>
          <p:cNvPr id="24" name="椭圆 23"/>
          <p:cNvSpPr/>
          <p:nvPr/>
        </p:nvSpPr>
        <p:spPr>
          <a:xfrm>
            <a:off x="1446644" y="4069628"/>
            <a:ext cx="1979736" cy="1979736"/>
          </a:xfrm>
          <a:prstGeom prst="ellipse">
            <a:avLst/>
          </a:prstGeom>
          <a:solidFill>
            <a:srgbClr val="2C2628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1pPr>
            <a:lvl2pPr marL="608330" marR="0" indent="-1511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2pPr>
            <a:lvl3pPr marL="1217930" marR="0" indent="-3035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3pPr>
            <a:lvl4pPr marL="1827530" marR="0" indent="-4559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4pPr>
            <a:lvl5pPr marL="2437130" marR="0" indent="-6083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9pPr>
          </a:lstStyle>
          <a:p/>
        </p:txBody>
      </p:sp>
      <p:sp>
        <p:nvSpPr>
          <p:cNvPr id="28" name="矩形 27"/>
          <p:cNvSpPr/>
          <p:nvPr/>
        </p:nvSpPr>
        <p:spPr>
          <a:xfrm>
            <a:off x="1672891" y="1894127"/>
            <a:ext cx="2517111" cy="2175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defPPr>
              <a:defRPr lang="zh-CN"/>
            </a:defPPr>
            <a:lvl1pPr marL="0" marR="0" indent="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1pPr>
            <a:lvl2pPr marL="608330" marR="0" indent="-1511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2pPr>
            <a:lvl3pPr marL="1217930" marR="0" indent="-3035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3pPr>
            <a:lvl4pPr marL="1827530" marR="0" indent="-4559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4pPr>
            <a:lvl5pPr marL="2437130" marR="0" indent="-6083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0" i="0">
                <a:solidFill>
                  <a:schemeClr val="tx1"/>
                </a:solidFill>
                <a:latin typeface="宋体"/>
                <a:ea typeface="幼圆" panose="02010509060101010101" pitchFamily="49" charset="-122"/>
                <a:sym typeface="宋体"/>
              </a:rPr>
              <a:t>中国是一个拥有丰富民俗文化的国家</a:t>
            </a:r>
          </a:p>
        </p:txBody>
      </p:sp>
      <p:sp>
        <p:nvSpPr>
          <p:cNvPr id="30" name="任意多边形 10"/>
          <p:cNvSpPr/>
          <p:nvPr/>
        </p:nvSpPr>
        <p:spPr>
          <a:xfrm>
            <a:off x="4685632" y="2360579"/>
            <a:ext cx="1114383" cy="3901535"/>
          </a:xfrm>
          <a:custGeom>
            <a:gdLst>
              <a:gd name="connsiteX0" fmla="*/ 0 w 879400"/>
              <a:gd name="connsiteY0" fmla="*/ 0 h 2003487"/>
              <a:gd name="connsiteX1" fmla="*/ 26376 w 879400"/>
              <a:gd name="connsiteY1" fmla="*/ 0 h 2003487"/>
              <a:gd name="connsiteX2" fmla="*/ 26376 w 879400"/>
              <a:gd name="connsiteY2" fmla="*/ 1125415 h 2003487"/>
              <a:gd name="connsiteX3" fmla="*/ 26064 w 879400"/>
              <a:gd name="connsiteY3" fmla="*/ 1125415 h 2003487"/>
              <a:gd name="connsiteX4" fmla="*/ 29875 w 879400"/>
              <a:gd name="connsiteY4" fmla="*/ 1200872 h 2003487"/>
              <a:gd name="connsiteX5" fmla="*/ 809241 w 879400"/>
              <a:gd name="connsiteY5" fmla="*/ 1975307 h 2003487"/>
              <a:gd name="connsiteX6" fmla="*/ 879400 w 879400"/>
              <a:gd name="connsiteY6" fmla="*/ 1978629 h 2003487"/>
              <a:gd name="connsiteX7" fmla="*/ 868002 w 879400"/>
              <a:gd name="connsiteY7" fmla="*/ 2003487 h 2003487"/>
              <a:gd name="connsiteX8" fmla="*/ 806805 w 879400"/>
              <a:gd name="connsiteY8" fmla="*/ 2000590 h 2003487"/>
              <a:gd name="connsiteX9" fmla="*/ 4608 w 879400"/>
              <a:gd name="connsiteY9" fmla="*/ 1203469 h 2003487"/>
              <a:gd name="connsiteX10" fmla="*/ 666 w 879400"/>
              <a:gd name="connsiteY10" fmla="*/ 1125415 h 2003487"/>
              <a:gd name="connsiteX11" fmla="*/ 0 w 879400"/>
              <a:gd name="connsiteY11" fmla="*/ 1125415 h 2003487"/>
              <a:gd name="connsiteX12" fmla="*/ 0 w 879400"/>
              <a:gd name="connsiteY12" fmla="*/ 1112224 h 20034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9400" h="2003486">
                <a:moveTo>
                  <a:pt x="0" y="0"/>
                </a:moveTo>
                <a:lnTo>
                  <a:pt x="26376" y="0"/>
                </a:lnTo>
                <a:lnTo>
                  <a:pt x="26376" y="1125415"/>
                </a:lnTo>
                <a:lnTo>
                  <a:pt x="26064" y="1125415"/>
                </a:lnTo>
                <a:lnTo>
                  <a:pt x="29875" y="1200872"/>
                </a:lnTo>
                <a:cubicBezTo>
                  <a:pt x="71500" y="1610747"/>
                  <a:pt x="398620" y="1936224"/>
                  <a:pt x="809241" y="1975307"/>
                </a:cubicBezTo>
                <a:lnTo>
                  <a:pt x="879400" y="1978629"/>
                </a:lnTo>
                <a:lnTo>
                  <a:pt x="868002" y="2003487"/>
                </a:lnTo>
                <a:lnTo>
                  <a:pt x="806805" y="2000590"/>
                </a:lnTo>
                <a:cubicBezTo>
                  <a:pt x="384155" y="1960361"/>
                  <a:pt x="47453" y="1625351"/>
                  <a:pt x="4608" y="1203469"/>
                </a:cubicBezTo>
                <a:lnTo>
                  <a:pt x="666" y="1125415"/>
                </a:lnTo>
                <a:lnTo>
                  <a:pt x="0" y="1125415"/>
                </a:lnTo>
                <a:lnTo>
                  <a:pt x="0" y="1112224"/>
                </a:lnTo>
                <a:close/>
              </a:path>
            </a:pathLst>
          </a:custGeom>
          <a:solidFill>
            <a:srgbClr val="37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1pPr>
            <a:lvl2pPr marL="608330" marR="0" indent="-1511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2pPr>
            <a:lvl3pPr marL="1217930" marR="0" indent="-3035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3pPr>
            <a:lvl4pPr marL="1827530" marR="0" indent="-4559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4pPr>
            <a:lvl5pPr marL="2437130" marR="0" indent="-6083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9pPr>
          </a:lstStyle>
          <a:p/>
        </p:txBody>
      </p:sp>
      <p:sp>
        <p:nvSpPr>
          <p:cNvPr id="31" name="椭圆 30"/>
          <p:cNvSpPr/>
          <p:nvPr/>
        </p:nvSpPr>
        <p:spPr>
          <a:xfrm>
            <a:off x="4441172" y="1945726"/>
            <a:ext cx="541375" cy="541375"/>
          </a:xfrm>
          <a:prstGeom prst="ellipse">
            <a:avLst/>
          </a:prstGeom>
          <a:solidFill>
            <a:srgbClr val="37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1pPr>
            <a:lvl2pPr marL="608330" marR="0" indent="-1511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2pPr>
            <a:lvl3pPr marL="1217930" marR="0" indent="-3035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3pPr>
            <a:lvl4pPr marL="1827530" marR="0" indent="-4559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4pPr>
            <a:lvl5pPr marL="2437130" marR="0" indent="-6083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9pPr>
          </a:lstStyle>
          <a:p/>
        </p:txBody>
      </p:sp>
      <p:sp>
        <p:nvSpPr>
          <p:cNvPr id="32" name="椭圆 31"/>
          <p:cNvSpPr/>
          <p:nvPr/>
        </p:nvSpPr>
        <p:spPr>
          <a:xfrm>
            <a:off x="5007470" y="4069628"/>
            <a:ext cx="1979736" cy="1979736"/>
          </a:xfrm>
          <a:prstGeom prst="ellipse">
            <a:avLst/>
          </a:prstGeom>
          <a:solidFill>
            <a:srgbClr val="371C00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1pPr>
            <a:lvl2pPr marL="608330" marR="0" indent="-1511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2pPr>
            <a:lvl3pPr marL="1217930" marR="0" indent="-3035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3pPr>
            <a:lvl4pPr marL="1827530" marR="0" indent="-4559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4pPr>
            <a:lvl5pPr marL="2437130" marR="0" indent="-6083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9pPr>
          </a:lstStyle>
          <a:p/>
        </p:txBody>
      </p:sp>
      <p:sp>
        <p:nvSpPr>
          <p:cNvPr id="33" name="矩形 32"/>
          <p:cNvSpPr/>
          <p:nvPr/>
        </p:nvSpPr>
        <p:spPr>
          <a:xfrm>
            <a:off x="5233717" y="1894127"/>
            <a:ext cx="2517111" cy="2175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defPPr>
              <a:defRPr lang="zh-CN"/>
            </a:defPPr>
            <a:lvl1pPr marL="0" marR="0" indent="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1pPr>
            <a:lvl2pPr marL="608330" marR="0" indent="-1511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2pPr>
            <a:lvl3pPr marL="1217930" marR="0" indent="-3035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3pPr>
            <a:lvl4pPr marL="1827530" marR="0" indent="-4559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4pPr>
            <a:lvl5pPr marL="2437130" marR="0" indent="-6083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0" i="0">
                <a:solidFill>
                  <a:schemeClr val="tx1"/>
                </a:solidFill>
                <a:latin typeface="宋体"/>
                <a:ea typeface="幼圆" panose="02010509060101010101" pitchFamily="49" charset="-122"/>
                <a:sym typeface="宋体"/>
              </a:rPr>
              <a:t>从春节的舞龙舞狮、元宵节的灯笼、端午节的龙舟竞渡，到中秋节的月饼，每一个节日都有其独特的庆祝方式</a:t>
            </a:r>
          </a:p>
        </p:txBody>
      </p:sp>
      <p:sp>
        <p:nvSpPr>
          <p:cNvPr id="34" name="任意多边形 10"/>
          <p:cNvSpPr/>
          <p:nvPr/>
        </p:nvSpPr>
        <p:spPr>
          <a:xfrm>
            <a:off x="8246458" y="2360579"/>
            <a:ext cx="1256885" cy="3901535"/>
          </a:xfrm>
          <a:custGeom>
            <a:gdLst>
              <a:gd name="connsiteX0" fmla="*/ 0 w 879400"/>
              <a:gd name="connsiteY0" fmla="*/ 0 h 2003487"/>
              <a:gd name="connsiteX1" fmla="*/ 26376 w 879400"/>
              <a:gd name="connsiteY1" fmla="*/ 0 h 2003487"/>
              <a:gd name="connsiteX2" fmla="*/ 26376 w 879400"/>
              <a:gd name="connsiteY2" fmla="*/ 1125415 h 2003487"/>
              <a:gd name="connsiteX3" fmla="*/ 26064 w 879400"/>
              <a:gd name="connsiteY3" fmla="*/ 1125415 h 2003487"/>
              <a:gd name="connsiteX4" fmla="*/ 29875 w 879400"/>
              <a:gd name="connsiteY4" fmla="*/ 1200872 h 2003487"/>
              <a:gd name="connsiteX5" fmla="*/ 809241 w 879400"/>
              <a:gd name="connsiteY5" fmla="*/ 1975307 h 2003487"/>
              <a:gd name="connsiteX6" fmla="*/ 879400 w 879400"/>
              <a:gd name="connsiteY6" fmla="*/ 1978629 h 2003487"/>
              <a:gd name="connsiteX7" fmla="*/ 868002 w 879400"/>
              <a:gd name="connsiteY7" fmla="*/ 2003487 h 2003487"/>
              <a:gd name="connsiteX8" fmla="*/ 806805 w 879400"/>
              <a:gd name="connsiteY8" fmla="*/ 2000590 h 2003487"/>
              <a:gd name="connsiteX9" fmla="*/ 4608 w 879400"/>
              <a:gd name="connsiteY9" fmla="*/ 1203469 h 2003487"/>
              <a:gd name="connsiteX10" fmla="*/ 666 w 879400"/>
              <a:gd name="connsiteY10" fmla="*/ 1125415 h 2003487"/>
              <a:gd name="connsiteX11" fmla="*/ 0 w 879400"/>
              <a:gd name="connsiteY11" fmla="*/ 1125415 h 2003487"/>
              <a:gd name="connsiteX12" fmla="*/ 0 w 879400"/>
              <a:gd name="connsiteY12" fmla="*/ 1112224 h 20034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9400" h="2003486">
                <a:moveTo>
                  <a:pt x="0" y="0"/>
                </a:moveTo>
                <a:lnTo>
                  <a:pt x="26376" y="0"/>
                </a:lnTo>
                <a:lnTo>
                  <a:pt x="26376" y="1125415"/>
                </a:lnTo>
                <a:lnTo>
                  <a:pt x="26064" y="1125415"/>
                </a:lnTo>
                <a:lnTo>
                  <a:pt x="29875" y="1200872"/>
                </a:lnTo>
                <a:cubicBezTo>
                  <a:pt x="71500" y="1610747"/>
                  <a:pt x="398620" y="1936224"/>
                  <a:pt x="809241" y="1975307"/>
                </a:cubicBezTo>
                <a:lnTo>
                  <a:pt x="879400" y="1978629"/>
                </a:lnTo>
                <a:lnTo>
                  <a:pt x="868002" y="2003487"/>
                </a:lnTo>
                <a:lnTo>
                  <a:pt x="806805" y="2000590"/>
                </a:lnTo>
                <a:cubicBezTo>
                  <a:pt x="384155" y="1960361"/>
                  <a:pt x="47453" y="1625351"/>
                  <a:pt x="4608" y="1203469"/>
                </a:cubicBezTo>
                <a:lnTo>
                  <a:pt x="666" y="1125415"/>
                </a:lnTo>
                <a:lnTo>
                  <a:pt x="0" y="1125415"/>
                </a:lnTo>
                <a:lnTo>
                  <a:pt x="0" y="1112224"/>
                </a:lnTo>
                <a:close/>
              </a:path>
            </a:pathLst>
          </a:custGeom>
          <a:solidFill>
            <a:srgbClr val="51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1pPr>
            <a:lvl2pPr marL="608330" marR="0" indent="-1511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2pPr>
            <a:lvl3pPr marL="1217930" marR="0" indent="-3035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3pPr>
            <a:lvl4pPr marL="1827530" marR="0" indent="-4559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4pPr>
            <a:lvl5pPr marL="2437130" marR="0" indent="-6083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9pPr>
          </a:lstStyle>
          <a:p/>
        </p:txBody>
      </p:sp>
      <p:sp>
        <p:nvSpPr>
          <p:cNvPr id="35" name="椭圆 34"/>
          <p:cNvSpPr/>
          <p:nvPr/>
        </p:nvSpPr>
        <p:spPr>
          <a:xfrm>
            <a:off x="8001998" y="1945726"/>
            <a:ext cx="541375" cy="541375"/>
          </a:xfrm>
          <a:prstGeom prst="ellipse">
            <a:avLst/>
          </a:prstGeom>
          <a:solidFill>
            <a:srgbClr val="51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1pPr>
            <a:lvl2pPr marL="608330" marR="0" indent="-1511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2pPr>
            <a:lvl3pPr marL="1217930" marR="0" indent="-3035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3pPr>
            <a:lvl4pPr marL="1827530" marR="0" indent="-4559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4pPr>
            <a:lvl5pPr marL="2437130" marR="0" indent="-6083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9pPr>
          </a:lstStyle>
          <a:p/>
        </p:txBody>
      </p:sp>
      <p:sp>
        <p:nvSpPr>
          <p:cNvPr id="36" name="椭圆 35"/>
          <p:cNvSpPr/>
          <p:nvPr/>
        </p:nvSpPr>
        <p:spPr>
          <a:xfrm>
            <a:off x="8568296" y="4069628"/>
            <a:ext cx="1979736" cy="1979736"/>
          </a:xfrm>
          <a:prstGeom prst="ellipse">
            <a:avLst/>
          </a:prstGeom>
          <a:solidFill>
            <a:srgbClr val="514144"/>
          </a:solidFill>
          <a:ln w="5715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1pPr>
            <a:lvl2pPr marL="608330" marR="0" indent="-1511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2pPr>
            <a:lvl3pPr marL="1217930" marR="0" indent="-3035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3pPr>
            <a:lvl4pPr marL="1827530" marR="0" indent="-4559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4pPr>
            <a:lvl5pPr marL="2437130" marR="0" indent="-6083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9pPr>
          </a:lstStyle>
          <a:p/>
        </p:txBody>
      </p:sp>
      <p:sp>
        <p:nvSpPr>
          <p:cNvPr id="37" name="矩形 36"/>
          <p:cNvSpPr/>
          <p:nvPr/>
        </p:nvSpPr>
        <p:spPr>
          <a:xfrm>
            <a:off x="8794543" y="1894127"/>
            <a:ext cx="2517111" cy="2175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>
            <a:defPPr>
              <a:defRPr lang="zh-CN"/>
            </a:defPPr>
            <a:lvl1pPr marL="0" marR="0" indent="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1pPr>
            <a:lvl2pPr marL="608330" marR="0" indent="-1511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2pPr>
            <a:lvl3pPr marL="1217930" marR="0" indent="-3035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3pPr>
            <a:lvl4pPr marL="1827530" marR="0" indent="-4559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4pPr>
            <a:lvl5pPr marL="2437130" marR="0" indent="-60833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/>
                <a:ea typeface="幼圆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0" i="0">
                <a:solidFill>
                  <a:schemeClr val="tx1"/>
                </a:solidFill>
                <a:latin typeface="宋体"/>
                <a:ea typeface="幼圆" panose="02010509060101010101" pitchFamily="49" charset="-122"/>
                <a:sym typeface="宋体"/>
              </a:rPr>
              <a:t>这些传统习俗不仅丰富了中国的文化内涵，也使人们的生活更加多姿多彩</a:t>
            </a:r>
          </a:p>
        </p:txBody>
      </p:sp>
      <p:sp>
        <p:nvSpPr>
          <p:cNvPr id="40" name="KSO_Shape"/>
          <p:cNvSpPr/>
          <p:nvPr/>
        </p:nvSpPr>
        <p:spPr>
          <a:xfrm>
            <a:off x="1855776" y="4712991"/>
            <a:ext cx="1161473" cy="693012"/>
          </a:xfrm>
          <a:custGeom>
            <a:gdLst>
              <a:gd name="T0" fmla="*/ 0 w 5915"/>
              <a:gd name="T1" fmla="*/ 708054 h 3525"/>
              <a:gd name="T2" fmla="*/ 142674 w 5915"/>
              <a:gd name="T3" fmla="*/ 659390 h 3525"/>
              <a:gd name="T4" fmla="*/ 1350730 w 5915"/>
              <a:gd name="T5" fmla="*/ 604602 h 3525"/>
              <a:gd name="T6" fmla="*/ 1307574 w 5915"/>
              <a:gd name="T7" fmla="*/ 647787 h 3525"/>
              <a:gd name="T8" fmla="*/ 1130440 w 5915"/>
              <a:gd name="T9" fmla="*/ 614592 h 3525"/>
              <a:gd name="T10" fmla="*/ 1355239 w 5915"/>
              <a:gd name="T11" fmla="*/ 1009388 h 3525"/>
              <a:gd name="T12" fmla="*/ 1590023 w 5915"/>
              <a:gd name="T13" fmla="*/ 1024858 h 3525"/>
              <a:gd name="T14" fmla="*/ 1856691 w 5915"/>
              <a:gd name="T15" fmla="*/ 840512 h 3525"/>
              <a:gd name="T16" fmla="*/ 1904678 w 5915"/>
              <a:gd name="T17" fmla="*/ 869840 h 3525"/>
              <a:gd name="T18" fmla="*/ 1664097 w 5915"/>
              <a:gd name="T19" fmla="*/ 1062242 h 3525"/>
              <a:gd name="T20" fmla="*/ 1385513 w 5915"/>
              <a:gd name="T21" fmla="*/ 1094148 h 3525"/>
              <a:gd name="T22" fmla="*/ 1084385 w 5915"/>
              <a:gd name="T23" fmla="*/ 894978 h 3525"/>
              <a:gd name="T24" fmla="*/ 919811 w 5915"/>
              <a:gd name="T25" fmla="*/ 912381 h 3525"/>
              <a:gd name="T26" fmla="*/ 837041 w 5915"/>
              <a:gd name="T27" fmla="*/ 816986 h 3525"/>
              <a:gd name="T28" fmla="*/ 674399 w 5915"/>
              <a:gd name="T29" fmla="*/ 752851 h 3525"/>
              <a:gd name="T30" fmla="*/ 959746 w 5915"/>
              <a:gd name="T31" fmla="*/ 727391 h 3525"/>
              <a:gd name="T32" fmla="*/ 1019006 w 5915"/>
              <a:gd name="T33" fmla="*/ 614915 h 3525"/>
              <a:gd name="T34" fmla="*/ 615784 w 5915"/>
              <a:gd name="T35" fmla="*/ 517585 h 3525"/>
              <a:gd name="T36" fmla="*/ 735913 w 5915"/>
              <a:gd name="T37" fmla="*/ 453451 h 3525"/>
              <a:gd name="T38" fmla="*/ 1075689 w 5915"/>
              <a:gd name="T39" fmla="*/ 577852 h 3525"/>
              <a:gd name="T40" fmla="*/ 706283 w 5915"/>
              <a:gd name="T41" fmla="*/ 230110 h 3525"/>
              <a:gd name="T42" fmla="*/ 925930 w 5915"/>
              <a:gd name="T43" fmla="*/ 239778 h 3525"/>
              <a:gd name="T44" fmla="*/ 1478589 w 5915"/>
              <a:gd name="T45" fmla="*/ 279096 h 3525"/>
              <a:gd name="T46" fmla="*/ 1630603 w 5915"/>
              <a:gd name="T47" fmla="*/ 689039 h 3525"/>
              <a:gd name="T48" fmla="*/ 1862166 w 5915"/>
              <a:gd name="T49" fmla="*/ 578819 h 3525"/>
              <a:gd name="T50" fmla="*/ 1903068 w 5915"/>
              <a:gd name="T51" fmla="*/ 617493 h 3525"/>
              <a:gd name="T52" fmla="*/ 1642197 w 5915"/>
              <a:gd name="T53" fmla="*/ 749306 h 3525"/>
              <a:gd name="T54" fmla="*/ 1462486 w 5915"/>
              <a:gd name="T55" fmla="*/ 850181 h 3525"/>
              <a:gd name="T56" fmla="*/ 1728832 w 5915"/>
              <a:gd name="T57" fmla="*/ 810540 h 3525"/>
              <a:gd name="T58" fmla="*/ 1880845 w 5915"/>
              <a:gd name="T59" fmla="*/ 706120 h 3525"/>
              <a:gd name="T60" fmla="*/ 1883100 w 5915"/>
              <a:gd name="T61" fmla="*/ 771544 h 3525"/>
              <a:gd name="T62" fmla="*/ 1541069 w 5915"/>
              <a:gd name="T63" fmla="*/ 925272 h 3525"/>
              <a:gd name="T64" fmla="*/ 1277944 w 5915"/>
              <a:gd name="T65" fmla="*/ 847602 h 3525"/>
              <a:gd name="T66" fmla="*/ 1130440 w 5915"/>
              <a:gd name="T67" fmla="*/ 690651 h 3525"/>
              <a:gd name="T68" fmla="*/ 371660 w 5915"/>
              <a:gd name="T69" fmla="*/ 927851 h 3525"/>
              <a:gd name="T70" fmla="*/ 255396 w 5915"/>
              <a:gd name="T71" fmla="*/ 927851 h 3525"/>
              <a:gd name="T72" fmla="*/ 233817 w 5915"/>
              <a:gd name="T73" fmla="*/ 1067077 h 3525"/>
              <a:gd name="T74" fmla="*/ 385509 w 5915"/>
              <a:gd name="T75" fmla="*/ 1128955 h 3525"/>
              <a:gd name="T76" fmla="*/ 474398 w 5915"/>
              <a:gd name="T77" fmla="*/ 863716 h 3525"/>
              <a:gd name="T78" fmla="*/ 624157 w 5915"/>
              <a:gd name="T79" fmla="*/ 749306 h 3525"/>
              <a:gd name="T80" fmla="*/ 589052 w 5915"/>
              <a:gd name="T81" fmla="*/ 559804 h 3525"/>
              <a:gd name="T82" fmla="*/ 512724 w 5915"/>
              <a:gd name="T83" fmla="*/ 327439 h 3525"/>
              <a:gd name="T84" fmla="*/ 587442 w 5915"/>
              <a:gd name="T85" fmla="*/ 90239 h 3525"/>
              <a:gd name="T86" fmla="*/ 505960 w 5915"/>
              <a:gd name="T87" fmla="*/ 0 h 3525"/>
              <a:gd name="T88" fmla="*/ 408053 w 5915"/>
              <a:gd name="T89" fmla="*/ 137937 h 3525"/>
              <a:gd name="T90" fmla="*/ 218358 w 5915"/>
              <a:gd name="T91" fmla="*/ 556259 h 3525"/>
              <a:gd name="T92" fmla="*/ 208697 w 5915"/>
              <a:gd name="T93" fmla="*/ 737382 h 3525"/>
              <a:gd name="T94" fmla="*/ 345573 w 5915"/>
              <a:gd name="T95" fmla="*/ 853403 h 3525"/>
              <a:gd name="T96" fmla="*/ 370050 w 5915"/>
              <a:gd name="T97" fmla="*/ 550136 h 3525"/>
              <a:gd name="T98" fmla="*/ 310468 w 5915"/>
              <a:gd name="T99" fmla="*/ 763487 h 3525"/>
              <a:gd name="T100" fmla="*/ 257972 w 5915"/>
              <a:gd name="T101" fmla="*/ 639086 h 3525"/>
              <a:gd name="T102" fmla="*/ 474076 w 5915"/>
              <a:gd name="T103" fmla="*/ 797649 h 3525"/>
              <a:gd name="T104" fmla="*/ 570051 w 5915"/>
              <a:gd name="T105" fmla="*/ 681627 h 3525"/>
              <a:gd name="T106" fmla="*/ 490501 w 5915"/>
              <a:gd name="T107" fmla="*/ 577208 h 3525"/>
              <a:gd name="T108" fmla="*/ 494044 w 5915"/>
              <a:gd name="T109" fmla="*/ 77992 h 3525"/>
              <a:gd name="T110" fmla="*/ 523996 w 5915"/>
              <a:gd name="T111" fmla="*/ 153406 h 3525"/>
              <a:gd name="T112" fmla="*/ 29952 w 5915"/>
              <a:gd name="T113" fmla="*/ 1111552 h 3525"/>
              <a:gd name="T114" fmla="*/ 9340 w 5915"/>
              <a:gd name="T115" fmla="*/ 1059342 h 3525"/>
              <a:gd name="T116" fmla="*/ 49598 w 5915"/>
              <a:gd name="T117" fmla="*/ 1105106 h 3525"/>
              <a:gd name="T118" fmla="*/ 644 w 5915"/>
              <a:gd name="T119" fmla="*/ 331951 h 3525"/>
              <a:gd name="T120" fmla="*/ 321096 w 5915"/>
              <a:gd name="T121" fmla="*/ 195948 h 35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915" h="3525">
                <a:moveTo>
                  <a:pt x="148" y="2277"/>
                </a:moveTo>
                <a:lnTo>
                  <a:pt x="148" y="2277"/>
                </a:lnTo>
                <a:lnTo>
                  <a:pt x="139" y="2282"/>
                </a:lnTo>
                <a:lnTo>
                  <a:pt x="131" y="2286"/>
                </a:lnTo>
                <a:lnTo>
                  <a:pt x="122" y="2289"/>
                </a:lnTo>
                <a:lnTo>
                  <a:pt x="112" y="2291"/>
                </a:lnTo>
                <a:lnTo>
                  <a:pt x="103" y="2292"/>
                </a:lnTo>
                <a:lnTo>
                  <a:pt x="94" y="2292"/>
                </a:lnTo>
                <a:lnTo>
                  <a:pt x="85" y="2292"/>
                </a:lnTo>
                <a:lnTo>
                  <a:pt x="76" y="2290"/>
                </a:lnTo>
                <a:lnTo>
                  <a:pt x="67" y="2288"/>
                </a:lnTo>
                <a:lnTo>
                  <a:pt x="58" y="2285"/>
                </a:lnTo>
                <a:lnTo>
                  <a:pt x="51" y="2281"/>
                </a:lnTo>
                <a:lnTo>
                  <a:pt x="43" y="2276"/>
                </a:lnTo>
                <a:lnTo>
                  <a:pt x="35" y="2270"/>
                </a:lnTo>
                <a:lnTo>
                  <a:pt x="28" y="2265"/>
                </a:lnTo>
                <a:lnTo>
                  <a:pt x="22" y="2257"/>
                </a:lnTo>
                <a:lnTo>
                  <a:pt x="16" y="2249"/>
                </a:lnTo>
                <a:lnTo>
                  <a:pt x="12" y="2241"/>
                </a:lnTo>
                <a:lnTo>
                  <a:pt x="7" y="2232"/>
                </a:lnTo>
                <a:lnTo>
                  <a:pt x="4" y="2223"/>
                </a:lnTo>
                <a:lnTo>
                  <a:pt x="2" y="2214"/>
                </a:lnTo>
                <a:lnTo>
                  <a:pt x="0" y="2206"/>
                </a:lnTo>
                <a:lnTo>
                  <a:pt x="0" y="2197"/>
                </a:lnTo>
                <a:lnTo>
                  <a:pt x="0" y="2187"/>
                </a:lnTo>
                <a:lnTo>
                  <a:pt x="3" y="2178"/>
                </a:lnTo>
                <a:lnTo>
                  <a:pt x="5" y="2169"/>
                </a:lnTo>
                <a:lnTo>
                  <a:pt x="8" y="2161"/>
                </a:lnTo>
                <a:lnTo>
                  <a:pt x="12" y="2152"/>
                </a:lnTo>
                <a:lnTo>
                  <a:pt x="16" y="2144"/>
                </a:lnTo>
                <a:lnTo>
                  <a:pt x="22" y="2136"/>
                </a:lnTo>
                <a:lnTo>
                  <a:pt x="28" y="2130"/>
                </a:lnTo>
                <a:lnTo>
                  <a:pt x="35" y="2124"/>
                </a:lnTo>
                <a:lnTo>
                  <a:pt x="44" y="2117"/>
                </a:lnTo>
                <a:lnTo>
                  <a:pt x="73" y="2099"/>
                </a:lnTo>
                <a:lnTo>
                  <a:pt x="109" y="2076"/>
                </a:lnTo>
                <a:lnTo>
                  <a:pt x="157" y="2047"/>
                </a:lnTo>
                <a:lnTo>
                  <a:pt x="217" y="2013"/>
                </a:lnTo>
                <a:lnTo>
                  <a:pt x="287" y="1973"/>
                </a:lnTo>
                <a:lnTo>
                  <a:pt x="368" y="1928"/>
                </a:lnTo>
                <a:lnTo>
                  <a:pt x="460" y="1880"/>
                </a:lnTo>
                <a:lnTo>
                  <a:pt x="454" y="1908"/>
                </a:lnTo>
                <a:lnTo>
                  <a:pt x="450" y="1936"/>
                </a:lnTo>
                <a:lnTo>
                  <a:pt x="446" y="1964"/>
                </a:lnTo>
                <a:lnTo>
                  <a:pt x="444" y="1990"/>
                </a:lnTo>
                <a:lnTo>
                  <a:pt x="443" y="2018"/>
                </a:lnTo>
                <a:lnTo>
                  <a:pt x="443" y="2046"/>
                </a:lnTo>
                <a:lnTo>
                  <a:pt x="444" y="2074"/>
                </a:lnTo>
                <a:lnTo>
                  <a:pt x="445" y="2102"/>
                </a:lnTo>
                <a:lnTo>
                  <a:pt x="380" y="2138"/>
                </a:lnTo>
                <a:lnTo>
                  <a:pt x="322" y="2171"/>
                </a:lnTo>
                <a:lnTo>
                  <a:pt x="270" y="2201"/>
                </a:lnTo>
                <a:lnTo>
                  <a:pt x="228" y="2227"/>
                </a:lnTo>
                <a:lnTo>
                  <a:pt x="169" y="2263"/>
                </a:lnTo>
                <a:lnTo>
                  <a:pt x="148" y="2277"/>
                </a:lnTo>
                <a:close/>
                <a:moveTo>
                  <a:pt x="4592" y="2112"/>
                </a:moveTo>
                <a:lnTo>
                  <a:pt x="4592" y="1225"/>
                </a:lnTo>
                <a:lnTo>
                  <a:pt x="3694" y="1356"/>
                </a:lnTo>
                <a:lnTo>
                  <a:pt x="3744" y="1404"/>
                </a:lnTo>
                <a:lnTo>
                  <a:pt x="3792" y="1451"/>
                </a:lnTo>
                <a:lnTo>
                  <a:pt x="3836" y="1496"/>
                </a:lnTo>
                <a:lnTo>
                  <a:pt x="3879" y="1540"/>
                </a:lnTo>
                <a:lnTo>
                  <a:pt x="3958" y="1624"/>
                </a:lnTo>
                <a:lnTo>
                  <a:pt x="4030" y="1702"/>
                </a:lnTo>
                <a:lnTo>
                  <a:pt x="4098" y="1776"/>
                </a:lnTo>
                <a:lnTo>
                  <a:pt x="4131" y="1811"/>
                </a:lnTo>
                <a:lnTo>
                  <a:pt x="4163" y="1844"/>
                </a:lnTo>
                <a:lnTo>
                  <a:pt x="4194" y="1876"/>
                </a:lnTo>
                <a:lnTo>
                  <a:pt x="4227" y="1906"/>
                </a:lnTo>
                <a:lnTo>
                  <a:pt x="4258" y="1934"/>
                </a:lnTo>
                <a:lnTo>
                  <a:pt x="4290" y="1960"/>
                </a:lnTo>
                <a:lnTo>
                  <a:pt x="4322" y="1985"/>
                </a:lnTo>
                <a:lnTo>
                  <a:pt x="4356" y="2008"/>
                </a:lnTo>
                <a:lnTo>
                  <a:pt x="4392" y="2031"/>
                </a:lnTo>
                <a:lnTo>
                  <a:pt x="4427" y="2049"/>
                </a:lnTo>
                <a:lnTo>
                  <a:pt x="4465" y="2068"/>
                </a:lnTo>
                <a:lnTo>
                  <a:pt x="4505" y="2084"/>
                </a:lnTo>
                <a:lnTo>
                  <a:pt x="4548" y="2099"/>
                </a:lnTo>
                <a:lnTo>
                  <a:pt x="4592" y="2112"/>
                </a:lnTo>
                <a:close/>
                <a:moveTo>
                  <a:pt x="3510" y="1444"/>
                </a:moveTo>
                <a:lnTo>
                  <a:pt x="3510" y="1444"/>
                </a:lnTo>
                <a:lnTo>
                  <a:pt x="3568" y="1499"/>
                </a:lnTo>
                <a:lnTo>
                  <a:pt x="3622" y="1550"/>
                </a:lnTo>
                <a:lnTo>
                  <a:pt x="3674" y="1601"/>
                </a:lnTo>
                <a:lnTo>
                  <a:pt x="3723" y="1650"/>
                </a:lnTo>
                <a:lnTo>
                  <a:pt x="3767" y="1697"/>
                </a:lnTo>
                <a:lnTo>
                  <a:pt x="3811" y="1743"/>
                </a:lnTo>
                <a:lnTo>
                  <a:pt x="3890" y="1830"/>
                </a:lnTo>
                <a:lnTo>
                  <a:pt x="3961" y="1907"/>
                </a:lnTo>
                <a:lnTo>
                  <a:pt x="4028" y="1978"/>
                </a:lnTo>
                <a:lnTo>
                  <a:pt x="4060" y="2010"/>
                </a:lnTo>
                <a:lnTo>
                  <a:pt x="4094" y="2043"/>
                </a:lnTo>
                <a:lnTo>
                  <a:pt x="4126" y="2073"/>
                </a:lnTo>
                <a:lnTo>
                  <a:pt x="4160" y="2102"/>
                </a:lnTo>
                <a:lnTo>
                  <a:pt x="4120" y="2109"/>
                </a:lnTo>
                <a:lnTo>
                  <a:pt x="4082" y="2119"/>
                </a:lnTo>
                <a:lnTo>
                  <a:pt x="4045" y="2131"/>
                </a:lnTo>
                <a:lnTo>
                  <a:pt x="4009" y="2144"/>
                </a:lnTo>
                <a:lnTo>
                  <a:pt x="3994" y="2152"/>
                </a:lnTo>
                <a:lnTo>
                  <a:pt x="3977" y="2161"/>
                </a:lnTo>
                <a:lnTo>
                  <a:pt x="3961" y="2169"/>
                </a:lnTo>
                <a:lnTo>
                  <a:pt x="3947" y="2179"/>
                </a:lnTo>
                <a:lnTo>
                  <a:pt x="3932" y="2188"/>
                </a:lnTo>
                <a:lnTo>
                  <a:pt x="3919" y="2198"/>
                </a:lnTo>
                <a:lnTo>
                  <a:pt x="3905" y="2208"/>
                </a:lnTo>
                <a:lnTo>
                  <a:pt x="3893" y="2219"/>
                </a:lnTo>
                <a:lnTo>
                  <a:pt x="3854" y="2183"/>
                </a:lnTo>
                <a:lnTo>
                  <a:pt x="3812" y="2146"/>
                </a:lnTo>
                <a:lnTo>
                  <a:pt x="3768" y="2109"/>
                </a:lnTo>
                <a:lnTo>
                  <a:pt x="3723" y="2070"/>
                </a:lnTo>
                <a:lnTo>
                  <a:pt x="3674" y="2029"/>
                </a:lnTo>
                <a:lnTo>
                  <a:pt x="3622" y="1989"/>
                </a:lnTo>
                <a:lnTo>
                  <a:pt x="3568" y="1949"/>
                </a:lnTo>
                <a:lnTo>
                  <a:pt x="3510" y="1907"/>
                </a:lnTo>
                <a:lnTo>
                  <a:pt x="3510" y="1444"/>
                </a:lnTo>
                <a:close/>
                <a:moveTo>
                  <a:pt x="3510" y="2143"/>
                </a:moveTo>
                <a:lnTo>
                  <a:pt x="3510" y="2557"/>
                </a:lnTo>
                <a:lnTo>
                  <a:pt x="3510" y="2572"/>
                </a:lnTo>
                <a:lnTo>
                  <a:pt x="3508" y="2587"/>
                </a:lnTo>
                <a:lnTo>
                  <a:pt x="3505" y="2601"/>
                </a:lnTo>
                <a:lnTo>
                  <a:pt x="3501" y="2616"/>
                </a:lnTo>
                <a:lnTo>
                  <a:pt x="3544" y="2640"/>
                </a:lnTo>
                <a:lnTo>
                  <a:pt x="3586" y="2666"/>
                </a:lnTo>
                <a:lnTo>
                  <a:pt x="3625" y="2690"/>
                </a:lnTo>
                <a:lnTo>
                  <a:pt x="3662" y="2715"/>
                </a:lnTo>
                <a:lnTo>
                  <a:pt x="3734" y="2764"/>
                </a:lnTo>
                <a:lnTo>
                  <a:pt x="3800" y="2811"/>
                </a:lnTo>
                <a:lnTo>
                  <a:pt x="3861" y="2858"/>
                </a:lnTo>
                <a:lnTo>
                  <a:pt x="3918" y="2902"/>
                </a:lnTo>
                <a:lnTo>
                  <a:pt x="3971" y="2946"/>
                </a:lnTo>
                <a:lnTo>
                  <a:pt x="4021" y="2987"/>
                </a:lnTo>
                <a:lnTo>
                  <a:pt x="4098" y="3050"/>
                </a:lnTo>
                <a:lnTo>
                  <a:pt x="4135" y="3079"/>
                </a:lnTo>
                <a:lnTo>
                  <a:pt x="4172" y="3106"/>
                </a:lnTo>
                <a:lnTo>
                  <a:pt x="4208" y="3132"/>
                </a:lnTo>
                <a:lnTo>
                  <a:pt x="4244" y="3154"/>
                </a:lnTo>
                <a:lnTo>
                  <a:pt x="4281" y="3175"/>
                </a:lnTo>
                <a:lnTo>
                  <a:pt x="4299" y="3184"/>
                </a:lnTo>
                <a:lnTo>
                  <a:pt x="4318" y="3193"/>
                </a:lnTo>
                <a:lnTo>
                  <a:pt x="4338" y="3201"/>
                </a:lnTo>
                <a:lnTo>
                  <a:pt x="4358" y="3209"/>
                </a:lnTo>
                <a:lnTo>
                  <a:pt x="4378" y="3215"/>
                </a:lnTo>
                <a:lnTo>
                  <a:pt x="4398" y="3221"/>
                </a:lnTo>
                <a:lnTo>
                  <a:pt x="4419" y="3226"/>
                </a:lnTo>
                <a:lnTo>
                  <a:pt x="4442" y="3231"/>
                </a:lnTo>
                <a:lnTo>
                  <a:pt x="4464" y="3234"/>
                </a:lnTo>
                <a:lnTo>
                  <a:pt x="4487" y="3238"/>
                </a:lnTo>
                <a:lnTo>
                  <a:pt x="4511" y="3240"/>
                </a:lnTo>
                <a:lnTo>
                  <a:pt x="4535" y="3241"/>
                </a:lnTo>
                <a:lnTo>
                  <a:pt x="4561" y="3242"/>
                </a:lnTo>
                <a:lnTo>
                  <a:pt x="4588" y="3241"/>
                </a:lnTo>
                <a:lnTo>
                  <a:pt x="4614" y="3240"/>
                </a:lnTo>
                <a:lnTo>
                  <a:pt x="4643" y="3239"/>
                </a:lnTo>
                <a:lnTo>
                  <a:pt x="4672" y="3235"/>
                </a:lnTo>
                <a:lnTo>
                  <a:pt x="4703" y="3232"/>
                </a:lnTo>
                <a:lnTo>
                  <a:pt x="4764" y="3222"/>
                </a:lnTo>
                <a:lnTo>
                  <a:pt x="4823" y="3210"/>
                </a:lnTo>
                <a:lnTo>
                  <a:pt x="4881" y="3195"/>
                </a:lnTo>
                <a:lnTo>
                  <a:pt x="4937" y="3180"/>
                </a:lnTo>
                <a:lnTo>
                  <a:pt x="4991" y="3162"/>
                </a:lnTo>
                <a:lnTo>
                  <a:pt x="5044" y="3142"/>
                </a:lnTo>
                <a:lnTo>
                  <a:pt x="5094" y="3121"/>
                </a:lnTo>
                <a:lnTo>
                  <a:pt x="5143" y="3098"/>
                </a:lnTo>
                <a:lnTo>
                  <a:pt x="5191" y="3076"/>
                </a:lnTo>
                <a:lnTo>
                  <a:pt x="5235" y="3051"/>
                </a:lnTo>
                <a:lnTo>
                  <a:pt x="5280" y="3026"/>
                </a:lnTo>
                <a:lnTo>
                  <a:pt x="5321" y="3000"/>
                </a:lnTo>
                <a:lnTo>
                  <a:pt x="5361" y="2975"/>
                </a:lnTo>
                <a:lnTo>
                  <a:pt x="5399" y="2949"/>
                </a:lnTo>
                <a:lnTo>
                  <a:pt x="5436" y="2922"/>
                </a:lnTo>
                <a:lnTo>
                  <a:pt x="5469" y="2897"/>
                </a:lnTo>
                <a:lnTo>
                  <a:pt x="5503" y="2870"/>
                </a:lnTo>
                <a:lnTo>
                  <a:pt x="5533" y="2844"/>
                </a:lnTo>
                <a:lnTo>
                  <a:pt x="5561" y="2820"/>
                </a:lnTo>
                <a:lnTo>
                  <a:pt x="5588" y="2795"/>
                </a:lnTo>
                <a:lnTo>
                  <a:pt x="5634" y="2751"/>
                </a:lnTo>
                <a:lnTo>
                  <a:pt x="5673" y="2710"/>
                </a:lnTo>
                <a:lnTo>
                  <a:pt x="5705" y="2676"/>
                </a:lnTo>
                <a:lnTo>
                  <a:pt x="5726" y="2650"/>
                </a:lnTo>
                <a:lnTo>
                  <a:pt x="5745" y="2628"/>
                </a:lnTo>
                <a:lnTo>
                  <a:pt x="5750" y="2620"/>
                </a:lnTo>
                <a:lnTo>
                  <a:pt x="5757" y="2613"/>
                </a:lnTo>
                <a:lnTo>
                  <a:pt x="5765" y="2608"/>
                </a:lnTo>
                <a:lnTo>
                  <a:pt x="5773" y="2603"/>
                </a:lnTo>
                <a:lnTo>
                  <a:pt x="5780" y="2599"/>
                </a:lnTo>
                <a:lnTo>
                  <a:pt x="5789" y="2596"/>
                </a:lnTo>
                <a:lnTo>
                  <a:pt x="5798" y="2593"/>
                </a:lnTo>
                <a:lnTo>
                  <a:pt x="5807" y="2591"/>
                </a:lnTo>
                <a:lnTo>
                  <a:pt x="5816" y="2590"/>
                </a:lnTo>
                <a:lnTo>
                  <a:pt x="5825" y="2590"/>
                </a:lnTo>
                <a:lnTo>
                  <a:pt x="5834" y="2591"/>
                </a:lnTo>
                <a:lnTo>
                  <a:pt x="5843" y="2593"/>
                </a:lnTo>
                <a:lnTo>
                  <a:pt x="5852" y="2596"/>
                </a:lnTo>
                <a:lnTo>
                  <a:pt x="5861" y="2600"/>
                </a:lnTo>
                <a:lnTo>
                  <a:pt x="5870" y="2605"/>
                </a:lnTo>
                <a:lnTo>
                  <a:pt x="5877" y="2609"/>
                </a:lnTo>
                <a:lnTo>
                  <a:pt x="5885" y="2616"/>
                </a:lnTo>
                <a:lnTo>
                  <a:pt x="5892" y="2622"/>
                </a:lnTo>
                <a:lnTo>
                  <a:pt x="5898" y="2630"/>
                </a:lnTo>
                <a:lnTo>
                  <a:pt x="5902" y="2638"/>
                </a:lnTo>
                <a:lnTo>
                  <a:pt x="5906" y="2646"/>
                </a:lnTo>
                <a:lnTo>
                  <a:pt x="5910" y="2655"/>
                </a:lnTo>
                <a:lnTo>
                  <a:pt x="5912" y="2664"/>
                </a:lnTo>
                <a:lnTo>
                  <a:pt x="5914" y="2673"/>
                </a:lnTo>
                <a:lnTo>
                  <a:pt x="5915" y="2681"/>
                </a:lnTo>
                <a:lnTo>
                  <a:pt x="5915" y="2690"/>
                </a:lnTo>
                <a:lnTo>
                  <a:pt x="5914" y="2699"/>
                </a:lnTo>
                <a:lnTo>
                  <a:pt x="5912" y="2708"/>
                </a:lnTo>
                <a:lnTo>
                  <a:pt x="5910" y="2717"/>
                </a:lnTo>
                <a:lnTo>
                  <a:pt x="5906" y="2726"/>
                </a:lnTo>
                <a:lnTo>
                  <a:pt x="5901" y="2735"/>
                </a:lnTo>
                <a:lnTo>
                  <a:pt x="5896" y="2743"/>
                </a:lnTo>
                <a:lnTo>
                  <a:pt x="5875" y="2767"/>
                </a:lnTo>
                <a:lnTo>
                  <a:pt x="5851" y="2796"/>
                </a:lnTo>
                <a:lnTo>
                  <a:pt x="5817" y="2834"/>
                </a:lnTo>
                <a:lnTo>
                  <a:pt x="5773" y="2880"/>
                </a:lnTo>
                <a:lnTo>
                  <a:pt x="5748" y="2904"/>
                </a:lnTo>
                <a:lnTo>
                  <a:pt x="5720" y="2930"/>
                </a:lnTo>
                <a:lnTo>
                  <a:pt x="5690" y="2958"/>
                </a:lnTo>
                <a:lnTo>
                  <a:pt x="5659" y="2986"/>
                </a:lnTo>
                <a:lnTo>
                  <a:pt x="5624" y="3014"/>
                </a:lnTo>
                <a:lnTo>
                  <a:pt x="5589" y="3044"/>
                </a:lnTo>
                <a:lnTo>
                  <a:pt x="5550" y="3073"/>
                </a:lnTo>
                <a:lnTo>
                  <a:pt x="5510" y="3102"/>
                </a:lnTo>
                <a:lnTo>
                  <a:pt x="5466" y="3132"/>
                </a:lnTo>
                <a:lnTo>
                  <a:pt x="5422" y="3161"/>
                </a:lnTo>
                <a:lnTo>
                  <a:pt x="5375" y="3190"/>
                </a:lnTo>
                <a:lnTo>
                  <a:pt x="5326" y="3218"/>
                </a:lnTo>
                <a:lnTo>
                  <a:pt x="5274" y="3244"/>
                </a:lnTo>
                <a:lnTo>
                  <a:pt x="5222" y="3271"/>
                </a:lnTo>
                <a:lnTo>
                  <a:pt x="5167" y="3296"/>
                </a:lnTo>
                <a:lnTo>
                  <a:pt x="5111" y="3319"/>
                </a:lnTo>
                <a:lnTo>
                  <a:pt x="5051" y="3341"/>
                </a:lnTo>
                <a:lnTo>
                  <a:pt x="4990" y="3361"/>
                </a:lnTo>
                <a:lnTo>
                  <a:pt x="4928" y="3379"/>
                </a:lnTo>
                <a:lnTo>
                  <a:pt x="4896" y="3388"/>
                </a:lnTo>
                <a:lnTo>
                  <a:pt x="4863" y="3395"/>
                </a:lnTo>
                <a:lnTo>
                  <a:pt x="4831" y="3403"/>
                </a:lnTo>
                <a:lnTo>
                  <a:pt x="4797" y="3409"/>
                </a:lnTo>
                <a:lnTo>
                  <a:pt x="4764" y="3415"/>
                </a:lnTo>
                <a:lnTo>
                  <a:pt x="4729" y="3419"/>
                </a:lnTo>
                <a:lnTo>
                  <a:pt x="4691" y="3425"/>
                </a:lnTo>
                <a:lnTo>
                  <a:pt x="4655" y="3428"/>
                </a:lnTo>
                <a:lnTo>
                  <a:pt x="4619" y="3430"/>
                </a:lnTo>
                <a:lnTo>
                  <a:pt x="4585" y="3433"/>
                </a:lnTo>
                <a:lnTo>
                  <a:pt x="4552" y="3433"/>
                </a:lnTo>
                <a:lnTo>
                  <a:pt x="4521" y="3433"/>
                </a:lnTo>
                <a:lnTo>
                  <a:pt x="4490" y="3432"/>
                </a:lnTo>
                <a:lnTo>
                  <a:pt x="4461" y="3429"/>
                </a:lnTo>
                <a:lnTo>
                  <a:pt x="4432" y="3425"/>
                </a:lnTo>
                <a:lnTo>
                  <a:pt x="4405" y="3421"/>
                </a:lnTo>
                <a:lnTo>
                  <a:pt x="4378" y="3416"/>
                </a:lnTo>
                <a:lnTo>
                  <a:pt x="4351" y="3409"/>
                </a:lnTo>
                <a:lnTo>
                  <a:pt x="4327" y="3403"/>
                </a:lnTo>
                <a:lnTo>
                  <a:pt x="4302" y="3395"/>
                </a:lnTo>
                <a:lnTo>
                  <a:pt x="4278" y="3386"/>
                </a:lnTo>
                <a:lnTo>
                  <a:pt x="4254" y="3377"/>
                </a:lnTo>
                <a:lnTo>
                  <a:pt x="4231" y="3367"/>
                </a:lnTo>
                <a:lnTo>
                  <a:pt x="4209" y="3356"/>
                </a:lnTo>
                <a:lnTo>
                  <a:pt x="4186" y="3343"/>
                </a:lnTo>
                <a:lnTo>
                  <a:pt x="4165" y="3331"/>
                </a:lnTo>
                <a:lnTo>
                  <a:pt x="4143" y="3318"/>
                </a:lnTo>
                <a:lnTo>
                  <a:pt x="4122" y="3304"/>
                </a:lnTo>
                <a:lnTo>
                  <a:pt x="4078" y="3274"/>
                </a:lnTo>
                <a:lnTo>
                  <a:pt x="4035" y="3243"/>
                </a:lnTo>
                <a:lnTo>
                  <a:pt x="3991" y="3209"/>
                </a:lnTo>
                <a:lnTo>
                  <a:pt x="3900" y="3133"/>
                </a:lnTo>
                <a:lnTo>
                  <a:pt x="3850" y="3093"/>
                </a:lnTo>
                <a:lnTo>
                  <a:pt x="3797" y="3049"/>
                </a:lnTo>
                <a:lnTo>
                  <a:pt x="3742" y="3006"/>
                </a:lnTo>
                <a:lnTo>
                  <a:pt x="3681" y="2960"/>
                </a:lnTo>
                <a:lnTo>
                  <a:pt x="3616" y="2913"/>
                </a:lnTo>
                <a:lnTo>
                  <a:pt x="3544" y="2865"/>
                </a:lnTo>
                <a:lnTo>
                  <a:pt x="3506" y="2841"/>
                </a:lnTo>
                <a:lnTo>
                  <a:pt x="3467" y="2816"/>
                </a:lnTo>
                <a:lnTo>
                  <a:pt x="3426" y="2792"/>
                </a:lnTo>
                <a:lnTo>
                  <a:pt x="3384" y="2767"/>
                </a:lnTo>
                <a:lnTo>
                  <a:pt x="3367" y="2777"/>
                </a:lnTo>
                <a:lnTo>
                  <a:pt x="3350" y="2787"/>
                </a:lnTo>
                <a:lnTo>
                  <a:pt x="3334" y="2797"/>
                </a:lnTo>
                <a:lnTo>
                  <a:pt x="3315" y="2806"/>
                </a:lnTo>
                <a:lnTo>
                  <a:pt x="3296" y="2814"/>
                </a:lnTo>
                <a:lnTo>
                  <a:pt x="3277" y="2822"/>
                </a:lnTo>
                <a:lnTo>
                  <a:pt x="3257" y="2830"/>
                </a:lnTo>
                <a:lnTo>
                  <a:pt x="3236" y="2835"/>
                </a:lnTo>
                <a:lnTo>
                  <a:pt x="3214" y="2842"/>
                </a:lnTo>
                <a:lnTo>
                  <a:pt x="3193" y="2846"/>
                </a:lnTo>
                <a:lnTo>
                  <a:pt x="3171" y="2851"/>
                </a:lnTo>
                <a:lnTo>
                  <a:pt x="3149" y="2854"/>
                </a:lnTo>
                <a:lnTo>
                  <a:pt x="3125" y="2858"/>
                </a:lnTo>
                <a:lnTo>
                  <a:pt x="3102" y="2860"/>
                </a:lnTo>
                <a:lnTo>
                  <a:pt x="3078" y="2861"/>
                </a:lnTo>
                <a:lnTo>
                  <a:pt x="3054" y="2861"/>
                </a:lnTo>
                <a:lnTo>
                  <a:pt x="3030" y="2861"/>
                </a:lnTo>
                <a:lnTo>
                  <a:pt x="3007" y="2860"/>
                </a:lnTo>
                <a:lnTo>
                  <a:pt x="2985" y="2858"/>
                </a:lnTo>
                <a:lnTo>
                  <a:pt x="2961" y="2855"/>
                </a:lnTo>
                <a:lnTo>
                  <a:pt x="2940" y="2852"/>
                </a:lnTo>
                <a:lnTo>
                  <a:pt x="2918" y="2847"/>
                </a:lnTo>
                <a:lnTo>
                  <a:pt x="2897" y="2843"/>
                </a:lnTo>
                <a:lnTo>
                  <a:pt x="2877" y="2837"/>
                </a:lnTo>
                <a:lnTo>
                  <a:pt x="2856" y="2831"/>
                </a:lnTo>
                <a:lnTo>
                  <a:pt x="2836" y="2824"/>
                </a:lnTo>
                <a:lnTo>
                  <a:pt x="2817" y="2817"/>
                </a:lnTo>
                <a:lnTo>
                  <a:pt x="2799" y="2810"/>
                </a:lnTo>
                <a:lnTo>
                  <a:pt x="2781" y="2801"/>
                </a:lnTo>
                <a:lnTo>
                  <a:pt x="2764" y="2792"/>
                </a:lnTo>
                <a:lnTo>
                  <a:pt x="2747" y="2782"/>
                </a:lnTo>
                <a:lnTo>
                  <a:pt x="2732" y="2772"/>
                </a:lnTo>
                <a:lnTo>
                  <a:pt x="2716" y="2762"/>
                </a:lnTo>
                <a:lnTo>
                  <a:pt x="2702" y="2751"/>
                </a:lnTo>
                <a:lnTo>
                  <a:pt x="2688" y="2739"/>
                </a:lnTo>
                <a:lnTo>
                  <a:pt x="2676" y="2727"/>
                </a:lnTo>
                <a:lnTo>
                  <a:pt x="2664" y="2715"/>
                </a:lnTo>
                <a:lnTo>
                  <a:pt x="2652" y="2701"/>
                </a:lnTo>
                <a:lnTo>
                  <a:pt x="2642" y="2689"/>
                </a:lnTo>
                <a:lnTo>
                  <a:pt x="2634" y="2675"/>
                </a:lnTo>
                <a:lnTo>
                  <a:pt x="2626" y="2661"/>
                </a:lnTo>
                <a:lnTo>
                  <a:pt x="2618" y="2647"/>
                </a:lnTo>
                <a:lnTo>
                  <a:pt x="2612" y="2632"/>
                </a:lnTo>
                <a:lnTo>
                  <a:pt x="2607" y="2618"/>
                </a:lnTo>
                <a:lnTo>
                  <a:pt x="2602" y="2603"/>
                </a:lnTo>
                <a:lnTo>
                  <a:pt x="2600" y="2588"/>
                </a:lnTo>
                <a:lnTo>
                  <a:pt x="2598" y="2572"/>
                </a:lnTo>
                <a:lnTo>
                  <a:pt x="2598" y="2557"/>
                </a:lnTo>
                <a:lnTo>
                  <a:pt x="2599" y="2535"/>
                </a:lnTo>
                <a:lnTo>
                  <a:pt x="2602" y="2513"/>
                </a:lnTo>
                <a:lnTo>
                  <a:pt x="2608" y="2493"/>
                </a:lnTo>
                <a:lnTo>
                  <a:pt x="2616" y="2472"/>
                </a:lnTo>
                <a:lnTo>
                  <a:pt x="2580" y="2467"/>
                </a:lnTo>
                <a:lnTo>
                  <a:pt x="2543" y="2464"/>
                </a:lnTo>
                <a:lnTo>
                  <a:pt x="2506" y="2462"/>
                </a:lnTo>
                <a:lnTo>
                  <a:pt x="2471" y="2461"/>
                </a:lnTo>
                <a:lnTo>
                  <a:pt x="2434" y="2460"/>
                </a:lnTo>
                <a:lnTo>
                  <a:pt x="2397" y="2460"/>
                </a:lnTo>
                <a:lnTo>
                  <a:pt x="2359" y="2461"/>
                </a:lnTo>
                <a:lnTo>
                  <a:pt x="2323" y="2462"/>
                </a:lnTo>
                <a:lnTo>
                  <a:pt x="2286" y="2464"/>
                </a:lnTo>
                <a:lnTo>
                  <a:pt x="2248" y="2467"/>
                </a:lnTo>
                <a:lnTo>
                  <a:pt x="2211" y="2471"/>
                </a:lnTo>
                <a:lnTo>
                  <a:pt x="2173" y="2475"/>
                </a:lnTo>
                <a:lnTo>
                  <a:pt x="2098" y="2486"/>
                </a:lnTo>
                <a:lnTo>
                  <a:pt x="2023" y="2500"/>
                </a:lnTo>
                <a:lnTo>
                  <a:pt x="2040" y="2470"/>
                </a:lnTo>
                <a:lnTo>
                  <a:pt x="2055" y="2440"/>
                </a:lnTo>
                <a:lnTo>
                  <a:pt x="2069" y="2407"/>
                </a:lnTo>
                <a:lnTo>
                  <a:pt x="2082" y="2375"/>
                </a:lnTo>
                <a:lnTo>
                  <a:pt x="2094" y="2336"/>
                </a:lnTo>
                <a:lnTo>
                  <a:pt x="2104" y="2297"/>
                </a:lnTo>
                <a:lnTo>
                  <a:pt x="2148" y="2290"/>
                </a:lnTo>
                <a:lnTo>
                  <a:pt x="2191" y="2286"/>
                </a:lnTo>
                <a:lnTo>
                  <a:pt x="2234" y="2281"/>
                </a:lnTo>
                <a:lnTo>
                  <a:pt x="2278" y="2277"/>
                </a:lnTo>
                <a:lnTo>
                  <a:pt x="2321" y="2275"/>
                </a:lnTo>
                <a:lnTo>
                  <a:pt x="2364" y="2272"/>
                </a:lnTo>
                <a:lnTo>
                  <a:pt x="2407" y="2272"/>
                </a:lnTo>
                <a:lnTo>
                  <a:pt x="2450" y="2272"/>
                </a:lnTo>
                <a:lnTo>
                  <a:pt x="2493" y="2274"/>
                </a:lnTo>
                <a:lnTo>
                  <a:pt x="2535" y="2276"/>
                </a:lnTo>
                <a:lnTo>
                  <a:pt x="2578" y="2278"/>
                </a:lnTo>
                <a:lnTo>
                  <a:pt x="2620" y="2282"/>
                </a:lnTo>
                <a:lnTo>
                  <a:pt x="2661" y="2288"/>
                </a:lnTo>
                <a:lnTo>
                  <a:pt x="2704" y="2295"/>
                </a:lnTo>
                <a:lnTo>
                  <a:pt x="2745" y="2302"/>
                </a:lnTo>
                <a:lnTo>
                  <a:pt x="2786" y="2310"/>
                </a:lnTo>
                <a:lnTo>
                  <a:pt x="2815" y="2298"/>
                </a:lnTo>
                <a:lnTo>
                  <a:pt x="2845" y="2287"/>
                </a:lnTo>
                <a:lnTo>
                  <a:pt x="2878" y="2277"/>
                </a:lnTo>
                <a:lnTo>
                  <a:pt x="2911" y="2268"/>
                </a:lnTo>
                <a:lnTo>
                  <a:pt x="2945" y="2261"/>
                </a:lnTo>
                <a:lnTo>
                  <a:pt x="2980" y="2257"/>
                </a:lnTo>
                <a:lnTo>
                  <a:pt x="3017" y="2253"/>
                </a:lnTo>
                <a:lnTo>
                  <a:pt x="3054" y="2253"/>
                </a:lnTo>
                <a:lnTo>
                  <a:pt x="3078" y="2253"/>
                </a:lnTo>
                <a:lnTo>
                  <a:pt x="3102" y="2255"/>
                </a:lnTo>
                <a:lnTo>
                  <a:pt x="3125" y="2257"/>
                </a:lnTo>
                <a:lnTo>
                  <a:pt x="3149" y="2259"/>
                </a:lnTo>
                <a:lnTo>
                  <a:pt x="3171" y="2263"/>
                </a:lnTo>
                <a:lnTo>
                  <a:pt x="3193" y="2268"/>
                </a:lnTo>
                <a:lnTo>
                  <a:pt x="3214" y="2272"/>
                </a:lnTo>
                <a:lnTo>
                  <a:pt x="3236" y="2278"/>
                </a:lnTo>
                <a:lnTo>
                  <a:pt x="3257" y="2285"/>
                </a:lnTo>
                <a:lnTo>
                  <a:pt x="3277" y="2291"/>
                </a:lnTo>
                <a:lnTo>
                  <a:pt x="3296" y="2299"/>
                </a:lnTo>
                <a:lnTo>
                  <a:pt x="3315" y="2308"/>
                </a:lnTo>
                <a:lnTo>
                  <a:pt x="3334" y="2317"/>
                </a:lnTo>
                <a:lnTo>
                  <a:pt x="3350" y="2326"/>
                </a:lnTo>
                <a:lnTo>
                  <a:pt x="3367" y="2336"/>
                </a:lnTo>
                <a:lnTo>
                  <a:pt x="3384" y="2347"/>
                </a:lnTo>
                <a:lnTo>
                  <a:pt x="3384" y="2051"/>
                </a:lnTo>
                <a:lnTo>
                  <a:pt x="3332" y="2016"/>
                </a:lnTo>
                <a:lnTo>
                  <a:pt x="3279" y="1980"/>
                </a:lnTo>
                <a:lnTo>
                  <a:pt x="3223" y="1945"/>
                </a:lnTo>
                <a:lnTo>
                  <a:pt x="3164" y="1908"/>
                </a:lnTo>
                <a:lnTo>
                  <a:pt x="3103" y="1872"/>
                </a:lnTo>
                <a:lnTo>
                  <a:pt x="3038" y="1835"/>
                </a:lnTo>
                <a:lnTo>
                  <a:pt x="2970" y="1798"/>
                </a:lnTo>
                <a:lnTo>
                  <a:pt x="2900" y="1761"/>
                </a:lnTo>
                <a:lnTo>
                  <a:pt x="2871" y="1746"/>
                </a:lnTo>
                <a:lnTo>
                  <a:pt x="2842" y="1733"/>
                </a:lnTo>
                <a:lnTo>
                  <a:pt x="2813" y="1720"/>
                </a:lnTo>
                <a:lnTo>
                  <a:pt x="2784" y="1707"/>
                </a:lnTo>
                <a:lnTo>
                  <a:pt x="2754" y="1695"/>
                </a:lnTo>
                <a:lnTo>
                  <a:pt x="2725" y="1685"/>
                </a:lnTo>
                <a:lnTo>
                  <a:pt x="2695" y="1674"/>
                </a:lnTo>
                <a:lnTo>
                  <a:pt x="2665" y="1665"/>
                </a:lnTo>
                <a:lnTo>
                  <a:pt x="2603" y="1647"/>
                </a:lnTo>
                <a:lnTo>
                  <a:pt x="2542" y="1633"/>
                </a:lnTo>
                <a:lnTo>
                  <a:pt x="2481" y="1620"/>
                </a:lnTo>
                <a:lnTo>
                  <a:pt x="2418" y="1610"/>
                </a:lnTo>
                <a:lnTo>
                  <a:pt x="2356" y="1603"/>
                </a:lnTo>
                <a:lnTo>
                  <a:pt x="2294" y="1597"/>
                </a:lnTo>
                <a:lnTo>
                  <a:pt x="2230" y="1594"/>
                </a:lnTo>
                <a:lnTo>
                  <a:pt x="2166" y="1593"/>
                </a:lnTo>
                <a:lnTo>
                  <a:pt x="2103" y="1594"/>
                </a:lnTo>
                <a:lnTo>
                  <a:pt x="2039" y="1596"/>
                </a:lnTo>
                <a:lnTo>
                  <a:pt x="1976" y="1600"/>
                </a:lnTo>
                <a:lnTo>
                  <a:pt x="1912" y="1606"/>
                </a:lnTo>
                <a:lnTo>
                  <a:pt x="1889" y="1585"/>
                </a:lnTo>
                <a:lnTo>
                  <a:pt x="1864" y="1565"/>
                </a:lnTo>
                <a:lnTo>
                  <a:pt x="1839" y="1547"/>
                </a:lnTo>
                <a:lnTo>
                  <a:pt x="1813" y="1529"/>
                </a:lnTo>
                <a:lnTo>
                  <a:pt x="1785" y="1513"/>
                </a:lnTo>
                <a:lnTo>
                  <a:pt x="1757" y="1499"/>
                </a:lnTo>
                <a:lnTo>
                  <a:pt x="1729" y="1486"/>
                </a:lnTo>
                <a:lnTo>
                  <a:pt x="1700" y="1474"/>
                </a:lnTo>
                <a:lnTo>
                  <a:pt x="1673" y="1464"/>
                </a:lnTo>
                <a:lnTo>
                  <a:pt x="1645" y="1457"/>
                </a:lnTo>
                <a:lnTo>
                  <a:pt x="1728" y="1441"/>
                </a:lnTo>
                <a:lnTo>
                  <a:pt x="1814" y="1429"/>
                </a:lnTo>
                <a:lnTo>
                  <a:pt x="1899" y="1419"/>
                </a:lnTo>
                <a:lnTo>
                  <a:pt x="1941" y="1414"/>
                </a:lnTo>
                <a:lnTo>
                  <a:pt x="1985" y="1411"/>
                </a:lnTo>
                <a:lnTo>
                  <a:pt x="2027" y="1407"/>
                </a:lnTo>
                <a:lnTo>
                  <a:pt x="2071" y="1406"/>
                </a:lnTo>
                <a:lnTo>
                  <a:pt x="2113" y="1405"/>
                </a:lnTo>
                <a:lnTo>
                  <a:pt x="2156" y="1404"/>
                </a:lnTo>
                <a:lnTo>
                  <a:pt x="2199" y="1404"/>
                </a:lnTo>
                <a:lnTo>
                  <a:pt x="2242" y="1406"/>
                </a:lnTo>
                <a:lnTo>
                  <a:pt x="2285" y="1407"/>
                </a:lnTo>
                <a:lnTo>
                  <a:pt x="2327" y="1411"/>
                </a:lnTo>
                <a:lnTo>
                  <a:pt x="2369" y="1414"/>
                </a:lnTo>
                <a:lnTo>
                  <a:pt x="2413" y="1419"/>
                </a:lnTo>
                <a:lnTo>
                  <a:pt x="2455" y="1424"/>
                </a:lnTo>
                <a:lnTo>
                  <a:pt x="2496" y="1431"/>
                </a:lnTo>
                <a:lnTo>
                  <a:pt x="2539" y="1439"/>
                </a:lnTo>
                <a:lnTo>
                  <a:pt x="2581" y="1448"/>
                </a:lnTo>
                <a:lnTo>
                  <a:pt x="2622" y="1457"/>
                </a:lnTo>
                <a:lnTo>
                  <a:pt x="2664" y="1468"/>
                </a:lnTo>
                <a:lnTo>
                  <a:pt x="2705" y="1479"/>
                </a:lnTo>
                <a:lnTo>
                  <a:pt x="2746" y="1491"/>
                </a:lnTo>
                <a:lnTo>
                  <a:pt x="2787" y="1506"/>
                </a:lnTo>
                <a:lnTo>
                  <a:pt x="2828" y="1520"/>
                </a:lnTo>
                <a:lnTo>
                  <a:pt x="2868" y="1537"/>
                </a:lnTo>
                <a:lnTo>
                  <a:pt x="2908" y="1554"/>
                </a:lnTo>
                <a:lnTo>
                  <a:pt x="2948" y="1572"/>
                </a:lnTo>
                <a:lnTo>
                  <a:pt x="2987" y="1591"/>
                </a:lnTo>
                <a:lnTo>
                  <a:pt x="3043" y="1621"/>
                </a:lnTo>
                <a:lnTo>
                  <a:pt x="3096" y="1650"/>
                </a:lnTo>
                <a:lnTo>
                  <a:pt x="3149" y="1679"/>
                </a:lnTo>
                <a:lnTo>
                  <a:pt x="3199" y="1708"/>
                </a:lnTo>
                <a:lnTo>
                  <a:pt x="3248" y="1736"/>
                </a:lnTo>
                <a:lnTo>
                  <a:pt x="3295" y="1765"/>
                </a:lnTo>
                <a:lnTo>
                  <a:pt x="3340" y="1793"/>
                </a:lnTo>
                <a:lnTo>
                  <a:pt x="3384" y="1821"/>
                </a:lnTo>
                <a:lnTo>
                  <a:pt x="3384" y="1357"/>
                </a:lnTo>
                <a:lnTo>
                  <a:pt x="3384" y="1335"/>
                </a:lnTo>
                <a:lnTo>
                  <a:pt x="3331" y="1293"/>
                </a:lnTo>
                <a:lnTo>
                  <a:pt x="3278" y="1249"/>
                </a:lnTo>
                <a:lnTo>
                  <a:pt x="3221" y="1206"/>
                </a:lnTo>
                <a:lnTo>
                  <a:pt x="3161" y="1161"/>
                </a:lnTo>
                <a:lnTo>
                  <a:pt x="3098" y="1115"/>
                </a:lnTo>
                <a:lnTo>
                  <a:pt x="3033" y="1069"/>
                </a:lnTo>
                <a:lnTo>
                  <a:pt x="2964" y="1022"/>
                </a:lnTo>
                <a:lnTo>
                  <a:pt x="2892" y="974"/>
                </a:lnTo>
                <a:lnTo>
                  <a:pt x="2836" y="941"/>
                </a:lnTo>
                <a:lnTo>
                  <a:pt x="2781" y="908"/>
                </a:lnTo>
                <a:lnTo>
                  <a:pt x="2724" y="879"/>
                </a:lnTo>
                <a:lnTo>
                  <a:pt x="2667" y="852"/>
                </a:lnTo>
                <a:lnTo>
                  <a:pt x="2609" y="828"/>
                </a:lnTo>
                <a:lnTo>
                  <a:pt x="2551" y="806"/>
                </a:lnTo>
                <a:lnTo>
                  <a:pt x="2492" y="784"/>
                </a:lnTo>
                <a:lnTo>
                  <a:pt x="2433" y="767"/>
                </a:lnTo>
                <a:lnTo>
                  <a:pt x="2374" y="751"/>
                </a:lnTo>
                <a:lnTo>
                  <a:pt x="2314" y="737"/>
                </a:lnTo>
                <a:lnTo>
                  <a:pt x="2253" y="724"/>
                </a:lnTo>
                <a:lnTo>
                  <a:pt x="2193" y="714"/>
                </a:lnTo>
                <a:lnTo>
                  <a:pt x="2132" y="705"/>
                </a:lnTo>
                <a:lnTo>
                  <a:pt x="2072" y="699"/>
                </a:lnTo>
                <a:lnTo>
                  <a:pt x="2010" y="693"/>
                </a:lnTo>
                <a:lnTo>
                  <a:pt x="1950" y="690"/>
                </a:lnTo>
                <a:lnTo>
                  <a:pt x="1961" y="648"/>
                </a:lnTo>
                <a:lnTo>
                  <a:pt x="1970" y="607"/>
                </a:lnTo>
                <a:lnTo>
                  <a:pt x="1977" y="565"/>
                </a:lnTo>
                <a:lnTo>
                  <a:pt x="1983" y="523"/>
                </a:lnTo>
                <a:lnTo>
                  <a:pt x="1985" y="502"/>
                </a:lnTo>
                <a:lnTo>
                  <a:pt x="2049" y="507"/>
                </a:lnTo>
                <a:lnTo>
                  <a:pt x="2114" y="514"/>
                </a:lnTo>
                <a:lnTo>
                  <a:pt x="2179" y="521"/>
                </a:lnTo>
                <a:lnTo>
                  <a:pt x="2243" y="531"/>
                </a:lnTo>
                <a:lnTo>
                  <a:pt x="2308" y="543"/>
                </a:lnTo>
                <a:lnTo>
                  <a:pt x="2373" y="556"/>
                </a:lnTo>
                <a:lnTo>
                  <a:pt x="2437" y="572"/>
                </a:lnTo>
                <a:lnTo>
                  <a:pt x="2501" y="589"/>
                </a:lnTo>
                <a:lnTo>
                  <a:pt x="2564" y="609"/>
                </a:lnTo>
                <a:lnTo>
                  <a:pt x="2628" y="632"/>
                </a:lnTo>
                <a:lnTo>
                  <a:pt x="2690" y="656"/>
                </a:lnTo>
                <a:lnTo>
                  <a:pt x="2753" y="683"/>
                </a:lnTo>
                <a:lnTo>
                  <a:pt x="2814" y="712"/>
                </a:lnTo>
                <a:lnTo>
                  <a:pt x="2875" y="744"/>
                </a:lnTo>
                <a:lnTo>
                  <a:pt x="2936" y="779"/>
                </a:lnTo>
                <a:lnTo>
                  <a:pt x="2966" y="797"/>
                </a:lnTo>
                <a:lnTo>
                  <a:pt x="2995" y="816"/>
                </a:lnTo>
                <a:lnTo>
                  <a:pt x="3053" y="854"/>
                </a:lnTo>
                <a:lnTo>
                  <a:pt x="3107" y="890"/>
                </a:lnTo>
                <a:lnTo>
                  <a:pt x="3161" y="927"/>
                </a:lnTo>
                <a:lnTo>
                  <a:pt x="3212" y="964"/>
                </a:lnTo>
                <a:lnTo>
                  <a:pt x="3262" y="1000"/>
                </a:lnTo>
                <a:lnTo>
                  <a:pt x="3309" y="1035"/>
                </a:lnTo>
                <a:lnTo>
                  <a:pt x="3400" y="1104"/>
                </a:lnTo>
                <a:lnTo>
                  <a:pt x="3409" y="1089"/>
                </a:lnTo>
                <a:lnTo>
                  <a:pt x="3421" y="1074"/>
                </a:lnTo>
                <a:lnTo>
                  <a:pt x="3434" y="1061"/>
                </a:lnTo>
                <a:lnTo>
                  <a:pt x="3451" y="1050"/>
                </a:lnTo>
                <a:lnTo>
                  <a:pt x="3470" y="1039"/>
                </a:lnTo>
                <a:lnTo>
                  <a:pt x="3491" y="1030"/>
                </a:lnTo>
                <a:lnTo>
                  <a:pt x="3515" y="1022"/>
                </a:lnTo>
                <a:lnTo>
                  <a:pt x="3542" y="1016"/>
                </a:lnTo>
                <a:lnTo>
                  <a:pt x="4544" y="869"/>
                </a:lnTo>
                <a:lnTo>
                  <a:pt x="4569" y="867"/>
                </a:lnTo>
                <a:lnTo>
                  <a:pt x="4591" y="866"/>
                </a:lnTo>
                <a:lnTo>
                  <a:pt x="4611" y="867"/>
                </a:lnTo>
                <a:lnTo>
                  <a:pt x="4629" y="871"/>
                </a:lnTo>
                <a:lnTo>
                  <a:pt x="4645" y="877"/>
                </a:lnTo>
                <a:lnTo>
                  <a:pt x="4659" y="885"/>
                </a:lnTo>
                <a:lnTo>
                  <a:pt x="4671" y="894"/>
                </a:lnTo>
                <a:lnTo>
                  <a:pt x="4681" y="905"/>
                </a:lnTo>
                <a:lnTo>
                  <a:pt x="4690" y="917"/>
                </a:lnTo>
                <a:lnTo>
                  <a:pt x="4698" y="932"/>
                </a:lnTo>
                <a:lnTo>
                  <a:pt x="4704" y="946"/>
                </a:lnTo>
                <a:lnTo>
                  <a:pt x="4709" y="963"/>
                </a:lnTo>
                <a:lnTo>
                  <a:pt x="4713" y="981"/>
                </a:lnTo>
                <a:lnTo>
                  <a:pt x="4715" y="1000"/>
                </a:lnTo>
                <a:lnTo>
                  <a:pt x="4717" y="1019"/>
                </a:lnTo>
                <a:lnTo>
                  <a:pt x="4718" y="1040"/>
                </a:lnTo>
                <a:lnTo>
                  <a:pt x="4718" y="1162"/>
                </a:lnTo>
                <a:lnTo>
                  <a:pt x="4718" y="2136"/>
                </a:lnTo>
                <a:lnTo>
                  <a:pt x="4727" y="2138"/>
                </a:lnTo>
                <a:lnTo>
                  <a:pt x="4787" y="2143"/>
                </a:lnTo>
                <a:lnTo>
                  <a:pt x="4846" y="2146"/>
                </a:lnTo>
                <a:lnTo>
                  <a:pt x="4903" y="2148"/>
                </a:lnTo>
                <a:lnTo>
                  <a:pt x="4958" y="2146"/>
                </a:lnTo>
                <a:lnTo>
                  <a:pt x="5011" y="2143"/>
                </a:lnTo>
                <a:lnTo>
                  <a:pt x="5063" y="2138"/>
                </a:lnTo>
                <a:lnTo>
                  <a:pt x="5113" y="2131"/>
                </a:lnTo>
                <a:lnTo>
                  <a:pt x="5162" y="2122"/>
                </a:lnTo>
                <a:lnTo>
                  <a:pt x="5208" y="2111"/>
                </a:lnTo>
                <a:lnTo>
                  <a:pt x="5252" y="2100"/>
                </a:lnTo>
                <a:lnTo>
                  <a:pt x="5296" y="2086"/>
                </a:lnTo>
                <a:lnTo>
                  <a:pt x="5337" y="2072"/>
                </a:lnTo>
                <a:lnTo>
                  <a:pt x="5376" y="2057"/>
                </a:lnTo>
                <a:lnTo>
                  <a:pt x="5414" y="2042"/>
                </a:lnTo>
                <a:lnTo>
                  <a:pt x="5448" y="2025"/>
                </a:lnTo>
                <a:lnTo>
                  <a:pt x="5483" y="2008"/>
                </a:lnTo>
                <a:lnTo>
                  <a:pt x="5514" y="1992"/>
                </a:lnTo>
                <a:lnTo>
                  <a:pt x="5544" y="1975"/>
                </a:lnTo>
                <a:lnTo>
                  <a:pt x="5572" y="1957"/>
                </a:lnTo>
                <a:lnTo>
                  <a:pt x="5598" y="1940"/>
                </a:lnTo>
                <a:lnTo>
                  <a:pt x="5622" y="1925"/>
                </a:lnTo>
                <a:lnTo>
                  <a:pt x="5644" y="1909"/>
                </a:lnTo>
                <a:lnTo>
                  <a:pt x="5682" y="1880"/>
                </a:lnTo>
                <a:lnTo>
                  <a:pt x="5711" y="1854"/>
                </a:lnTo>
                <a:lnTo>
                  <a:pt x="5734" y="1835"/>
                </a:lnTo>
                <a:lnTo>
                  <a:pt x="5752" y="1818"/>
                </a:lnTo>
                <a:lnTo>
                  <a:pt x="5758" y="1811"/>
                </a:lnTo>
                <a:lnTo>
                  <a:pt x="5766" y="1805"/>
                </a:lnTo>
                <a:lnTo>
                  <a:pt x="5774" y="1800"/>
                </a:lnTo>
                <a:lnTo>
                  <a:pt x="5782" y="1796"/>
                </a:lnTo>
                <a:lnTo>
                  <a:pt x="5791" y="1793"/>
                </a:lnTo>
                <a:lnTo>
                  <a:pt x="5799" y="1790"/>
                </a:lnTo>
                <a:lnTo>
                  <a:pt x="5808" y="1789"/>
                </a:lnTo>
                <a:lnTo>
                  <a:pt x="5817" y="1788"/>
                </a:lnTo>
                <a:lnTo>
                  <a:pt x="5826" y="1788"/>
                </a:lnTo>
                <a:lnTo>
                  <a:pt x="5835" y="1789"/>
                </a:lnTo>
                <a:lnTo>
                  <a:pt x="5844" y="1791"/>
                </a:lnTo>
                <a:lnTo>
                  <a:pt x="5853" y="1794"/>
                </a:lnTo>
                <a:lnTo>
                  <a:pt x="5862" y="1798"/>
                </a:lnTo>
                <a:lnTo>
                  <a:pt x="5870" y="1802"/>
                </a:lnTo>
                <a:lnTo>
                  <a:pt x="5877" y="1808"/>
                </a:lnTo>
                <a:lnTo>
                  <a:pt x="5885" y="1814"/>
                </a:lnTo>
                <a:lnTo>
                  <a:pt x="5892" y="1821"/>
                </a:lnTo>
                <a:lnTo>
                  <a:pt x="5898" y="1829"/>
                </a:lnTo>
                <a:lnTo>
                  <a:pt x="5903" y="1837"/>
                </a:lnTo>
                <a:lnTo>
                  <a:pt x="5906" y="1844"/>
                </a:lnTo>
                <a:lnTo>
                  <a:pt x="5910" y="1853"/>
                </a:lnTo>
                <a:lnTo>
                  <a:pt x="5913" y="1862"/>
                </a:lnTo>
                <a:lnTo>
                  <a:pt x="5914" y="1871"/>
                </a:lnTo>
                <a:lnTo>
                  <a:pt x="5915" y="1880"/>
                </a:lnTo>
                <a:lnTo>
                  <a:pt x="5915" y="1889"/>
                </a:lnTo>
                <a:lnTo>
                  <a:pt x="5914" y="1898"/>
                </a:lnTo>
                <a:lnTo>
                  <a:pt x="5912" y="1907"/>
                </a:lnTo>
                <a:lnTo>
                  <a:pt x="5909" y="1916"/>
                </a:lnTo>
                <a:lnTo>
                  <a:pt x="5905" y="1925"/>
                </a:lnTo>
                <a:lnTo>
                  <a:pt x="5901" y="1932"/>
                </a:lnTo>
                <a:lnTo>
                  <a:pt x="5895" y="1940"/>
                </a:lnTo>
                <a:lnTo>
                  <a:pt x="5890" y="1948"/>
                </a:lnTo>
                <a:lnTo>
                  <a:pt x="5869" y="1968"/>
                </a:lnTo>
                <a:lnTo>
                  <a:pt x="5844" y="1990"/>
                </a:lnTo>
                <a:lnTo>
                  <a:pt x="5809" y="2019"/>
                </a:lnTo>
                <a:lnTo>
                  <a:pt x="5766" y="2054"/>
                </a:lnTo>
                <a:lnTo>
                  <a:pt x="5740" y="2072"/>
                </a:lnTo>
                <a:lnTo>
                  <a:pt x="5712" y="2091"/>
                </a:lnTo>
                <a:lnTo>
                  <a:pt x="5682" y="2111"/>
                </a:lnTo>
                <a:lnTo>
                  <a:pt x="5650" y="2131"/>
                </a:lnTo>
                <a:lnTo>
                  <a:pt x="5616" y="2151"/>
                </a:lnTo>
                <a:lnTo>
                  <a:pt x="5580" y="2170"/>
                </a:lnTo>
                <a:lnTo>
                  <a:pt x="5541" y="2190"/>
                </a:lnTo>
                <a:lnTo>
                  <a:pt x="5500" y="2209"/>
                </a:lnTo>
                <a:lnTo>
                  <a:pt x="5457" y="2228"/>
                </a:lnTo>
                <a:lnTo>
                  <a:pt x="5413" y="2246"/>
                </a:lnTo>
                <a:lnTo>
                  <a:pt x="5365" y="2262"/>
                </a:lnTo>
                <a:lnTo>
                  <a:pt x="5316" y="2278"/>
                </a:lnTo>
                <a:lnTo>
                  <a:pt x="5264" y="2291"/>
                </a:lnTo>
                <a:lnTo>
                  <a:pt x="5212" y="2305"/>
                </a:lnTo>
                <a:lnTo>
                  <a:pt x="5156" y="2316"/>
                </a:lnTo>
                <a:lnTo>
                  <a:pt x="5099" y="2325"/>
                </a:lnTo>
                <a:lnTo>
                  <a:pt x="5040" y="2331"/>
                </a:lnTo>
                <a:lnTo>
                  <a:pt x="4980" y="2336"/>
                </a:lnTo>
                <a:lnTo>
                  <a:pt x="4918" y="2338"/>
                </a:lnTo>
                <a:lnTo>
                  <a:pt x="4885" y="2338"/>
                </a:lnTo>
                <a:lnTo>
                  <a:pt x="4853" y="2337"/>
                </a:lnTo>
                <a:lnTo>
                  <a:pt x="4820" y="2336"/>
                </a:lnTo>
                <a:lnTo>
                  <a:pt x="4786" y="2334"/>
                </a:lnTo>
                <a:lnTo>
                  <a:pt x="4753" y="2331"/>
                </a:lnTo>
                <a:lnTo>
                  <a:pt x="4718" y="2327"/>
                </a:lnTo>
                <a:lnTo>
                  <a:pt x="4718" y="2397"/>
                </a:lnTo>
                <a:lnTo>
                  <a:pt x="4717" y="2418"/>
                </a:lnTo>
                <a:lnTo>
                  <a:pt x="4714" y="2438"/>
                </a:lnTo>
                <a:lnTo>
                  <a:pt x="4709" y="2459"/>
                </a:lnTo>
                <a:lnTo>
                  <a:pt x="4703" y="2479"/>
                </a:lnTo>
                <a:lnTo>
                  <a:pt x="4694" y="2498"/>
                </a:lnTo>
                <a:lnTo>
                  <a:pt x="4682" y="2515"/>
                </a:lnTo>
                <a:lnTo>
                  <a:pt x="4670" y="2533"/>
                </a:lnTo>
                <a:lnTo>
                  <a:pt x="4656" y="2551"/>
                </a:lnTo>
                <a:lnTo>
                  <a:pt x="4640" y="2568"/>
                </a:lnTo>
                <a:lnTo>
                  <a:pt x="4623" y="2583"/>
                </a:lnTo>
                <a:lnTo>
                  <a:pt x="4604" y="2598"/>
                </a:lnTo>
                <a:lnTo>
                  <a:pt x="4585" y="2612"/>
                </a:lnTo>
                <a:lnTo>
                  <a:pt x="4564" y="2626"/>
                </a:lnTo>
                <a:lnTo>
                  <a:pt x="4541" y="2638"/>
                </a:lnTo>
                <a:lnTo>
                  <a:pt x="4517" y="2649"/>
                </a:lnTo>
                <a:lnTo>
                  <a:pt x="4493" y="2660"/>
                </a:lnTo>
                <a:lnTo>
                  <a:pt x="4517" y="2666"/>
                </a:lnTo>
                <a:lnTo>
                  <a:pt x="4543" y="2670"/>
                </a:lnTo>
                <a:lnTo>
                  <a:pt x="4569" y="2675"/>
                </a:lnTo>
                <a:lnTo>
                  <a:pt x="4597" y="2678"/>
                </a:lnTo>
                <a:lnTo>
                  <a:pt x="4624" y="2680"/>
                </a:lnTo>
                <a:lnTo>
                  <a:pt x="4653" y="2683"/>
                </a:lnTo>
                <a:lnTo>
                  <a:pt x="4685" y="2684"/>
                </a:lnTo>
                <a:lnTo>
                  <a:pt x="4716" y="2684"/>
                </a:lnTo>
                <a:lnTo>
                  <a:pt x="4776" y="2683"/>
                </a:lnTo>
                <a:lnTo>
                  <a:pt x="4835" y="2678"/>
                </a:lnTo>
                <a:lnTo>
                  <a:pt x="4892" y="2671"/>
                </a:lnTo>
                <a:lnTo>
                  <a:pt x="4948" y="2662"/>
                </a:lnTo>
                <a:lnTo>
                  <a:pt x="5001" y="2652"/>
                </a:lnTo>
                <a:lnTo>
                  <a:pt x="5053" y="2640"/>
                </a:lnTo>
                <a:lnTo>
                  <a:pt x="5104" y="2626"/>
                </a:lnTo>
                <a:lnTo>
                  <a:pt x="5152" y="2610"/>
                </a:lnTo>
                <a:lnTo>
                  <a:pt x="5199" y="2593"/>
                </a:lnTo>
                <a:lnTo>
                  <a:pt x="5244" y="2576"/>
                </a:lnTo>
                <a:lnTo>
                  <a:pt x="5287" y="2557"/>
                </a:lnTo>
                <a:lnTo>
                  <a:pt x="5329" y="2537"/>
                </a:lnTo>
                <a:lnTo>
                  <a:pt x="5368" y="2515"/>
                </a:lnTo>
                <a:lnTo>
                  <a:pt x="5406" y="2495"/>
                </a:lnTo>
                <a:lnTo>
                  <a:pt x="5442" y="2474"/>
                </a:lnTo>
                <a:lnTo>
                  <a:pt x="5476" y="2452"/>
                </a:lnTo>
                <a:lnTo>
                  <a:pt x="5507" y="2431"/>
                </a:lnTo>
                <a:lnTo>
                  <a:pt x="5539" y="2409"/>
                </a:lnTo>
                <a:lnTo>
                  <a:pt x="5566" y="2388"/>
                </a:lnTo>
                <a:lnTo>
                  <a:pt x="5592" y="2368"/>
                </a:lnTo>
                <a:lnTo>
                  <a:pt x="5617" y="2348"/>
                </a:lnTo>
                <a:lnTo>
                  <a:pt x="5639" y="2329"/>
                </a:lnTo>
                <a:lnTo>
                  <a:pt x="5678" y="2295"/>
                </a:lnTo>
                <a:lnTo>
                  <a:pt x="5708" y="2266"/>
                </a:lnTo>
                <a:lnTo>
                  <a:pt x="5729" y="2243"/>
                </a:lnTo>
                <a:lnTo>
                  <a:pt x="5747" y="2223"/>
                </a:lnTo>
                <a:lnTo>
                  <a:pt x="5754" y="2216"/>
                </a:lnTo>
                <a:lnTo>
                  <a:pt x="5762" y="2210"/>
                </a:lnTo>
                <a:lnTo>
                  <a:pt x="5769" y="2204"/>
                </a:lnTo>
                <a:lnTo>
                  <a:pt x="5777" y="2200"/>
                </a:lnTo>
                <a:lnTo>
                  <a:pt x="5785" y="2195"/>
                </a:lnTo>
                <a:lnTo>
                  <a:pt x="5794" y="2193"/>
                </a:lnTo>
                <a:lnTo>
                  <a:pt x="5803" y="2191"/>
                </a:lnTo>
                <a:lnTo>
                  <a:pt x="5812" y="2190"/>
                </a:lnTo>
                <a:lnTo>
                  <a:pt x="5821" y="2189"/>
                </a:lnTo>
                <a:lnTo>
                  <a:pt x="5830" y="2190"/>
                </a:lnTo>
                <a:lnTo>
                  <a:pt x="5840" y="2191"/>
                </a:lnTo>
                <a:lnTo>
                  <a:pt x="5848" y="2193"/>
                </a:lnTo>
                <a:lnTo>
                  <a:pt x="5856" y="2197"/>
                </a:lnTo>
                <a:lnTo>
                  <a:pt x="5865" y="2200"/>
                </a:lnTo>
                <a:lnTo>
                  <a:pt x="5873" y="2206"/>
                </a:lnTo>
                <a:lnTo>
                  <a:pt x="5881" y="2211"/>
                </a:lnTo>
                <a:lnTo>
                  <a:pt x="5889" y="2218"/>
                </a:lnTo>
                <a:lnTo>
                  <a:pt x="5894" y="2224"/>
                </a:lnTo>
                <a:lnTo>
                  <a:pt x="5900" y="2232"/>
                </a:lnTo>
                <a:lnTo>
                  <a:pt x="5904" y="2241"/>
                </a:lnTo>
                <a:lnTo>
                  <a:pt x="5909" y="2249"/>
                </a:lnTo>
                <a:lnTo>
                  <a:pt x="5912" y="2258"/>
                </a:lnTo>
                <a:lnTo>
                  <a:pt x="5913" y="2267"/>
                </a:lnTo>
                <a:lnTo>
                  <a:pt x="5914" y="2276"/>
                </a:lnTo>
                <a:lnTo>
                  <a:pt x="5915" y="2285"/>
                </a:lnTo>
                <a:lnTo>
                  <a:pt x="5914" y="2294"/>
                </a:lnTo>
                <a:lnTo>
                  <a:pt x="5913" y="2302"/>
                </a:lnTo>
                <a:lnTo>
                  <a:pt x="5911" y="2311"/>
                </a:lnTo>
                <a:lnTo>
                  <a:pt x="5908" y="2320"/>
                </a:lnTo>
                <a:lnTo>
                  <a:pt x="5904" y="2329"/>
                </a:lnTo>
                <a:lnTo>
                  <a:pt x="5899" y="2337"/>
                </a:lnTo>
                <a:lnTo>
                  <a:pt x="5893" y="2345"/>
                </a:lnTo>
                <a:lnTo>
                  <a:pt x="5873" y="2368"/>
                </a:lnTo>
                <a:lnTo>
                  <a:pt x="5847" y="2394"/>
                </a:lnTo>
                <a:lnTo>
                  <a:pt x="5813" y="2427"/>
                </a:lnTo>
                <a:lnTo>
                  <a:pt x="5769" y="2467"/>
                </a:lnTo>
                <a:lnTo>
                  <a:pt x="5744" y="2489"/>
                </a:lnTo>
                <a:lnTo>
                  <a:pt x="5716" y="2511"/>
                </a:lnTo>
                <a:lnTo>
                  <a:pt x="5686" y="2534"/>
                </a:lnTo>
                <a:lnTo>
                  <a:pt x="5653" y="2559"/>
                </a:lnTo>
                <a:lnTo>
                  <a:pt x="5619" y="2583"/>
                </a:lnTo>
                <a:lnTo>
                  <a:pt x="5582" y="2608"/>
                </a:lnTo>
                <a:lnTo>
                  <a:pt x="5544" y="2632"/>
                </a:lnTo>
                <a:lnTo>
                  <a:pt x="5503" y="2657"/>
                </a:lnTo>
                <a:lnTo>
                  <a:pt x="5459" y="2680"/>
                </a:lnTo>
                <a:lnTo>
                  <a:pt x="5415" y="2704"/>
                </a:lnTo>
                <a:lnTo>
                  <a:pt x="5367" y="2727"/>
                </a:lnTo>
                <a:lnTo>
                  <a:pt x="5318" y="2748"/>
                </a:lnTo>
                <a:lnTo>
                  <a:pt x="5267" y="2769"/>
                </a:lnTo>
                <a:lnTo>
                  <a:pt x="5213" y="2788"/>
                </a:lnTo>
                <a:lnTo>
                  <a:pt x="5157" y="2806"/>
                </a:lnTo>
                <a:lnTo>
                  <a:pt x="5100" y="2823"/>
                </a:lnTo>
                <a:lnTo>
                  <a:pt x="5041" y="2836"/>
                </a:lnTo>
                <a:lnTo>
                  <a:pt x="4980" y="2849"/>
                </a:lnTo>
                <a:lnTo>
                  <a:pt x="4917" y="2859"/>
                </a:lnTo>
                <a:lnTo>
                  <a:pt x="4884" y="2863"/>
                </a:lnTo>
                <a:lnTo>
                  <a:pt x="4852" y="2866"/>
                </a:lnTo>
                <a:lnTo>
                  <a:pt x="4818" y="2869"/>
                </a:lnTo>
                <a:lnTo>
                  <a:pt x="4785" y="2871"/>
                </a:lnTo>
                <a:lnTo>
                  <a:pt x="4750" y="2872"/>
                </a:lnTo>
                <a:lnTo>
                  <a:pt x="4716" y="2873"/>
                </a:lnTo>
                <a:lnTo>
                  <a:pt x="4666" y="2873"/>
                </a:lnTo>
                <a:lnTo>
                  <a:pt x="4618" y="2871"/>
                </a:lnTo>
                <a:lnTo>
                  <a:pt x="4572" y="2866"/>
                </a:lnTo>
                <a:lnTo>
                  <a:pt x="4529" y="2862"/>
                </a:lnTo>
                <a:lnTo>
                  <a:pt x="4487" y="2855"/>
                </a:lnTo>
                <a:lnTo>
                  <a:pt x="4447" y="2846"/>
                </a:lnTo>
                <a:lnTo>
                  <a:pt x="4410" y="2836"/>
                </a:lnTo>
                <a:lnTo>
                  <a:pt x="4374" y="2825"/>
                </a:lnTo>
                <a:lnTo>
                  <a:pt x="4339" y="2813"/>
                </a:lnTo>
                <a:lnTo>
                  <a:pt x="4306" y="2800"/>
                </a:lnTo>
                <a:lnTo>
                  <a:pt x="4273" y="2784"/>
                </a:lnTo>
                <a:lnTo>
                  <a:pt x="4242" y="2767"/>
                </a:lnTo>
                <a:lnTo>
                  <a:pt x="4212" y="2749"/>
                </a:lnTo>
                <a:lnTo>
                  <a:pt x="4182" y="2729"/>
                </a:lnTo>
                <a:lnTo>
                  <a:pt x="4153" y="2709"/>
                </a:lnTo>
                <a:lnTo>
                  <a:pt x="4124" y="2687"/>
                </a:lnTo>
                <a:lnTo>
                  <a:pt x="4089" y="2679"/>
                </a:lnTo>
                <a:lnTo>
                  <a:pt x="4057" y="2669"/>
                </a:lnTo>
                <a:lnTo>
                  <a:pt x="4026" y="2658"/>
                </a:lnTo>
                <a:lnTo>
                  <a:pt x="3996" y="2645"/>
                </a:lnTo>
                <a:lnTo>
                  <a:pt x="3968" y="2630"/>
                </a:lnTo>
                <a:lnTo>
                  <a:pt x="3942" y="2615"/>
                </a:lnTo>
                <a:lnTo>
                  <a:pt x="3918" y="2597"/>
                </a:lnTo>
                <a:lnTo>
                  <a:pt x="3895" y="2579"/>
                </a:lnTo>
                <a:lnTo>
                  <a:pt x="3875" y="2559"/>
                </a:lnTo>
                <a:lnTo>
                  <a:pt x="3858" y="2539"/>
                </a:lnTo>
                <a:lnTo>
                  <a:pt x="3843" y="2518"/>
                </a:lnTo>
                <a:lnTo>
                  <a:pt x="3836" y="2506"/>
                </a:lnTo>
                <a:lnTo>
                  <a:pt x="3830" y="2494"/>
                </a:lnTo>
                <a:lnTo>
                  <a:pt x="3824" y="2483"/>
                </a:lnTo>
                <a:lnTo>
                  <a:pt x="3820" y="2472"/>
                </a:lnTo>
                <a:lnTo>
                  <a:pt x="3815" y="2460"/>
                </a:lnTo>
                <a:lnTo>
                  <a:pt x="3812" y="2447"/>
                </a:lnTo>
                <a:lnTo>
                  <a:pt x="3810" y="2435"/>
                </a:lnTo>
                <a:lnTo>
                  <a:pt x="3807" y="2423"/>
                </a:lnTo>
                <a:lnTo>
                  <a:pt x="3806" y="2411"/>
                </a:lnTo>
                <a:lnTo>
                  <a:pt x="3806" y="2397"/>
                </a:lnTo>
                <a:lnTo>
                  <a:pt x="3742" y="2337"/>
                </a:lnTo>
                <a:lnTo>
                  <a:pt x="3671" y="2275"/>
                </a:lnTo>
                <a:lnTo>
                  <a:pt x="3633" y="2243"/>
                </a:lnTo>
                <a:lnTo>
                  <a:pt x="3594" y="2210"/>
                </a:lnTo>
                <a:lnTo>
                  <a:pt x="3553" y="2177"/>
                </a:lnTo>
                <a:lnTo>
                  <a:pt x="3510" y="2143"/>
                </a:lnTo>
                <a:close/>
                <a:moveTo>
                  <a:pt x="1226" y="3231"/>
                </a:moveTo>
                <a:lnTo>
                  <a:pt x="1226" y="3231"/>
                </a:lnTo>
                <a:lnTo>
                  <a:pt x="1232" y="3216"/>
                </a:lnTo>
                <a:lnTo>
                  <a:pt x="1239" y="3201"/>
                </a:lnTo>
                <a:lnTo>
                  <a:pt x="1245" y="3184"/>
                </a:lnTo>
                <a:lnTo>
                  <a:pt x="1250" y="3167"/>
                </a:lnTo>
                <a:lnTo>
                  <a:pt x="1253" y="3151"/>
                </a:lnTo>
                <a:lnTo>
                  <a:pt x="1256" y="3134"/>
                </a:lnTo>
                <a:lnTo>
                  <a:pt x="1258" y="3116"/>
                </a:lnTo>
                <a:lnTo>
                  <a:pt x="1258" y="3098"/>
                </a:lnTo>
                <a:lnTo>
                  <a:pt x="1258" y="3084"/>
                </a:lnTo>
                <a:lnTo>
                  <a:pt x="1257" y="3069"/>
                </a:lnTo>
                <a:lnTo>
                  <a:pt x="1255" y="3055"/>
                </a:lnTo>
                <a:lnTo>
                  <a:pt x="1252" y="3041"/>
                </a:lnTo>
                <a:lnTo>
                  <a:pt x="1249" y="3027"/>
                </a:lnTo>
                <a:lnTo>
                  <a:pt x="1246" y="3014"/>
                </a:lnTo>
                <a:lnTo>
                  <a:pt x="1241" y="3000"/>
                </a:lnTo>
                <a:lnTo>
                  <a:pt x="1236" y="2988"/>
                </a:lnTo>
                <a:lnTo>
                  <a:pt x="1230" y="2975"/>
                </a:lnTo>
                <a:lnTo>
                  <a:pt x="1224" y="2962"/>
                </a:lnTo>
                <a:lnTo>
                  <a:pt x="1210" y="2939"/>
                </a:lnTo>
                <a:lnTo>
                  <a:pt x="1193" y="2918"/>
                </a:lnTo>
                <a:lnTo>
                  <a:pt x="1175" y="2898"/>
                </a:lnTo>
                <a:lnTo>
                  <a:pt x="1154" y="2879"/>
                </a:lnTo>
                <a:lnTo>
                  <a:pt x="1133" y="2862"/>
                </a:lnTo>
                <a:lnTo>
                  <a:pt x="1110" y="2849"/>
                </a:lnTo>
                <a:lnTo>
                  <a:pt x="1097" y="2842"/>
                </a:lnTo>
                <a:lnTo>
                  <a:pt x="1085" y="2836"/>
                </a:lnTo>
                <a:lnTo>
                  <a:pt x="1072" y="2831"/>
                </a:lnTo>
                <a:lnTo>
                  <a:pt x="1058" y="2826"/>
                </a:lnTo>
                <a:lnTo>
                  <a:pt x="1045" y="2823"/>
                </a:lnTo>
                <a:lnTo>
                  <a:pt x="1032" y="2820"/>
                </a:lnTo>
                <a:lnTo>
                  <a:pt x="1017" y="2817"/>
                </a:lnTo>
                <a:lnTo>
                  <a:pt x="1003" y="2815"/>
                </a:lnTo>
                <a:lnTo>
                  <a:pt x="988" y="2814"/>
                </a:lnTo>
                <a:lnTo>
                  <a:pt x="974" y="2814"/>
                </a:lnTo>
                <a:lnTo>
                  <a:pt x="959" y="2814"/>
                </a:lnTo>
                <a:lnTo>
                  <a:pt x="945" y="2815"/>
                </a:lnTo>
                <a:lnTo>
                  <a:pt x="930" y="2817"/>
                </a:lnTo>
                <a:lnTo>
                  <a:pt x="917" y="2820"/>
                </a:lnTo>
                <a:lnTo>
                  <a:pt x="902" y="2823"/>
                </a:lnTo>
                <a:lnTo>
                  <a:pt x="889" y="2826"/>
                </a:lnTo>
                <a:lnTo>
                  <a:pt x="877" y="2831"/>
                </a:lnTo>
                <a:lnTo>
                  <a:pt x="863" y="2836"/>
                </a:lnTo>
                <a:lnTo>
                  <a:pt x="851" y="2842"/>
                </a:lnTo>
                <a:lnTo>
                  <a:pt x="839" y="2849"/>
                </a:lnTo>
                <a:lnTo>
                  <a:pt x="815" y="2862"/>
                </a:lnTo>
                <a:lnTo>
                  <a:pt x="793" y="2879"/>
                </a:lnTo>
                <a:lnTo>
                  <a:pt x="773" y="2898"/>
                </a:lnTo>
                <a:lnTo>
                  <a:pt x="754" y="2918"/>
                </a:lnTo>
                <a:lnTo>
                  <a:pt x="738" y="2939"/>
                </a:lnTo>
                <a:lnTo>
                  <a:pt x="724" y="2962"/>
                </a:lnTo>
                <a:lnTo>
                  <a:pt x="717" y="2975"/>
                </a:lnTo>
                <a:lnTo>
                  <a:pt x="712" y="2988"/>
                </a:lnTo>
                <a:lnTo>
                  <a:pt x="707" y="3000"/>
                </a:lnTo>
                <a:lnTo>
                  <a:pt x="703" y="3014"/>
                </a:lnTo>
                <a:lnTo>
                  <a:pt x="698" y="3027"/>
                </a:lnTo>
                <a:lnTo>
                  <a:pt x="695" y="3041"/>
                </a:lnTo>
                <a:lnTo>
                  <a:pt x="693" y="3055"/>
                </a:lnTo>
                <a:lnTo>
                  <a:pt x="691" y="3069"/>
                </a:lnTo>
                <a:lnTo>
                  <a:pt x="689" y="3084"/>
                </a:lnTo>
                <a:lnTo>
                  <a:pt x="689" y="3098"/>
                </a:lnTo>
                <a:lnTo>
                  <a:pt x="691" y="3123"/>
                </a:lnTo>
                <a:lnTo>
                  <a:pt x="682" y="3124"/>
                </a:lnTo>
                <a:lnTo>
                  <a:pt x="684" y="3153"/>
                </a:lnTo>
                <a:lnTo>
                  <a:pt x="687" y="3181"/>
                </a:lnTo>
                <a:lnTo>
                  <a:pt x="692" y="3209"/>
                </a:lnTo>
                <a:lnTo>
                  <a:pt x="698" y="3235"/>
                </a:lnTo>
                <a:lnTo>
                  <a:pt x="706" y="3261"/>
                </a:lnTo>
                <a:lnTo>
                  <a:pt x="715" y="3287"/>
                </a:lnTo>
                <a:lnTo>
                  <a:pt x="726" y="3311"/>
                </a:lnTo>
                <a:lnTo>
                  <a:pt x="738" y="3335"/>
                </a:lnTo>
                <a:lnTo>
                  <a:pt x="753" y="3357"/>
                </a:lnTo>
                <a:lnTo>
                  <a:pt x="769" y="3379"/>
                </a:lnTo>
                <a:lnTo>
                  <a:pt x="785" y="3399"/>
                </a:lnTo>
                <a:lnTo>
                  <a:pt x="804" y="3419"/>
                </a:lnTo>
                <a:lnTo>
                  <a:pt x="823" y="3437"/>
                </a:lnTo>
                <a:lnTo>
                  <a:pt x="845" y="3454"/>
                </a:lnTo>
                <a:lnTo>
                  <a:pt x="868" y="3468"/>
                </a:lnTo>
                <a:lnTo>
                  <a:pt x="892" y="3483"/>
                </a:lnTo>
                <a:lnTo>
                  <a:pt x="918" y="3495"/>
                </a:lnTo>
                <a:lnTo>
                  <a:pt x="938" y="3503"/>
                </a:lnTo>
                <a:lnTo>
                  <a:pt x="959" y="3510"/>
                </a:lnTo>
                <a:lnTo>
                  <a:pt x="980" y="3515"/>
                </a:lnTo>
                <a:lnTo>
                  <a:pt x="1002" y="3520"/>
                </a:lnTo>
                <a:lnTo>
                  <a:pt x="1023" y="3523"/>
                </a:lnTo>
                <a:lnTo>
                  <a:pt x="1044" y="3525"/>
                </a:lnTo>
                <a:lnTo>
                  <a:pt x="1066" y="3525"/>
                </a:lnTo>
                <a:lnTo>
                  <a:pt x="1087" y="3525"/>
                </a:lnTo>
                <a:lnTo>
                  <a:pt x="1111" y="3523"/>
                </a:lnTo>
                <a:lnTo>
                  <a:pt x="1132" y="3520"/>
                </a:lnTo>
                <a:lnTo>
                  <a:pt x="1154" y="3515"/>
                </a:lnTo>
                <a:lnTo>
                  <a:pt x="1175" y="3510"/>
                </a:lnTo>
                <a:lnTo>
                  <a:pt x="1197" y="3503"/>
                </a:lnTo>
                <a:lnTo>
                  <a:pt x="1218" y="3494"/>
                </a:lnTo>
                <a:lnTo>
                  <a:pt x="1238" y="3485"/>
                </a:lnTo>
                <a:lnTo>
                  <a:pt x="1258" y="3474"/>
                </a:lnTo>
                <a:lnTo>
                  <a:pt x="1272" y="3465"/>
                </a:lnTo>
                <a:lnTo>
                  <a:pt x="1286" y="3456"/>
                </a:lnTo>
                <a:lnTo>
                  <a:pt x="1300" y="3446"/>
                </a:lnTo>
                <a:lnTo>
                  <a:pt x="1313" y="3435"/>
                </a:lnTo>
                <a:lnTo>
                  <a:pt x="1325" y="3425"/>
                </a:lnTo>
                <a:lnTo>
                  <a:pt x="1337" y="3414"/>
                </a:lnTo>
                <a:lnTo>
                  <a:pt x="1359" y="3389"/>
                </a:lnTo>
                <a:lnTo>
                  <a:pt x="1378" y="3365"/>
                </a:lnTo>
                <a:lnTo>
                  <a:pt x="1396" y="3338"/>
                </a:lnTo>
                <a:lnTo>
                  <a:pt x="1412" y="3310"/>
                </a:lnTo>
                <a:lnTo>
                  <a:pt x="1426" y="3281"/>
                </a:lnTo>
                <a:lnTo>
                  <a:pt x="1439" y="3251"/>
                </a:lnTo>
                <a:lnTo>
                  <a:pt x="1449" y="3221"/>
                </a:lnTo>
                <a:lnTo>
                  <a:pt x="1456" y="3189"/>
                </a:lnTo>
                <a:lnTo>
                  <a:pt x="1463" y="3157"/>
                </a:lnTo>
                <a:lnTo>
                  <a:pt x="1469" y="3125"/>
                </a:lnTo>
                <a:lnTo>
                  <a:pt x="1472" y="3092"/>
                </a:lnTo>
                <a:lnTo>
                  <a:pt x="1474" y="3059"/>
                </a:lnTo>
                <a:lnTo>
                  <a:pt x="1474" y="3026"/>
                </a:lnTo>
                <a:lnTo>
                  <a:pt x="1473" y="2680"/>
                </a:lnTo>
                <a:lnTo>
                  <a:pt x="1505" y="2674"/>
                </a:lnTo>
                <a:lnTo>
                  <a:pt x="1539" y="2667"/>
                </a:lnTo>
                <a:lnTo>
                  <a:pt x="1571" y="2658"/>
                </a:lnTo>
                <a:lnTo>
                  <a:pt x="1604" y="2648"/>
                </a:lnTo>
                <a:lnTo>
                  <a:pt x="1635" y="2636"/>
                </a:lnTo>
                <a:lnTo>
                  <a:pt x="1665" y="2622"/>
                </a:lnTo>
                <a:lnTo>
                  <a:pt x="1695" y="2607"/>
                </a:lnTo>
                <a:lnTo>
                  <a:pt x="1724" y="2590"/>
                </a:lnTo>
                <a:lnTo>
                  <a:pt x="1743" y="2578"/>
                </a:lnTo>
                <a:lnTo>
                  <a:pt x="1761" y="2566"/>
                </a:lnTo>
                <a:lnTo>
                  <a:pt x="1779" y="2552"/>
                </a:lnTo>
                <a:lnTo>
                  <a:pt x="1794" y="2538"/>
                </a:lnTo>
                <a:lnTo>
                  <a:pt x="1811" y="2523"/>
                </a:lnTo>
                <a:lnTo>
                  <a:pt x="1825" y="2508"/>
                </a:lnTo>
                <a:lnTo>
                  <a:pt x="1841" y="2492"/>
                </a:lnTo>
                <a:lnTo>
                  <a:pt x="1854" y="2476"/>
                </a:lnTo>
                <a:lnTo>
                  <a:pt x="1868" y="2459"/>
                </a:lnTo>
                <a:lnTo>
                  <a:pt x="1880" y="2442"/>
                </a:lnTo>
                <a:lnTo>
                  <a:pt x="1891" y="2423"/>
                </a:lnTo>
                <a:lnTo>
                  <a:pt x="1902" y="2405"/>
                </a:lnTo>
                <a:lnTo>
                  <a:pt x="1912" y="2385"/>
                </a:lnTo>
                <a:lnTo>
                  <a:pt x="1922" y="2366"/>
                </a:lnTo>
                <a:lnTo>
                  <a:pt x="1930" y="2345"/>
                </a:lnTo>
                <a:lnTo>
                  <a:pt x="1938" y="2325"/>
                </a:lnTo>
                <a:lnTo>
                  <a:pt x="1949" y="2291"/>
                </a:lnTo>
                <a:lnTo>
                  <a:pt x="1957" y="2258"/>
                </a:lnTo>
                <a:lnTo>
                  <a:pt x="1964" y="2223"/>
                </a:lnTo>
                <a:lnTo>
                  <a:pt x="1968" y="2189"/>
                </a:lnTo>
                <a:lnTo>
                  <a:pt x="1970" y="2154"/>
                </a:lnTo>
                <a:lnTo>
                  <a:pt x="1971" y="2120"/>
                </a:lnTo>
                <a:lnTo>
                  <a:pt x="1971" y="2085"/>
                </a:lnTo>
                <a:lnTo>
                  <a:pt x="1969" y="2051"/>
                </a:lnTo>
                <a:lnTo>
                  <a:pt x="1967" y="2027"/>
                </a:lnTo>
                <a:lnTo>
                  <a:pt x="1964" y="2004"/>
                </a:lnTo>
                <a:lnTo>
                  <a:pt x="1959" y="1981"/>
                </a:lnTo>
                <a:lnTo>
                  <a:pt x="1954" y="1959"/>
                </a:lnTo>
                <a:lnTo>
                  <a:pt x="1947" y="1936"/>
                </a:lnTo>
                <a:lnTo>
                  <a:pt x="1939" y="1915"/>
                </a:lnTo>
                <a:lnTo>
                  <a:pt x="1930" y="1892"/>
                </a:lnTo>
                <a:lnTo>
                  <a:pt x="1921" y="1871"/>
                </a:lnTo>
                <a:lnTo>
                  <a:pt x="1910" y="1850"/>
                </a:lnTo>
                <a:lnTo>
                  <a:pt x="1899" y="1830"/>
                </a:lnTo>
                <a:lnTo>
                  <a:pt x="1887" y="1810"/>
                </a:lnTo>
                <a:lnTo>
                  <a:pt x="1873" y="1791"/>
                </a:lnTo>
                <a:lnTo>
                  <a:pt x="1859" y="1772"/>
                </a:lnTo>
                <a:lnTo>
                  <a:pt x="1844" y="1754"/>
                </a:lnTo>
                <a:lnTo>
                  <a:pt x="1829" y="1737"/>
                </a:lnTo>
                <a:lnTo>
                  <a:pt x="1812" y="1721"/>
                </a:lnTo>
                <a:lnTo>
                  <a:pt x="1793" y="1704"/>
                </a:lnTo>
                <a:lnTo>
                  <a:pt x="1774" y="1688"/>
                </a:lnTo>
                <a:lnTo>
                  <a:pt x="1755" y="1674"/>
                </a:lnTo>
                <a:lnTo>
                  <a:pt x="1734" y="1661"/>
                </a:lnTo>
                <a:lnTo>
                  <a:pt x="1714" y="1647"/>
                </a:lnTo>
                <a:lnTo>
                  <a:pt x="1692" y="1636"/>
                </a:lnTo>
                <a:lnTo>
                  <a:pt x="1669" y="1626"/>
                </a:lnTo>
                <a:lnTo>
                  <a:pt x="1647" y="1617"/>
                </a:lnTo>
                <a:lnTo>
                  <a:pt x="1625" y="1609"/>
                </a:lnTo>
                <a:lnTo>
                  <a:pt x="1604" y="1603"/>
                </a:lnTo>
                <a:lnTo>
                  <a:pt x="1581" y="1597"/>
                </a:lnTo>
                <a:lnTo>
                  <a:pt x="1559" y="1593"/>
                </a:lnTo>
                <a:lnTo>
                  <a:pt x="1536" y="1590"/>
                </a:lnTo>
                <a:lnTo>
                  <a:pt x="1513" y="1588"/>
                </a:lnTo>
                <a:lnTo>
                  <a:pt x="1490" y="1587"/>
                </a:lnTo>
                <a:lnTo>
                  <a:pt x="1468" y="1587"/>
                </a:lnTo>
                <a:lnTo>
                  <a:pt x="1465" y="1158"/>
                </a:lnTo>
                <a:lnTo>
                  <a:pt x="1498" y="1123"/>
                </a:lnTo>
                <a:lnTo>
                  <a:pt x="1530" y="1089"/>
                </a:lnTo>
                <a:lnTo>
                  <a:pt x="1562" y="1053"/>
                </a:lnTo>
                <a:lnTo>
                  <a:pt x="1592" y="1016"/>
                </a:lnTo>
                <a:lnTo>
                  <a:pt x="1622" y="978"/>
                </a:lnTo>
                <a:lnTo>
                  <a:pt x="1651" y="941"/>
                </a:lnTo>
                <a:lnTo>
                  <a:pt x="1679" y="901"/>
                </a:lnTo>
                <a:lnTo>
                  <a:pt x="1705" y="862"/>
                </a:lnTo>
                <a:lnTo>
                  <a:pt x="1728" y="821"/>
                </a:lnTo>
                <a:lnTo>
                  <a:pt x="1751" y="780"/>
                </a:lnTo>
                <a:lnTo>
                  <a:pt x="1771" y="738"/>
                </a:lnTo>
                <a:lnTo>
                  <a:pt x="1780" y="715"/>
                </a:lnTo>
                <a:lnTo>
                  <a:pt x="1789" y="693"/>
                </a:lnTo>
                <a:lnTo>
                  <a:pt x="1796" y="672"/>
                </a:lnTo>
                <a:lnTo>
                  <a:pt x="1803" y="648"/>
                </a:lnTo>
                <a:lnTo>
                  <a:pt x="1810" y="626"/>
                </a:lnTo>
                <a:lnTo>
                  <a:pt x="1815" y="603"/>
                </a:lnTo>
                <a:lnTo>
                  <a:pt x="1821" y="579"/>
                </a:lnTo>
                <a:lnTo>
                  <a:pt x="1825" y="556"/>
                </a:lnTo>
                <a:lnTo>
                  <a:pt x="1829" y="533"/>
                </a:lnTo>
                <a:lnTo>
                  <a:pt x="1831" y="508"/>
                </a:lnTo>
                <a:lnTo>
                  <a:pt x="1834" y="463"/>
                </a:lnTo>
                <a:lnTo>
                  <a:pt x="1835" y="418"/>
                </a:lnTo>
                <a:lnTo>
                  <a:pt x="1834" y="372"/>
                </a:lnTo>
                <a:lnTo>
                  <a:pt x="1833" y="349"/>
                </a:lnTo>
                <a:lnTo>
                  <a:pt x="1831" y="325"/>
                </a:lnTo>
                <a:lnTo>
                  <a:pt x="1829" y="302"/>
                </a:lnTo>
                <a:lnTo>
                  <a:pt x="1824" y="280"/>
                </a:lnTo>
                <a:lnTo>
                  <a:pt x="1820" y="257"/>
                </a:lnTo>
                <a:lnTo>
                  <a:pt x="1815" y="235"/>
                </a:lnTo>
                <a:lnTo>
                  <a:pt x="1809" y="213"/>
                </a:lnTo>
                <a:lnTo>
                  <a:pt x="1802" y="192"/>
                </a:lnTo>
                <a:lnTo>
                  <a:pt x="1793" y="170"/>
                </a:lnTo>
                <a:lnTo>
                  <a:pt x="1784" y="149"/>
                </a:lnTo>
                <a:lnTo>
                  <a:pt x="1770" y="122"/>
                </a:lnTo>
                <a:lnTo>
                  <a:pt x="1762" y="109"/>
                </a:lnTo>
                <a:lnTo>
                  <a:pt x="1753" y="97"/>
                </a:lnTo>
                <a:lnTo>
                  <a:pt x="1743" y="85"/>
                </a:lnTo>
                <a:lnTo>
                  <a:pt x="1733" y="73"/>
                </a:lnTo>
                <a:lnTo>
                  <a:pt x="1723" y="62"/>
                </a:lnTo>
                <a:lnTo>
                  <a:pt x="1712" y="51"/>
                </a:lnTo>
                <a:lnTo>
                  <a:pt x="1700" y="42"/>
                </a:lnTo>
                <a:lnTo>
                  <a:pt x="1688" y="33"/>
                </a:lnTo>
                <a:lnTo>
                  <a:pt x="1675" y="25"/>
                </a:lnTo>
                <a:lnTo>
                  <a:pt x="1661" y="18"/>
                </a:lnTo>
                <a:lnTo>
                  <a:pt x="1648" y="12"/>
                </a:lnTo>
                <a:lnTo>
                  <a:pt x="1634" y="7"/>
                </a:lnTo>
                <a:lnTo>
                  <a:pt x="1618" y="3"/>
                </a:lnTo>
                <a:lnTo>
                  <a:pt x="1602" y="1"/>
                </a:lnTo>
                <a:lnTo>
                  <a:pt x="1587" y="0"/>
                </a:lnTo>
                <a:lnTo>
                  <a:pt x="1571" y="0"/>
                </a:lnTo>
                <a:lnTo>
                  <a:pt x="1556" y="1"/>
                </a:lnTo>
                <a:lnTo>
                  <a:pt x="1541" y="3"/>
                </a:lnTo>
                <a:lnTo>
                  <a:pt x="1527" y="7"/>
                </a:lnTo>
                <a:lnTo>
                  <a:pt x="1512" y="11"/>
                </a:lnTo>
                <a:lnTo>
                  <a:pt x="1499" y="17"/>
                </a:lnTo>
                <a:lnTo>
                  <a:pt x="1485" y="22"/>
                </a:lnTo>
                <a:lnTo>
                  <a:pt x="1473" y="30"/>
                </a:lnTo>
                <a:lnTo>
                  <a:pt x="1461" y="38"/>
                </a:lnTo>
                <a:lnTo>
                  <a:pt x="1449" y="47"/>
                </a:lnTo>
                <a:lnTo>
                  <a:pt x="1437" y="57"/>
                </a:lnTo>
                <a:lnTo>
                  <a:pt x="1426" y="67"/>
                </a:lnTo>
                <a:lnTo>
                  <a:pt x="1415" y="78"/>
                </a:lnTo>
                <a:lnTo>
                  <a:pt x="1395" y="101"/>
                </a:lnTo>
                <a:lnTo>
                  <a:pt x="1376" y="126"/>
                </a:lnTo>
                <a:lnTo>
                  <a:pt x="1358" y="153"/>
                </a:lnTo>
                <a:lnTo>
                  <a:pt x="1343" y="180"/>
                </a:lnTo>
                <a:lnTo>
                  <a:pt x="1328" y="208"/>
                </a:lnTo>
                <a:lnTo>
                  <a:pt x="1316" y="237"/>
                </a:lnTo>
                <a:lnTo>
                  <a:pt x="1305" y="265"/>
                </a:lnTo>
                <a:lnTo>
                  <a:pt x="1296" y="293"/>
                </a:lnTo>
                <a:lnTo>
                  <a:pt x="1287" y="320"/>
                </a:lnTo>
                <a:lnTo>
                  <a:pt x="1278" y="355"/>
                </a:lnTo>
                <a:lnTo>
                  <a:pt x="1271" y="391"/>
                </a:lnTo>
                <a:lnTo>
                  <a:pt x="1267" y="428"/>
                </a:lnTo>
                <a:lnTo>
                  <a:pt x="1264" y="465"/>
                </a:lnTo>
                <a:lnTo>
                  <a:pt x="1261" y="501"/>
                </a:lnTo>
                <a:lnTo>
                  <a:pt x="1260" y="539"/>
                </a:lnTo>
                <a:lnTo>
                  <a:pt x="1260" y="613"/>
                </a:lnTo>
                <a:lnTo>
                  <a:pt x="1261" y="723"/>
                </a:lnTo>
                <a:lnTo>
                  <a:pt x="1264" y="1075"/>
                </a:lnTo>
                <a:lnTo>
                  <a:pt x="1200" y="1137"/>
                </a:lnTo>
                <a:lnTo>
                  <a:pt x="1138" y="1198"/>
                </a:lnTo>
                <a:lnTo>
                  <a:pt x="1024" y="1308"/>
                </a:lnTo>
                <a:lnTo>
                  <a:pt x="967" y="1364"/>
                </a:lnTo>
                <a:lnTo>
                  <a:pt x="912" y="1422"/>
                </a:lnTo>
                <a:lnTo>
                  <a:pt x="859" y="1481"/>
                </a:lnTo>
                <a:lnTo>
                  <a:pt x="833" y="1511"/>
                </a:lnTo>
                <a:lnTo>
                  <a:pt x="808" y="1541"/>
                </a:lnTo>
                <a:lnTo>
                  <a:pt x="783" y="1572"/>
                </a:lnTo>
                <a:lnTo>
                  <a:pt x="759" y="1604"/>
                </a:lnTo>
                <a:lnTo>
                  <a:pt x="735" y="1636"/>
                </a:lnTo>
                <a:lnTo>
                  <a:pt x="713" y="1668"/>
                </a:lnTo>
                <a:lnTo>
                  <a:pt x="701" y="1687"/>
                </a:lnTo>
                <a:lnTo>
                  <a:pt x="689" y="1706"/>
                </a:lnTo>
                <a:lnTo>
                  <a:pt x="678" y="1726"/>
                </a:lnTo>
                <a:lnTo>
                  <a:pt x="667" y="1746"/>
                </a:lnTo>
                <a:lnTo>
                  <a:pt x="657" y="1767"/>
                </a:lnTo>
                <a:lnTo>
                  <a:pt x="648" y="1788"/>
                </a:lnTo>
                <a:lnTo>
                  <a:pt x="639" y="1809"/>
                </a:lnTo>
                <a:lnTo>
                  <a:pt x="631" y="1830"/>
                </a:lnTo>
                <a:lnTo>
                  <a:pt x="624" y="1856"/>
                </a:lnTo>
                <a:lnTo>
                  <a:pt x="616" y="1880"/>
                </a:lnTo>
                <a:lnTo>
                  <a:pt x="610" y="1906"/>
                </a:lnTo>
                <a:lnTo>
                  <a:pt x="605" y="1931"/>
                </a:lnTo>
                <a:lnTo>
                  <a:pt x="601" y="1957"/>
                </a:lnTo>
                <a:lnTo>
                  <a:pt x="598" y="1983"/>
                </a:lnTo>
                <a:lnTo>
                  <a:pt x="596" y="2009"/>
                </a:lnTo>
                <a:lnTo>
                  <a:pt x="595" y="2035"/>
                </a:lnTo>
                <a:lnTo>
                  <a:pt x="596" y="2061"/>
                </a:lnTo>
                <a:lnTo>
                  <a:pt x="597" y="2086"/>
                </a:lnTo>
                <a:lnTo>
                  <a:pt x="599" y="2112"/>
                </a:lnTo>
                <a:lnTo>
                  <a:pt x="602" y="2138"/>
                </a:lnTo>
                <a:lnTo>
                  <a:pt x="608" y="2163"/>
                </a:lnTo>
                <a:lnTo>
                  <a:pt x="614" y="2189"/>
                </a:lnTo>
                <a:lnTo>
                  <a:pt x="620" y="2214"/>
                </a:lnTo>
                <a:lnTo>
                  <a:pt x="629" y="2239"/>
                </a:lnTo>
                <a:lnTo>
                  <a:pt x="638" y="2263"/>
                </a:lnTo>
                <a:lnTo>
                  <a:pt x="648" y="2288"/>
                </a:lnTo>
                <a:lnTo>
                  <a:pt x="659" y="2311"/>
                </a:lnTo>
                <a:lnTo>
                  <a:pt x="672" y="2334"/>
                </a:lnTo>
                <a:lnTo>
                  <a:pt x="685" y="2356"/>
                </a:lnTo>
                <a:lnTo>
                  <a:pt x="698" y="2377"/>
                </a:lnTo>
                <a:lnTo>
                  <a:pt x="713" y="2398"/>
                </a:lnTo>
                <a:lnTo>
                  <a:pt x="728" y="2420"/>
                </a:lnTo>
                <a:lnTo>
                  <a:pt x="745" y="2438"/>
                </a:lnTo>
                <a:lnTo>
                  <a:pt x="762" y="2457"/>
                </a:lnTo>
                <a:lnTo>
                  <a:pt x="780" y="2476"/>
                </a:lnTo>
                <a:lnTo>
                  <a:pt x="799" y="2494"/>
                </a:lnTo>
                <a:lnTo>
                  <a:pt x="819" y="2511"/>
                </a:lnTo>
                <a:lnTo>
                  <a:pt x="839" y="2528"/>
                </a:lnTo>
                <a:lnTo>
                  <a:pt x="859" y="2543"/>
                </a:lnTo>
                <a:lnTo>
                  <a:pt x="880" y="2558"/>
                </a:lnTo>
                <a:lnTo>
                  <a:pt x="900" y="2570"/>
                </a:lnTo>
                <a:lnTo>
                  <a:pt x="920" y="2582"/>
                </a:lnTo>
                <a:lnTo>
                  <a:pt x="940" y="2593"/>
                </a:lnTo>
                <a:lnTo>
                  <a:pt x="960" y="2603"/>
                </a:lnTo>
                <a:lnTo>
                  <a:pt x="981" y="2613"/>
                </a:lnTo>
                <a:lnTo>
                  <a:pt x="1003" y="2622"/>
                </a:lnTo>
                <a:lnTo>
                  <a:pt x="1024" y="2631"/>
                </a:lnTo>
                <a:lnTo>
                  <a:pt x="1045" y="2639"/>
                </a:lnTo>
                <a:lnTo>
                  <a:pt x="1073" y="2648"/>
                </a:lnTo>
                <a:lnTo>
                  <a:pt x="1101" y="2657"/>
                </a:lnTo>
                <a:lnTo>
                  <a:pt x="1129" y="2664"/>
                </a:lnTo>
                <a:lnTo>
                  <a:pt x="1156" y="2670"/>
                </a:lnTo>
                <a:lnTo>
                  <a:pt x="1185" y="2676"/>
                </a:lnTo>
                <a:lnTo>
                  <a:pt x="1214" y="2680"/>
                </a:lnTo>
                <a:lnTo>
                  <a:pt x="1242" y="2684"/>
                </a:lnTo>
                <a:lnTo>
                  <a:pt x="1271" y="2687"/>
                </a:lnTo>
                <a:lnTo>
                  <a:pt x="1274" y="3027"/>
                </a:lnTo>
                <a:lnTo>
                  <a:pt x="1272" y="3053"/>
                </a:lnTo>
                <a:lnTo>
                  <a:pt x="1271" y="3079"/>
                </a:lnTo>
                <a:lnTo>
                  <a:pt x="1268" y="3105"/>
                </a:lnTo>
                <a:lnTo>
                  <a:pt x="1264" y="3132"/>
                </a:lnTo>
                <a:lnTo>
                  <a:pt x="1257" y="3158"/>
                </a:lnTo>
                <a:lnTo>
                  <a:pt x="1248" y="3183"/>
                </a:lnTo>
                <a:lnTo>
                  <a:pt x="1238" y="3207"/>
                </a:lnTo>
                <a:lnTo>
                  <a:pt x="1232" y="3220"/>
                </a:lnTo>
                <a:lnTo>
                  <a:pt x="1226" y="3231"/>
                </a:lnTo>
                <a:close/>
                <a:moveTo>
                  <a:pt x="1266" y="1636"/>
                </a:moveTo>
                <a:lnTo>
                  <a:pt x="1266" y="1636"/>
                </a:lnTo>
                <a:lnTo>
                  <a:pt x="1236" y="1652"/>
                </a:lnTo>
                <a:lnTo>
                  <a:pt x="1206" y="1668"/>
                </a:lnTo>
                <a:lnTo>
                  <a:pt x="1177" y="1687"/>
                </a:lnTo>
                <a:lnTo>
                  <a:pt x="1149" y="1707"/>
                </a:lnTo>
                <a:lnTo>
                  <a:pt x="1121" y="1728"/>
                </a:lnTo>
                <a:lnTo>
                  <a:pt x="1095" y="1751"/>
                </a:lnTo>
                <a:lnTo>
                  <a:pt x="1070" y="1774"/>
                </a:lnTo>
                <a:lnTo>
                  <a:pt x="1046" y="1799"/>
                </a:lnTo>
                <a:lnTo>
                  <a:pt x="1026" y="1820"/>
                </a:lnTo>
                <a:lnTo>
                  <a:pt x="1172" y="1958"/>
                </a:lnTo>
                <a:lnTo>
                  <a:pt x="1192" y="1938"/>
                </a:lnTo>
                <a:lnTo>
                  <a:pt x="1210" y="1920"/>
                </a:lnTo>
                <a:lnTo>
                  <a:pt x="1228" y="1902"/>
                </a:lnTo>
                <a:lnTo>
                  <a:pt x="1248" y="1886"/>
                </a:lnTo>
                <a:lnTo>
                  <a:pt x="1268" y="1870"/>
                </a:lnTo>
                <a:lnTo>
                  <a:pt x="1270" y="2484"/>
                </a:lnTo>
                <a:lnTo>
                  <a:pt x="1230" y="2479"/>
                </a:lnTo>
                <a:lnTo>
                  <a:pt x="1190" y="2471"/>
                </a:lnTo>
                <a:lnTo>
                  <a:pt x="1151" y="2461"/>
                </a:lnTo>
                <a:lnTo>
                  <a:pt x="1112" y="2448"/>
                </a:lnTo>
                <a:lnTo>
                  <a:pt x="1081" y="2437"/>
                </a:lnTo>
                <a:lnTo>
                  <a:pt x="1049" y="2423"/>
                </a:lnTo>
                <a:lnTo>
                  <a:pt x="1020" y="2407"/>
                </a:lnTo>
                <a:lnTo>
                  <a:pt x="992" y="2389"/>
                </a:lnTo>
                <a:lnTo>
                  <a:pt x="964" y="2369"/>
                </a:lnTo>
                <a:lnTo>
                  <a:pt x="936" y="2346"/>
                </a:lnTo>
                <a:lnTo>
                  <a:pt x="924" y="2335"/>
                </a:lnTo>
                <a:lnTo>
                  <a:pt x="911" y="2321"/>
                </a:lnTo>
                <a:lnTo>
                  <a:pt x="899" y="2309"/>
                </a:lnTo>
                <a:lnTo>
                  <a:pt x="888" y="2296"/>
                </a:lnTo>
                <a:lnTo>
                  <a:pt x="877" y="2281"/>
                </a:lnTo>
                <a:lnTo>
                  <a:pt x="867" y="2268"/>
                </a:lnTo>
                <a:lnTo>
                  <a:pt x="858" y="2252"/>
                </a:lnTo>
                <a:lnTo>
                  <a:pt x="849" y="2238"/>
                </a:lnTo>
                <a:lnTo>
                  <a:pt x="840" y="2222"/>
                </a:lnTo>
                <a:lnTo>
                  <a:pt x="832" y="2207"/>
                </a:lnTo>
                <a:lnTo>
                  <a:pt x="825" y="2190"/>
                </a:lnTo>
                <a:lnTo>
                  <a:pt x="820" y="2173"/>
                </a:lnTo>
                <a:lnTo>
                  <a:pt x="814" y="2156"/>
                </a:lnTo>
                <a:lnTo>
                  <a:pt x="809" y="2139"/>
                </a:lnTo>
                <a:lnTo>
                  <a:pt x="805" y="2122"/>
                </a:lnTo>
                <a:lnTo>
                  <a:pt x="802" y="2104"/>
                </a:lnTo>
                <a:lnTo>
                  <a:pt x="800" y="2087"/>
                </a:lnTo>
                <a:lnTo>
                  <a:pt x="798" y="2070"/>
                </a:lnTo>
                <a:lnTo>
                  <a:pt x="796" y="2052"/>
                </a:lnTo>
                <a:lnTo>
                  <a:pt x="796" y="2035"/>
                </a:lnTo>
                <a:lnTo>
                  <a:pt x="798" y="2017"/>
                </a:lnTo>
                <a:lnTo>
                  <a:pt x="799" y="1999"/>
                </a:lnTo>
                <a:lnTo>
                  <a:pt x="801" y="1983"/>
                </a:lnTo>
                <a:lnTo>
                  <a:pt x="803" y="1965"/>
                </a:lnTo>
                <a:lnTo>
                  <a:pt x="808" y="1948"/>
                </a:lnTo>
                <a:lnTo>
                  <a:pt x="811" y="1930"/>
                </a:lnTo>
                <a:lnTo>
                  <a:pt x="816" y="1914"/>
                </a:lnTo>
                <a:lnTo>
                  <a:pt x="822" y="1897"/>
                </a:lnTo>
                <a:lnTo>
                  <a:pt x="834" y="1866"/>
                </a:lnTo>
                <a:lnTo>
                  <a:pt x="848" y="1837"/>
                </a:lnTo>
                <a:lnTo>
                  <a:pt x="863" y="1808"/>
                </a:lnTo>
                <a:lnTo>
                  <a:pt x="881" y="1780"/>
                </a:lnTo>
                <a:lnTo>
                  <a:pt x="901" y="1751"/>
                </a:lnTo>
                <a:lnTo>
                  <a:pt x="922" y="1722"/>
                </a:lnTo>
                <a:lnTo>
                  <a:pt x="944" y="1693"/>
                </a:lnTo>
                <a:lnTo>
                  <a:pt x="966" y="1665"/>
                </a:lnTo>
                <a:lnTo>
                  <a:pt x="989" y="1638"/>
                </a:lnTo>
                <a:lnTo>
                  <a:pt x="1013" y="1610"/>
                </a:lnTo>
                <a:lnTo>
                  <a:pt x="1062" y="1557"/>
                </a:lnTo>
                <a:lnTo>
                  <a:pt x="1112" y="1506"/>
                </a:lnTo>
                <a:lnTo>
                  <a:pt x="1162" y="1454"/>
                </a:lnTo>
                <a:lnTo>
                  <a:pt x="1265" y="1355"/>
                </a:lnTo>
                <a:lnTo>
                  <a:pt x="1266" y="1636"/>
                </a:lnTo>
                <a:close/>
                <a:moveTo>
                  <a:pt x="1469" y="1789"/>
                </a:moveTo>
                <a:lnTo>
                  <a:pt x="1472" y="2475"/>
                </a:lnTo>
                <a:lnTo>
                  <a:pt x="1491" y="2471"/>
                </a:lnTo>
                <a:lnTo>
                  <a:pt x="1510" y="2466"/>
                </a:lnTo>
                <a:lnTo>
                  <a:pt x="1529" y="2460"/>
                </a:lnTo>
                <a:lnTo>
                  <a:pt x="1548" y="2453"/>
                </a:lnTo>
                <a:lnTo>
                  <a:pt x="1566" y="2446"/>
                </a:lnTo>
                <a:lnTo>
                  <a:pt x="1583" y="2437"/>
                </a:lnTo>
                <a:lnTo>
                  <a:pt x="1601" y="2428"/>
                </a:lnTo>
                <a:lnTo>
                  <a:pt x="1618" y="2418"/>
                </a:lnTo>
                <a:lnTo>
                  <a:pt x="1640" y="2404"/>
                </a:lnTo>
                <a:lnTo>
                  <a:pt x="1660" y="2387"/>
                </a:lnTo>
                <a:lnTo>
                  <a:pt x="1679" y="2369"/>
                </a:lnTo>
                <a:lnTo>
                  <a:pt x="1697" y="2349"/>
                </a:lnTo>
                <a:lnTo>
                  <a:pt x="1713" y="2329"/>
                </a:lnTo>
                <a:lnTo>
                  <a:pt x="1726" y="2307"/>
                </a:lnTo>
                <a:lnTo>
                  <a:pt x="1738" y="2282"/>
                </a:lnTo>
                <a:lnTo>
                  <a:pt x="1748" y="2258"/>
                </a:lnTo>
                <a:lnTo>
                  <a:pt x="1755" y="2234"/>
                </a:lnTo>
                <a:lnTo>
                  <a:pt x="1761" y="2211"/>
                </a:lnTo>
                <a:lnTo>
                  <a:pt x="1765" y="2188"/>
                </a:lnTo>
                <a:lnTo>
                  <a:pt x="1768" y="2163"/>
                </a:lnTo>
                <a:lnTo>
                  <a:pt x="1770" y="2139"/>
                </a:lnTo>
                <a:lnTo>
                  <a:pt x="1770" y="2115"/>
                </a:lnTo>
                <a:lnTo>
                  <a:pt x="1770" y="2091"/>
                </a:lnTo>
                <a:lnTo>
                  <a:pt x="1768" y="2066"/>
                </a:lnTo>
                <a:lnTo>
                  <a:pt x="1764" y="2038"/>
                </a:lnTo>
                <a:lnTo>
                  <a:pt x="1758" y="2010"/>
                </a:lnTo>
                <a:lnTo>
                  <a:pt x="1750" y="1984"/>
                </a:lnTo>
                <a:lnTo>
                  <a:pt x="1738" y="1958"/>
                </a:lnTo>
                <a:lnTo>
                  <a:pt x="1725" y="1932"/>
                </a:lnTo>
                <a:lnTo>
                  <a:pt x="1709" y="1909"/>
                </a:lnTo>
                <a:lnTo>
                  <a:pt x="1693" y="1887"/>
                </a:lnTo>
                <a:lnTo>
                  <a:pt x="1673" y="1867"/>
                </a:lnTo>
                <a:lnTo>
                  <a:pt x="1663" y="1857"/>
                </a:lnTo>
                <a:lnTo>
                  <a:pt x="1651" y="1848"/>
                </a:lnTo>
                <a:lnTo>
                  <a:pt x="1639" y="1839"/>
                </a:lnTo>
                <a:lnTo>
                  <a:pt x="1628" y="1831"/>
                </a:lnTo>
                <a:lnTo>
                  <a:pt x="1616" y="1823"/>
                </a:lnTo>
                <a:lnTo>
                  <a:pt x="1602" y="1817"/>
                </a:lnTo>
                <a:lnTo>
                  <a:pt x="1590" y="1811"/>
                </a:lnTo>
                <a:lnTo>
                  <a:pt x="1577" y="1805"/>
                </a:lnTo>
                <a:lnTo>
                  <a:pt x="1563" y="1801"/>
                </a:lnTo>
                <a:lnTo>
                  <a:pt x="1550" y="1796"/>
                </a:lnTo>
                <a:lnTo>
                  <a:pt x="1537" y="1794"/>
                </a:lnTo>
                <a:lnTo>
                  <a:pt x="1523" y="1791"/>
                </a:lnTo>
                <a:lnTo>
                  <a:pt x="1510" y="1790"/>
                </a:lnTo>
                <a:lnTo>
                  <a:pt x="1495" y="1789"/>
                </a:lnTo>
                <a:lnTo>
                  <a:pt x="1482" y="1789"/>
                </a:lnTo>
                <a:lnTo>
                  <a:pt x="1469" y="1789"/>
                </a:lnTo>
                <a:close/>
                <a:moveTo>
                  <a:pt x="1464" y="851"/>
                </a:moveTo>
                <a:lnTo>
                  <a:pt x="1463" y="723"/>
                </a:lnTo>
                <a:lnTo>
                  <a:pt x="1462" y="611"/>
                </a:lnTo>
                <a:lnTo>
                  <a:pt x="1461" y="557"/>
                </a:lnTo>
                <a:lnTo>
                  <a:pt x="1462" y="504"/>
                </a:lnTo>
                <a:lnTo>
                  <a:pt x="1463" y="476"/>
                </a:lnTo>
                <a:lnTo>
                  <a:pt x="1465" y="449"/>
                </a:lnTo>
                <a:lnTo>
                  <a:pt x="1469" y="423"/>
                </a:lnTo>
                <a:lnTo>
                  <a:pt x="1474" y="398"/>
                </a:lnTo>
                <a:lnTo>
                  <a:pt x="1485" y="359"/>
                </a:lnTo>
                <a:lnTo>
                  <a:pt x="1494" y="329"/>
                </a:lnTo>
                <a:lnTo>
                  <a:pt x="1507" y="297"/>
                </a:lnTo>
                <a:lnTo>
                  <a:pt x="1513" y="282"/>
                </a:lnTo>
                <a:lnTo>
                  <a:pt x="1520" y="267"/>
                </a:lnTo>
                <a:lnTo>
                  <a:pt x="1527" y="254"/>
                </a:lnTo>
                <a:lnTo>
                  <a:pt x="1534" y="242"/>
                </a:lnTo>
                <a:lnTo>
                  <a:pt x="1542" y="232"/>
                </a:lnTo>
                <a:lnTo>
                  <a:pt x="1550" y="225"/>
                </a:lnTo>
                <a:lnTo>
                  <a:pt x="1553" y="223"/>
                </a:lnTo>
                <a:lnTo>
                  <a:pt x="1558" y="221"/>
                </a:lnTo>
                <a:lnTo>
                  <a:pt x="1562" y="219"/>
                </a:lnTo>
                <a:lnTo>
                  <a:pt x="1566" y="219"/>
                </a:lnTo>
                <a:lnTo>
                  <a:pt x="1570" y="221"/>
                </a:lnTo>
                <a:lnTo>
                  <a:pt x="1573" y="223"/>
                </a:lnTo>
                <a:lnTo>
                  <a:pt x="1581" y="228"/>
                </a:lnTo>
                <a:lnTo>
                  <a:pt x="1588" y="237"/>
                </a:lnTo>
                <a:lnTo>
                  <a:pt x="1595" y="248"/>
                </a:lnTo>
                <a:lnTo>
                  <a:pt x="1600" y="258"/>
                </a:lnTo>
                <a:lnTo>
                  <a:pt x="1605" y="270"/>
                </a:lnTo>
                <a:lnTo>
                  <a:pt x="1610" y="286"/>
                </a:lnTo>
                <a:lnTo>
                  <a:pt x="1617" y="310"/>
                </a:lnTo>
                <a:lnTo>
                  <a:pt x="1621" y="332"/>
                </a:lnTo>
                <a:lnTo>
                  <a:pt x="1626" y="356"/>
                </a:lnTo>
                <a:lnTo>
                  <a:pt x="1628" y="380"/>
                </a:lnTo>
                <a:lnTo>
                  <a:pt x="1629" y="404"/>
                </a:lnTo>
                <a:lnTo>
                  <a:pt x="1629" y="429"/>
                </a:lnTo>
                <a:lnTo>
                  <a:pt x="1628" y="452"/>
                </a:lnTo>
                <a:lnTo>
                  <a:pt x="1627" y="476"/>
                </a:lnTo>
                <a:lnTo>
                  <a:pt x="1624" y="502"/>
                </a:lnTo>
                <a:lnTo>
                  <a:pt x="1619" y="528"/>
                </a:lnTo>
                <a:lnTo>
                  <a:pt x="1615" y="554"/>
                </a:lnTo>
                <a:lnTo>
                  <a:pt x="1608" y="578"/>
                </a:lnTo>
                <a:lnTo>
                  <a:pt x="1600" y="603"/>
                </a:lnTo>
                <a:lnTo>
                  <a:pt x="1592" y="627"/>
                </a:lnTo>
                <a:lnTo>
                  <a:pt x="1582" y="652"/>
                </a:lnTo>
                <a:lnTo>
                  <a:pt x="1572" y="675"/>
                </a:lnTo>
                <a:lnTo>
                  <a:pt x="1561" y="699"/>
                </a:lnTo>
                <a:lnTo>
                  <a:pt x="1549" y="721"/>
                </a:lnTo>
                <a:lnTo>
                  <a:pt x="1537" y="744"/>
                </a:lnTo>
                <a:lnTo>
                  <a:pt x="1523" y="766"/>
                </a:lnTo>
                <a:lnTo>
                  <a:pt x="1509" y="788"/>
                </a:lnTo>
                <a:lnTo>
                  <a:pt x="1494" y="809"/>
                </a:lnTo>
                <a:lnTo>
                  <a:pt x="1464" y="851"/>
                </a:lnTo>
                <a:close/>
                <a:moveTo>
                  <a:pt x="154" y="3429"/>
                </a:moveTo>
                <a:lnTo>
                  <a:pt x="154" y="3429"/>
                </a:lnTo>
                <a:lnTo>
                  <a:pt x="147" y="3435"/>
                </a:lnTo>
                <a:lnTo>
                  <a:pt x="138" y="3439"/>
                </a:lnTo>
                <a:lnTo>
                  <a:pt x="130" y="3443"/>
                </a:lnTo>
                <a:lnTo>
                  <a:pt x="121" y="3446"/>
                </a:lnTo>
                <a:lnTo>
                  <a:pt x="112" y="3448"/>
                </a:lnTo>
                <a:lnTo>
                  <a:pt x="103" y="3449"/>
                </a:lnTo>
                <a:lnTo>
                  <a:pt x="93" y="3449"/>
                </a:lnTo>
                <a:lnTo>
                  <a:pt x="84" y="3448"/>
                </a:lnTo>
                <a:lnTo>
                  <a:pt x="75" y="3447"/>
                </a:lnTo>
                <a:lnTo>
                  <a:pt x="66" y="3445"/>
                </a:lnTo>
                <a:lnTo>
                  <a:pt x="58" y="3442"/>
                </a:lnTo>
                <a:lnTo>
                  <a:pt x="50" y="3438"/>
                </a:lnTo>
                <a:lnTo>
                  <a:pt x="42" y="3433"/>
                </a:lnTo>
                <a:lnTo>
                  <a:pt x="35" y="3427"/>
                </a:lnTo>
                <a:lnTo>
                  <a:pt x="27" y="3420"/>
                </a:lnTo>
                <a:lnTo>
                  <a:pt x="22" y="3414"/>
                </a:lnTo>
                <a:lnTo>
                  <a:pt x="16" y="3406"/>
                </a:lnTo>
                <a:lnTo>
                  <a:pt x="11" y="3397"/>
                </a:lnTo>
                <a:lnTo>
                  <a:pt x="7" y="3389"/>
                </a:lnTo>
                <a:lnTo>
                  <a:pt x="4" y="3380"/>
                </a:lnTo>
                <a:lnTo>
                  <a:pt x="2" y="3371"/>
                </a:lnTo>
                <a:lnTo>
                  <a:pt x="0" y="3361"/>
                </a:lnTo>
                <a:lnTo>
                  <a:pt x="0" y="3352"/>
                </a:lnTo>
                <a:lnTo>
                  <a:pt x="2" y="3343"/>
                </a:lnTo>
                <a:lnTo>
                  <a:pt x="3" y="3335"/>
                </a:lnTo>
                <a:lnTo>
                  <a:pt x="5" y="3326"/>
                </a:lnTo>
                <a:lnTo>
                  <a:pt x="8" y="3318"/>
                </a:lnTo>
                <a:lnTo>
                  <a:pt x="13" y="3309"/>
                </a:lnTo>
                <a:lnTo>
                  <a:pt x="17" y="3301"/>
                </a:lnTo>
                <a:lnTo>
                  <a:pt x="23" y="3293"/>
                </a:lnTo>
                <a:lnTo>
                  <a:pt x="29" y="3287"/>
                </a:lnTo>
                <a:lnTo>
                  <a:pt x="37" y="3280"/>
                </a:lnTo>
                <a:lnTo>
                  <a:pt x="76" y="3250"/>
                </a:lnTo>
                <a:lnTo>
                  <a:pt x="123" y="3215"/>
                </a:lnTo>
                <a:lnTo>
                  <a:pt x="187" y="3168"/>
                </a:lnTo>
                <a:lnTo>
                  <a:pt x="265" y="3114"/>
                </a:lnTo>
                <a:lnTo>
                  <a:pt x="357" y="3050"/>
                </a:lnTo>
                <a:lnTo>
                  <a:pt x="463" y="2981"/>
                </a:lnTo>
                <a:lnTo>
                  <a:pt x="520" y="2946"/>
                </a:lnTo>
                <a:lnTo>
                  <a:pt x="581" y="2908"/>
                </a:lnTo>
                <a:lnTo>
                  <a:pt x="572" y="2926"/>
                </a:lnTo>
                <a:lnTo>
                  <a:pt x="566" y="2943"/>
                </a:lnTo>
                <a:lnTo>
                  <a:pt x="559" y="2962"/>
                </a:lnTo>
                <a:lnTo>
                  <a:pt x="553" y="2981"/>
                </a:lnTo>
                <a:lnTo>
                  <a:pt x="519" y="2983"/>
                </a:lnTo>
                <a:lnTo>
                  <a:pt x="532" y="3162"/>
                </a:lnTo>
                <a:lnTo>
                  <a:pt x="450" y="3216"/>
                </a:lnTo>
                <a:lnTo>
                  <a:pt x="375" y="3267"/>
                </a:lnTo>
                <a:lnTo>
                  <a:pt x="312" y="3312"/>
                </a:lnTo>
                <a:lnTo>
                  <a:pt x="257" y="3351"/>
                </a:lnTo>
                <a:lnTo>
                  <a:pt x="181" y="3408"/>
                </a:lnTo>
                <a:lnTo>
                  <a:pt x="154" y="3429"/>
                </a:lnTo>
                <a:close/>
                <a:moveTo>
                  <a:pt x="140" y="1124"/>
                </a:moveTo>
                <a:lnTo>
                  <a:pt x="140" y="1124"/>
                </a:lnTo>
                <a:lnTo>
                  <a:pt x="131" y="1129"/>
                </a:lnTo>
                <a:lnTo>
                  <a:pt x="122" y="1131"/>
                </a:lnTo>
                <a:lnTo>
                  <a:pt x="113" y="1133"/>
                </a:lnTo>
                <a:lnTo>
                  <a:pt x="103" y="1134"/>
                </a:lnTo>
                <a:lnTo>
                  <a:pt x="94" y="1136"/>
                </a:lnTo>
                <a:lnTo>
                  <a:pt x="85" y="1134"/>
                </a:lnTo>
                <a:lnTo>
                  <a:pt x="76" y="1133"/>
                </a:lnTo>
                <a:lnTo>
                  <a:pt x="67" y="1131"/>
                </a:lnTo>
                <a:lnTo>
                  <a:pt x="58" y="1128"/>
                </a:lnTo>
                <a:lnTo>
                  <a:pt x="51" y="1124"/>
                </a:lnTo>
                <a:lnTo>
                  <a:pt x="43" y="1119"/>
                </a:lnTo>
                <a:lnTo>
                  <a:pt x="35" y="1113"/>
                </a:lnTo>
                <a:lnTo>
                  <a:pt x="28" y="1108"/>
                </a:lnTo>
                <a:lnTo>
                  <a:pt x="22" y="1101"/>
                </a:lnTo>
                <a:lnTo>
                  <a:pt x="16" y="1093"/>
                </a:lnTo>
                <a:lnTo>
                  <a:pt x="12" y="1084"/>
                </a:lnTo>
                <a:lnTo>
                  <a:pt x="7" y="1075"/>
                </a:lnTo>
                <a:lnTo>
                  <a:pt x="4" y="1066"/>
                </a:lnTo>
                <a:lnTo>
                  <a:pt x="2" y="1058"/>
                </a:lnTo>
                <a:lnTo>
                  <a:pt x="0" y="1049"/>
                </a:lnTo>
                <a:lnTo>
                  <a:pt x="0" y="1040"/>
                </a:lnTo>
                <a:lnTo>
                  <a:pt x="2" y="1030"/>
                </a:lnTo>
                <a:lnTo>
                  <a:pt x="3" y="1021"/>
                </a:lnTo>
                <a:lnTo>
                  <a:pt x="5" y="1012"/>
                </a:lnTo>
                <a:lnTo>
                  <a:pt x="8" y="1004"/>
                </a:lnTo>
                <a:lnTo>
                  <a:pt x="12" y="995"/>
                </a:lnTo>
                <a:lnTo>
                  <a:pt x="16" y="987"/>
                </a:lnTo>
                <a:lnTo>
                  <a:pt x="22" y="981"/>
                </a:lnTo>
                <a:lnTo>
                  <a:pt x="28" y="973"/>
                </a:lnTo>
                <a:lnTo>
                  <a:pt x="35" y="967"/>
                </a:lnTo>
                <a:lnTo>
                  <a:pt x="43" y="962"/>
                </a:lnTo>
                <a:lnTo>
                  <a:pt x="51" y="956"/>
                </a:lnTo>
                <a:lnTo>
                  <a:pt x="73" y="945"/>
                </a:lnTo>
                <a:lnTo>
                  <a:pt x="133" y="916"/>
                </a:lnTo>
                <a:lnTo>
                  <a:pt x="177" y="895"/>
                </a:lnTo>
                <a:lnTo>
                  <a:pt x="228" y="871"/>
                </a:lnTo>
                <a:lnTo>
                  <a:pt x="288" y="846"/>
                </a:lnTo>
                <a:lnTo>
                  <a:pt x="355" y="818"/>
                </a:lnTo>
                <a:lnTo>
                  <a:pt x="429" y="789"/>
                </a:lnTo>
                <a:lnTo>
                  <a:pt x="510" y="758"/>
                </a:lnTo>
                <a:lnTo>
                  <a:pt x="597" y="727"/>
                </a:lnTo>
                <a:lnTo>
                  <a:pt x="689" y="695"/>
                </a:lnTo>
                <a:lnTo>
                  <a:pt x="788" y="665"/>
                </a:lnTo>
                <a:lnTo>
                  <a:pt x="890" y="636"/>
                </a:lnTo>
                <a:lnTo>
                  <a:pt x="942" y="622"/>
                </a:lnTo>
                <a:lnTo>
                  <a:pt x="997" y="608"/>
                </a:lnTo>
                <a:lnTo>
                  <a:pt x="1052" y="595"/>
                </a:lnTo>
                <a:lnTo>
                  <a:pt x="1107" y="582"/>
                </a:lnTo>
                <a:lnTo>
                  <a:pt x="1109" y="614"/>
                </a:lnTo>
                <a:lnTo>
                  <a:pt x="1110" y="724"/>
                </a:lnTo>
                <a:lnTo>
                  <a:pt x="1110" y="774"/>
                </a:lnTo>
                <a:lnTo>
                  <a:pt x="1058" y="787"/>
                </a:lnTo>
                <a:lnTo>
                  <a:pt x="1007" y="799"/>
                </a:lnTo>
                <a:lnTo>
                  <a:pt x="909" y="826"/>
                </a:lnTo>
                <a:lnTo>
                  <a:pt x="815" y="854"/>
                </a:lnTo>
                <a:lnTo>
                  <a:pt x="725" y="883"/>
                </a:lnTo>
                <a:lnTo>
                  <a:pt x="640" y="912"/>
                </a:lnTo>
                <a:lnTo>
                  <a:pt x="560" y="941"/>
                </a:lnTo>
                <a:lnTo>
                  <a:pt x="487" y="969"/>
                </a:lnTo>
                <a:lnTo>
                  <a:pt x="419" y="996"/>
                </a:lnTo>
                <a:lnTo>
                  <a:pt x="356" y="1023"/>
                </a:lnTo>
                <a:lnTo>
                  <a:pt x="301" y="1046"/>
                </a:lnTo>
                <a:lnTo>
                  <a:pt x="255" y="1069"/>
                </a:lnTo>
                <a:lnTo>
                  <a:pt x="215" y="1087"/>
                </a:lnTo>
                <a:lnTo>
                  <a:pt x="159" y="1114"/>
                </a:lnTo>
                <a:lnTo>
                  <a:pt x="140" y="11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1pPr>
            <a:lvl2pPr marL="608330" indent="-15113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2pPr>
            <a:lvl3pPr marL="1217930" indent="-30353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3pPr>
            <a:lvl4pPr marL="1827530" indent="-45593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4pPr>
            <a:lvl5pPr marL="2437130" indent="-60833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8pPr>
          </a:lstStyle>
          <a:p/>
        </p:txBody>
      </p:sp>
      <p:sp>
        <p:nvSpPr>
          <p:cNvPr id="41" name="KSO_Shape"/>
          <p:cNvSpPr/>
          <p:nvPr/>
        </p:nvSpPr>
        <p:spPr>
          <a:xfrm>
            <a:off x="5510785" y="4607813"/>
            <a:ext cx="973107" cy="903368"/>
          </a:xfrm>
          <a:custGeom>
            <a:gdLst>
              <a:gd name="T0" fmla="*/ 0 w 99"/>
              <a:gd name="T1" fmla="*/ 2147483646 h 92"/>
              <a:gd name="T2" fmla="*/ 0 w 99"/>
              <a:gd name="T3" fmla="*/ 2147483646 h 92"/>
              <a:gd name="T4" fmla="*/ 2147483646 w 99"/>
              <a:gd name="T5" fmla="*/ 2147483646 h 92"/>
              <a:gd name="T6" fmla="*/ 2147483646 w 99"/>
              <a:gd name="T7" fmla="*/ 2147483646 h 92"/>
              <a:gd name="T8" fmla="*/ 2147483646 w 99"/>
              <a:gd name="T9" fmla="*/ 2147483646 h 92"/>
              <a:gd name="T10" fmla="*/ 2147483646 w 99"/>
              <a:gd name="T11" fmla="*/ 2147483646 h 92"/>
              <a:gd name="T12" fmla="*/ 2147483646 w 99"/>
              <a:gd name="T13" fmla="*/ 2147483646 h 92"/>
              <a:gd name="T14" fmla="*/ 2147483646 w 99"/>
              <a:gd name="T15" fmla="*/ 2147483646 h 92"/>
              <a:gd name="T16" fmla="*/ 2147483646 w 99"/>
              <a:gd name="T17" fmla="*/ 2147483646 h 92"/>
              <a:gd name="T18" fmla="*/ 2147483646 w 99"/>
              <a:gd name="T19" fmla="*/ 2147483646 h 92"/>
              <a:gd name="T20" fmla="*/ 2147483646 w 99"/>
              <a:gd name="T21" fmla="*/ 2147483646 h 92"/>
              <a:gd name="T22" fmla="*/ 0 w 99"/>
              <a:gd name="T23" fmla="*/ 2147483646 h 92"/>
              <a:gd name="T24" fmla="*/ 2147483646 w 99"/>
              <a:gd name="T25" fmla="*/ 2147483646 h 92"/>
              <a:gd name="T26" fmla="*/ 2147483646 w 99"/>
              <a:gd name="T27" fmla="*/ 2147483646 h 92"/>
              <a:gd name="T28" fmla="*/ 2147483646 w 99"/>
              <a:gd name="T29" fmla="*/ 2147483646 h 92"/>
              <a:gd name="T30" fmla="*/ 2147483646 w 99"/>
              <a:gd name="T31" fmla="*/ 2147483646 h 92"/>
              <a:gd name="T32" fmla="*/ 2147483646 w 99"/>
              <a:gd name="T33" fmla="*/ 2147483646 h 92"/>
              <a:gd name="T34" fmla="*/ 2147483646 w 99"/>
              <a:gd name="T35" fmla="*/ 2147483646 h 92"/>
              <a:gd name="T36" fmla="*/ 2147483646 w 99"/>
              <a:gd name="T37" fmla="*/ 2147483646 h 92"/>
              <a:gd name="T38" fmla="*/ 2147483646 w 99"/>
              <a:gd name="T39" fmla="*/ 2147483646 h 92"/>
              <a:gd name="T40" fmla="*/ 2147483646 w 99"/>
              <a:gd name="T41" fmla="*/ 2147483646 h 92"/>
              <a:gd name="T42" fmla="*/ 2147483646 w 99"/>
              <a:gd name="T43" fmla="*/ 2147483646 h 92"/>
              <a:gd name="T44" fmla="*/ 2147483646 w 99"/>
              <a:gd name="T45" fmla="*/ 2147483646 h 92"/>
              <a:gd name="T46" fmla="*/ 2147483646 w 99"/>
              <a:gd name="T47" fmla="*/ 2147483646 h 92"/>
              <a:gd name="T48" fmla="*/ 2147483646 w 99"/>
              <a:gd name="T49" fmla="*/ 2147483646 h 92"/>
              <a:gd name="T50" fmla="*/ 2147483646 w 99"/>
              <a:gd name="T51" fmla="*/ 2147483646 h 92"/>
              <a:gd name="T52" fmla="*/ 2147483646 w 99"/>
              <a:gd name="T53" fmla="*/ 2147483646 h 92"/>
              <a:gd name="T54" fmla="*/ 2147483646 w 99"/>
              <a:gd name="T55" fmla="*/ 2147483646 h 92"/>
              <a:gd name="T56" fmla="*/ 2147483646 w 99"/>
              <a:gd name="T57" fmla="*/ 2147483646 h 92"/>
              <a:gd name="T58" fmla="*/ 2147483646 w 99"/>
              <a:gd name="T59" fmla="*/ 2147483646 h 92"/>
              <a:gd name="T60" fmla="*/ 2147483646 w 99"/>
              <a:gd name="T61" fmla="*/ 2147483646 h 92"/>
              <a:gd name="T62" fmla="*/ 2147483646 w 99"/>
              <a:gd name="T63" fmla="*/ 2147483646 h 92"/>
              <a:gd name="T64" fmla="*/ 2147483646 w 99"/>
              <a:gd name="T65" fmla="*/ 2147483646 h 92"/>
              <a:gd name="T66" fmla="*/ 2147483646 w 99"/>
              <a:gd name="T67" fmla="*/ 2147483646 h 92"/>
              <a:gd name="T68" fmla="*/ 2147483646 w 99"/>
              <a:gd name="T69" fmla="*/ 2147483646 h 92"/>
              <a:gd name="T70" fmla="*/ 2147483646 w 99"/>
              <a:gd name="T71" fmla="*/ 2147483646 h 92"/>
              <a:gd name="T72" fmla="*/ 2147483646 w 99"/>
              <a:gd name="T73" fmla="*/ 2147483646 h 92"/>
              <a:gd name="T74" fmla="*/ 2147483646 w 99"/>
              <a:gd name="T75" fmla="*/ 2147483646 h 92"/>
              <a:gd name="T76" fmla="*/ 2147483646 w 99"/>
              <a:gd name="T77" fmla="*/ 2147483646 h 92"/>
              <a:gd name="T78" fmla="*/ 2147483646 w 99"/>
              <a:gd name="T79" fmla="*/ 2147483646 h 92"/>
              <a:gd name="T80" fmla="*/ 2147483646 w 99"/>
              <a:gd name="T81" fmla="*/ 2147483646 h 92"/>
              <a:gd name="T82" fmla="*/ 2147483646 w 99"/>
              <a:gd name="T83" fmla="*/ 2147483646 h 92"/>
              <a:gd name="T84" fmla="*/ 2147483646 w 99"/>
              <a:gd name="T85" fmla="*/ 2147483646 h 92"/>
              <a:gd name="T86" fmla="*/ 2147483646 w 99"/>
              <a:gd name="T87" fmla="*/ 2147483646 h 92"/>
              <a:gd name="T88" fmla="*/ 2147483646 w 99"/>
              <a:gd name="T89" fmla="*/ 2147483646 h 92"/>
              <a:gd name="T90" fmla="*/ 2147483646 w 99"/>
              <a:gd name="T91" fmla="*/ 2147483646 h 92"/>
              <a:gd name="T92" fmla="*/ 2147483646 w 99"/>
              <a:gd name="T93" fmla="*/ 2147483646 h 92"/>
              <a:gd name="T94" fmla="*/ 2147483646 w 99"/>
              <a:gd name="T95" fmla="*/ 2147483646 h 92"/>
              <a:gd name="T96" fmla="*/ 2147483646 w 99"/>
              <a:gd name="T97" fmla="*/ 2147483646 h 92"/>
              <a:gd name="T98" fmla="*/ 2147483646 w 99"/>
              <a:gd name="T99" fmla="*/ 2147483646 h 92"/>
              <a:gd name="T100" fmla="*/ 2147483646 w 99"/>
              <a:gd name="T101" fmla="*/ 2147483646 h 92"/>
              <a:gd name="T102" fmla="*/ 2147483646 w 99"/>
              <a:gd name="T103" fmla="*/ 2147483646 h 92"/>
              <a:gd name="T104" fmla="*/ 2147483646 w 99"/>
              <a:gd name="T105" fmla="*/ 2147483646 h 92"/>
              <a:gd name="T106" fmla="*/ 2147483646 w 99"/>
              <a:gd name="T107" fmla="*/ 2147483646 h 92"/>
              <a:gd name="T108" fmla="*/ 2147483646 w 99"/>
              <a:gd name="T109" fmla="*/ 2147483646 h 92"/>
              <a:gd name="T110" fmla="*/ 2147483646 w 99"/>
              <a:gd name="T111" fmla="*/ 2147483646 h 92"/>
              <a:gd name="T112" fmla="*/ 2147483646 w 99"/>
              <a:gd name="T113" fmla="*/ 2147483646 h 9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9" h="92">
                <a:moveTo>
                  <a:pt x="0" y="89"/>
                </a:moveTo>
                <a:cubicBezTo>
                  <a:pt x="0" y="92"/>
                  <a:pt x="0" y="92"/>
                  <a:pt x="0" y="92"/>
                </a:cubicBezTo>
                <a:cubicBezTo>
                  <a:pt x="3" y="92"/>
                  <a:pt x="3" y="92"/>
                  <a:pt x="3" y="92"/>
                </a:cubicBezTo>
                <a:cubicBezTo>
                  <a:pt x="96" y="92"/>
                  <a:pt x="96" y="92"/>
                  <a:pt x="96" y="92"/>
                </a:cubicBezTo>
                <a:cubicBezTo>
                  <a:pt x="99" y="92"/>
                  <a:pt x="99" y="92"/>
                  <a:pt x="99" y="92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52"/>
                  <a:pt x="99" y="52"/>
                  <a:pt x="99" y="52"/>
                </a:cubicBezTo>
                <a:cubicBezTo>
                  <a:pt x="99" y="46"/>
                  <a:pt x="94" y="42"/>
                  <a:pt x="89" y="41"/>
                </a:cubicBezTo>
                <a:cubicBezTo>
                  <a:pt x="75" y="38"/>
                  <a:pt x="64" y="42"/>
                  <a:pt x="55" y="31"/>
                </a:cubicBezTo>
                <a:cubicBezTo>
                  <a:pt x="52" y="28"/>
                  <a:pt x="49" y="23"/>
                  <a:pt x="45" y="19"/>
                </a:cubicBezTo>
                <a:cubicBezTo>
                  <a:pt x="29" y="0"/>
                  <a:pt x="1" y="13"/>
                  <a:pt x="1" y="32"/>
                </a:cubicBezTo>
                <a:cubicBezTo>
                  <a:pt x="0" y="89"/>
                  <a:pt x="0" y="89"/>
                  <a:pt x="0" y="89"/>
                </a:cubicBezTo>
                <a:close/>
                <a:moveTo>
                  <a:pt x="88" y="73"/>
                </a:moveTo>
                <a:cubicBezTo>
                  <a:pt x="93" y="73"/>
                  <a:pt x="93" y="73"/>
                  <a:pt x="93" y="73"/>
                </a:cubicBezTo>
                <a:cubicBezTo>
                  <a:pt x="93" y="87"/>
                  <a:pt x="93" y="87"/>
                  <a:pt x="93" y="87"/>
                </a:cubicBezTo>
                <a:cubicBezTo>
                  <a:pt x="6" y="87"/>
                  <a:pt x="6" y="87"/>
                  <a:pt x="6" y="87"/>
                </a:cubicBezTo>
                <a:cubicBezTo>
                  <a:pt x="6" y="73"/>
                  <a:pt x="6" y="73"/>
                  <a:pt x="6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81"/>
                  <a:pt x="12" y="81"/>
                  <a:pt x="12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16" y="73"/>
                  <a:pt x="16" y="73"/>
                  <a:pt x="16" y="73"/>
                </a:cubicBezTo>
                <a:cubicBezTo>
                  <a:pt x="18" y="73"/>
                  <a:pt x="18" y="73"/>
                  <a:pt x="18" y="73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73"/>
                  <a:pt x="22" y="73"/>
                  <a:pt x="22" y="73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81"/>
                  <a:pt x="29" y="81"/>
                  <a:pt x="29" y="81"/>
                </a:cubicBezTo>
                <a:cubicBezTo>
                  <a:pt x="33" y="81"/>
                  <a:pt x="33" y="81"/>
                  <a:pt x="33" y="81"/>
                </a:cubicBezTo>
                <a:cubicBezTo>
                  <a:pt x="33" y="73"/>
                  <a:pt x="33" y="73"/>
                  <a:pt x="33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35" y="81"/>
                  <a:pt x="35" y="81"/>
                  <a:pt x="35" y="81"/>
                </a:cubicBezTo>
                <a:cubicBezTo>
                  <a:pt x="39" y="81"/>
                  <a:pt x="39" y="81"/>
                  <a:pt x="39" y="81"/>
                </a:cubicBezTo>
                <a:cubicBezTo>
                  <a:pt x="39" y="73"/>
                  <a:pt x="39" y="73"/>
                  <a:pt x="39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1" y="81"/>
                  <a:pt x="41" y="81"/>
                  <a:pt x="41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73"/>
                  <a:pt x="45" y="73"/>
                  <a:pt x="45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5" y="81"/>
                  <a:pt x="55" y="81"/>
                  <a:pt x="55" y="81"/>
                </a:cubicBezTo>
                <a:cubicBezTo>
                  <a:pt x="59" y="81"/>
                  <a:pt x="59" y="81"/>
                  <a:pt x="59" y="81"/>
                </a:cubicBezTo>
                <a:cubicBezTo>
                  <a:pt x="59" y="73"/>
                  <a:pt x="59" y="73"/>
                  <a:pt x="59" y="73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81"/>
                  <a:pt x="61" y="81"/>
                  <a:pt x="61" y="81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73"/>
                  <a:pt x="65" y="73"/>
                  <a:pt x="65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81"/>
                  <a:pt x="72" y="81"/>
                  <a:pt x="72" y="81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73"/>
                  <a:pt x="75" y="73"/>
                  <a:pt x="75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78" y="81"/>
                  <a:pt x="78" y="81"/>
                  <a:pt x="78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82" y="73"/>
                  <a:pt x="82" y="73"/>
                  <a:pt x="82" y="73"/>
                </a:cubicBezTo>
                <a:cubicBezTo>
                  <a:pt x="84" y="73"/>
                  <a:pt x="84" y="73"/>
                  <a:pt x="84" y="73"/>
                </a:cubicBezTo>
                <a:cubicBezTo>
                  <a:pt x="84" y="81"/>
                  <a:pt x="84" y="81"/>
                  <a:pt x="84" y="81"/>
                </a:cubicBezTo>
                <a:cubicBezTo>
                  <a:pt x="88" y="81"/>
                  <a:pt x="88" y="81"/>
                  <a:pt x="88" y="81"/>
                </a:cubicBezTo>
                <a:lnTo>
                  <a:pt x="88" y="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1pPr>
            <a:lvl2pPr marL="608330" indent="-15113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2pPr>
            <a:lvl3pPr marL="1217930" indent="-30353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3pPr>
            <a:lvl4pPr marL="1827530" indent="-45593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4pPr>
            <a:lvl5pPr marL="2437130" indent="-60833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8pPr>
          </a:lstStyle>
          <a:p/>
        </p:txBody>
      </p:sp>
      <p:sp>
        <p:nvSpPr>
          <p:cNvPr id="52" name="KSO_Shape"/>
          <p:cNvSpPr/>
          <p:nvPr/>
        </p:nvSpPr>
        <p:spPr>
          <a:xfrm>
            <a:off x="9175161" y="4612629"/>
            <a:ext cx="766008" cy="1005701"/>
          </a:xfrm>
          <a:custGeom>
            <a:gdLst>
              <a:gd name="connsiteX0" fmla="*/ 306323 w 328394"/>
              <a:gd name="connsiteY0" fmla="*/ 0 h 431419"/>
              <a:gd name="connsiteX1" fmla="*/ 306331 w 328394"/>
              <a:gd name="connsiteY1" fmla="*/ 36 h 431419"/>
              <a:gd name="connsiteX2" fmla="*/ 325544 w 328394"/>
              <a:gd name="connsiteY2" fmla="*/ 36 h 431419"/>
              <a:gd name="connsiteX3" fmla="*/ 325544 w 328394"/>
              <a:gd name="connsiteY3" fmla="*/ 317821 h 431419"/>
              <a:gd name="connsiteX4" fmla="*/ 328111 w 328394"/>
              <a:gd name="connsiteY4" fmla="*/ 323780 h 431419"/>
              <a:gd name="connsiteX5" fmla="*/ 325545 w 328394"/>
              <a:gd name="connsiteY5" fmla="*/ 340266 h 431419"/>
              <a:gd name="connsiteX6" fmla="*/ 325544 w 328394"/>
              <a:gd name="connsiteY6" fmla="*/ 346202 h 431419"/>
              <a:gd name="connsiteX7" fmla="*/ 321479 w 328394"/>
              <a:gd name="connsiteY7" fmla="*/ 346202 h 431419"/>
              <a:gd name="connsiteX8" fmla="*/ 281040 w 328394"/>
              <a:gd name="connsiteY8" fmla="*/ 369925 h 431419"/>
              <a:gd name="connsiteX9" fmla="*/ 223073 w 328394"/>
              <a:gd name="connsiteY9" fmla="*/ 338542 h 431419"/>
              <a:gd name="connsiteX10" fmla="*/ 270144 w 328394"/>
              <a:gd name="connsiteY10" fmla="*/ 292398 h 431419"/>
              <a:gd name="connsiteX11" fmla="*/ 299582 w 328394"/>
              <a:gd name="connsiteY11" fmla="*/ 295430 h 431419"/>
              <a:gd name="connsiteX12" fmla="*/ 299582 w 328394"/>
              <a:gd name="connsiteY12" fmla="*/ 87758 h 431419"/>
              <a:gd name="connsiteX13" fmla="*/ 128591 w 328394"/>
              <a:gd name="connsiteY13" fmla="*/ 125907 h 431419"/>
              <a:gd name="connsiteX14" fmla="*/ 128590 w 328394"/>
              <a:gd name="connsiteY14" fmla="*/ 398933 h 431419"/>
              <a:gd name="connsiteX15" fmla="*/ 121924 w 328394"/>
              <a:gd name="connsiteY15" fmla="*/ 398933 h 431419"/>
              <a:gd name="connsiteX16" fmla="*/ 70841 w 328394"/>
              <a:gd name="connsiteY16" fmla="*/ 430564 h 431419"/>
              <a:gd name="connsiteX17" fmla="*/ 348 w 328394"/>
              <a:gd name="connsiteY17" fmla="*/ 392399 h 431419"/>
              <a:gd name="connsiteX18" fmla="*/ 57591 w 328394"/>
              <a:gd name="connsiteY18" fmla="*/ 336282 h 431419"/>
              <a:gd name="connsiteX19" fmla="*/ 93974 w 328394"/>
              <a:gd name="connsiteY19" fmla="*/ 340165 h 431419"/>
              <a:gd name="connsiteX20" fmla="*/ 93974 w 328394"/>
              <a:gd name="connsiteY20" fmla="*/ 48639 h 431419"/>
              <a:gd name="connsiteX21" fmla="*/ 104368 w 328394"/>
              <a:gd name="connsiteY21" fmla="*/ 48639 h 431419"/>
              <a:gd name="connsiteX22" fmla="*/ 103607 w 328394"/>
              <a:gd name="connsiteY22" fmla="*/ 45227 h 431419"/>
              <a:gd name="connsiteX23" fmla="*/ 299582 w 328394"/>
              <a:gd name="connsiteY23" fmla="*/ 1504 h 431419"/>
              <a:gd name="connsiteX24" fmla="*/ 299582 w 328394"/>
              <a:gd name="connsiteY24" fmla="*/ 36 h 431419"/>
              <a:gd name="connsiteX25" fmla="*/ 306163 w 328394"/>
              <a:gd name="connsiteY25" fmla="*/ 36 h 4314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28394" h="431419">
                <a:moveTo>
                  <a:pt x="306323" y="0"/>
                </a:moveTo>
                <a:lnTo>
                  <a:pt x="306331" y="36"/>
                </a:lnTo>
                <a:lnTo>
                  <a:pt x="325544" y="36"/>
                </a:lnTo>
                <a:lnTo>
                  <a:pt x="325544" y="317821"/>
                </a:lnTo>
                <a:cubicBezTo>
                  <a:pt x="327257" y="319484"/>
                  <a:pt x="327803" y="321594"/>
                  <a:pt x="328111" y="323780"/>
                </a:cubicBezTo>
                <a:cubicBezTo>
                  <a:pt x="328908" y="329453"/>
                  <a:pt x="328014" y="335074"/>
                  <a:pt x="325545" y="340266"/>
                </a:cubicBezTo>
                <a:lnTo>
                  <a:pt x="325544" y="346202"/>
                </a:lnTo>
                <a:lnTo>
                  <a:pt x="321479" y="346202"/>
                </a:lnTo>
                <a:cubicBezTo>
                  <a:pt x="314214" y="358342"/>
                  <a:pt x="299178" y="367376"/>
                  <a:pt x="281040" y="369925"/>
                </a:cubicBezTo>
                <a:cubicBezTo>
                  <a:pt x="252034" y="374002"/>
                  <a:pt x="226082" y="359951"/>
                  <a:pt x="223073" y="338542"/>
                </a:cubicBezTo>
                <a:cubicBezTo>
                  <a:pt x="220064" y="317134"/>
                  <a:pt x="241139" y="296474"/>
                  <a:pt x="270144" y="292398"/>
                </a:cubicBezTo>
                <a:cubicBezTo>
                  <a:pt x="280773" y="290904"/>
                  <a:pt x="290991" y="291844"/>
                  <a:pt x="299582" y="295430"/>
                </a:cubicBezTo>
                <a:lnTo>
                  <a:pt x="299582" y="87758"/>
                </a:lnTo>
                <a:lnTo>
                  <a:pt x="128591" y="125907"/>
                </a:lnTo>
                <a:lnTo>
                  <a:pt x="128590" y="398933"/>
                </a:lnTo>
                <a:lnTo>
                  <a:pt x="121924" y="398933"/>
                </a:lnTo>
                <a:cubicBezTo>
                  <a:pt x="113631" y="414962"/>
                  <a:pt x="94384" y="427255"/>
                  <a:pt x="70841" y="430564"/>
                </a:cubicBezTo>
                <a:cubicBezTo>
                  <a:pt x="35568" y="435521"/>
                  <a:pt x="4007" y="418434"/>
                  <a:pt x="348" y="392399"/>
                </a:cubicBezTo>
                <a:cubicBezTo>
                  <a:pt x="-3311" y="366364"/>
                  <a:pt x="22318" y="341240"/>
                  <a:pt x="57591" y="336282"/>
                </a:cubicBezTo>
                <a:cubicBezTo>
                  <a:pt x="70754" y="334432"/>
                  <a:pt x="83402" y="335653"/>
                  <a:pt x="93974" y="340165"/>
                </a:cubicBezTo>
                <a:lnTo>
                  <a:pt x="93974" y="48639"/>
                </a:lnTo>
                <a:lnTo>
                  <a:pt x="104368" y="48639"/>
                </a:lnTo>
                <a:lnTo>
                  <a:pt x="103607" y="45227"/>
                </a:lnTo>
                <a:lnTo>
                  <a:pt x="299582" y="1504"/>
                </a:lnTo>
                <a:lnTo>
                  <a:pt x="299582" y="36"/>
                </a:lnTo>
                <a:lnTo>
                  <a:pt x="306163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1pPr>
            <a:lvl2pPr marL="608330" indent="-15113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2pPr>
            <a:lvl3pPr marL="1217930" indent="-30353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3pPr>
            <a:lvl4pPr marL="1827530" indent="-45593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4pPr>
            <a:lvl5pPr marL="2437130" indent="-608330" algn="l" defTabSz="1217295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8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347470" y="2927985"/>
            <a:ext cx="6801485" cy="186182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ctr" fontAlgn="auto"/>
            <a:r>
              <a:rPr lang="zh-CN" altLang="en-US" sz="4800" b="1">
                <a:ln w="22225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勤劳的人民</a:t>
            </a:r>
          </a:p>
        </p:txBody>
      </p:sp>
      <p:pic>
        <p:nvPicPr>
          <p:cNvPr id="12" name="图片 11" descr="少先队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2090" y="744220"/>
            <a:ext cx="2238375" cy="1550035"/>
          </a:xfrm>
          <a:prstGeom prst="rect">
            <a:avLst/>
          </a:prstGeom>
        </p:spPr>
      </p:pic>
      <p:pic>
        <p:nvPicPr>
          <p:cNvPr id="3" name="图片 2" descr="51miz-E1127885-08B255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1922780"/>
            <a:ext cx="3759200" cy="51181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16884" y="1600155"/>
            <a:ext cx="1331870" cy="1199328"/>
            <a:chOff x="5340300" y="1151831"/>
            <a:chExt cx="1331870" cy="1199328"/>
          </a:xfrm>
        </p:grpSpPr>
        <p:sp>
          <p:nvSpPr>
            <p:cNvPr id="14" name="TextBox 9"/>
            <p:cNvSpPr txBox="1"/>
            <p:nvPr/>
          </p:nvSpPr>
          <p:spPr>
            <a:xfrm flipH="1" flipV="1">
              <a:off x="5340300" y="1151831"/>
              <a:ext cx="912202" cy="865777"/>
            </a:xfrm>
            <a:prstGeom prst="snip2DiagRect">
              <a:avLst/>
            </a:prstGeom>
            <a:noFill/>
            <a:ln w="12700" cmpd="sng">
              <a:gradFill>
                <a:gsLst>
                  <a:gs pos="0">
                    <a:srgbClr val="FB0F01"/>
                  </a:gs>
                  <a:gs pos="65000">
                    <a:srgbClr val="E31201"/>
                  </a:gs>
                  <a:gs pos="100000">
                    <a:srgbClr val="D51504"/>
                  </a:gs>
                </a:gsLst>
                <a:lin ang="5400000" scaled="1"/>
              </a:gradFill>
              <a:prstDash val="solid"/>
            </a:ln>
          </p:spPr>
          <p:txBody>
            <a:bodyPr wrap="square" anchor="ctr" anchorCtr="1">
              <a:noAutofit/>
            </a:bodyPr>
            <a:lstStyle>
              <a:defPPr>
                <a:defRPr lang="zh-CN"/>
              </a:defPPr>
              <a:lvl1pPr marL="0" algn="dist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ln w="3175">
                    <a:noFill/>
                  </a:ln>
                  <a:gradFill>
                    <a:gsLst>
                      <a:gs pos="25000">
                        <a:srgbClr val="FF0000"/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微软雅黑" panose="020b0503020204020204" charset="-122"/>
                  <a:ea typeface="微软雅黑"/>
                  <a:cs typeface="+mn-cs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/>
          </p:txBody>
        </p:sp>
        <p:sp>
          <p:nvSpPr>
            <p:cNvPr id="26" name="文本框 25"/>
            <p:cNvSpPr txBox="1"/>
            <p:nvPr/>
          </p:nvSpPr>
          <p:spPr>
            <a:xfrm>
              <a:off x="5462954" y="1234514"/>
              <a:ext cx="1209216" cy="1116645"/>
            </a:xfrm>
            <a:prstGeom prst="snip2DiagRect">
              <a:avLst/>
            </a:prstGeom>
            <a:gradFill>
              <a:gsLst>
                <a:gs pos="0">
                  <a:srgbClr val="FB0F01"/>
                </a:gs>
                <a:gs pos="64000">
                  <a:srgbClr val="E31201"/>
                </a:gs>
                <a:gs pos="100000">
                  <a:srgbClr val="D51504"/>
                </a:gs>
              </a:gsLst>
              <a:lin ang="5400000" scaled="0"/>
            </a:gradFill>
            <a:ln w="6350">
              <a:noFill/>
            </a:ln>
            <a:effectLst/>
          </p:spPr>
          <p:txBody>
            <a:bodyPr wrap="none" lIns="107950" tIns="0" bIns="107950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6000" i="0" u="none" strike="noStrike" kern="1200" cap="none" spc="0" normalizeH="0" baseline="0" noProof="0">
                  <a:ln>
                    <a:noFill/>
                  </a:ln>
                  <a:solidFill>
                    <a:srgbClr val="FEFDF8"/>
                  </a:solidFill>
                  <a:uLnTx/>
                  <a:uFillTx/>
                  <a:latin typeface="宋体"/>
                  <a:ea typeface="字魂95号-手刻宋" panose="00000500000000000000" charset="-122"/>
                  <a:cs typeface="+mn-ea"/>
                  <a:sym typeface="宋体"/>
                </a:rPr>
                <a:t>11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1" name="文本框 3"/>
          <p:cNvSpPr txBox="1"/>
          <p:nvPr/>
        </p:nvSpPr>
        <p:spPr>
          <a:xfrm>
            <a:off x="2228850" y="664210"/>
            <a:ext cx="9185275" cy="58483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rgbClr val="000000"/>
                </a:solidFill>
                <a:latin typeface="宋体"/>
                <a:sym typeface="宋体"/>
              </a:rPr>
              <a:t>勤劳的人民</a:t>
            </a:r>
          </a:p>
        </p:txBody>
      </p:sp>
      <p:pic>
        <p:nvPicPr>
          <p:cNvPr id="4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  <a:ln>
            <a:noFill/>
          </a:ln>
        </p:spPr>
      </p:pic>
      <p:sp>
        <p:nvSpPr>
          <p:cNvPr id="43" name="文本框 22"/>
          <p:cNvSpPr txBox="1"/>
          <p:nvPr userDrawn="1">
            <p:custDataLst>
              <p:tags r:id="rId5"/>
            </p:custDataLst>
          </p:nvPr>
        </p:nvSpPr>
        <p:spPr>
          <a:xfrm>
            <a:off x="1176020" y="665480"/>
            <a:ext cx="97252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zh-CN" sz="3200">
                <a:solidFill>
                  <a:srgbClr val="000000"/>
                </a:solidFill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11</a:t>
            </a:r>
          </a:p>
        </p:txBody>
      </p:sp>
      <p:pic>
        <p:nvPicPr>
          <p:cNvPr id="4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  <a:ln>
            <a:noFill/>
          </a:ln>
        </p:spPr>
      </p:pic>
      <p:sp>
        <p:nvSpPr>
          <p:cNvPr id="34" name="椭圆 33"/>
          <p:cNvSpPr/>
          <p:nvPr>
            <p:custDataLst>
              <p:tags r:id="rId7"/>
            </p:custDataLst>
          </p:nvPr>
        </p:nvSpPr>
        <p:spPr>
          <a:xfrm>
            <a:off x="1717516" y="3170211"/>
            <a:ext cx="2108619" cy="2108617"/>
          </a:xfrm>
          <a:prstGeom prst="ellipse">
            <a:avLst/>
          </a:prstGeom>
          <a:solidFill>
            <a:srgbClr val="371C00"/>
          </a:solidFill>
          <a:ln>
            <a:noFill/>
          </a:ln>
        </p:spPr>
        <p:style>
          <a:lnRef idx="2">
            <a:srgbClr val="01C8DD">
              <a:shade val="50000"/>
            </a:srgbClr>
          </a:lnRef>
          <a:fillRef idx="1">
            <a:srgbClr val="01C8DD"/>
          </a:fillRef>
          <a:effectRef idx="0">
            <a:srgbClr val="01C8DD"/>
          </a:effectRef>
          <a:fontRef idx="minor">
            <a:srgbClr val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zh-CN" altLang="en-US" b="0" i="0">
                <a:solidFill>
                  <a:srgbClr val="FFFFFF"/>
                </a:solidFill>
                <a:latin typeface="宋体"/>
                <a:sym typeface="宋体"/>
              </a:rPr>
              <a:t>中国人民以勤劳著称</a:t>
            </a:r>
          </a:p>
        </p:txBody>
      </p:sp>
      <p:sp>
        <p:nvSpPr>
          <p:cNvPr id="39" name="任意多边形 38"/>
          <p:cNvSpPr/>
          <p:nvPr>
            <p:custDataLst>
              <p:tags r:id="rId8"/>
            </p:custDataLst>
          </p:nvPr>
        </p:nvSpPr>
        <p:spPr>
          <a:xfrm>
            <a:off x="1066656" y="2980643"/>
            <a:ext cx="2948386" cy="2487754"/>
          </a:xfrm>
          <a:custGeom>
            <a:gdLst>
              <a:gd name="connsiteX0" fmla="*/ 94129 w 3523602"/>
              <a:gd name="connsiteY0" fmla="*/ 226552 h 2973104"/>
              <a:gd name="connsiteX1" fmla="*/ 188258 w 3523602"/>
              <a:gd name="connsiteY1" fmla="*/ 320681 h 2973104"/>
              <a:gd name="connsiteX2" fmla="*/ 94129 w 3523602"/>
              <a:gd name="connsiteY2" fmla="*/ 414810 h 2973104"/>
              <a:gd name="connsiteX3" fmla="*/ 0 w 3523602"/>
              <a:gd name="connsiteY3" fmla="*/ 320681 h 2973104"/>
              <a:gd name="connsiteX4" fmla="*/ 94129 w 3523602"/>
              <a:gd name="connsiteY4" fmla="*/ 226552 h 2973104"/>
              <a:gd name="connsiteX5" fmla="*/ 2037050 w 3523602"/>
              <a:gd name="connsiteY5" fmla="*/ 0 h 2973104"/>
              <a:gd name="connsiteX6" fmla="*/ 3523602 w 3523602"/>
              <a:gd name="connsiteY6" fmla="*/ 1486552 h 2973104"/>
              <a:gd name="connsiteX7" fmla="*/ 2037050 w 3523602"/>
              <a:gd name="connsiteY7" fmla="*/ 2973104 h 2973104"/>
              <a:gd name="connsiteX8" fmla="*/ 804379 w 3523602"/>
              <a:gd name="connsiteY8" fmla="*/ 2317698 h 2973104"/>
              <a:gd name="connsiteX9" fmla="*/ 676953 w 3523602"/>
              <a:gd name="connsiteY9" fmla="*/ 2082937 h 2973104"/>
              <a:gd name="connsiteX10" fmla="*/ 705104 w 3523602"/>
              <a:gd name="connsiteY10" fmla="*/ 2071762 h 2973104"/>
              <a:gd name="connsiteX11" fmla="*/ 829426 w 3523602"/>
              <a:gd name="connsiteY11" fmla="*/ 2300809 h 2973104"/>
              <a:gd name="connsiteX12" fmla="*/ 2037050 w 3523602"/>
              <a:gd name="connsiteY12" fmla="*/ 2942897 h 2973104"/>
              <a:gd name="connsiteX13" fmla="*/ 3493395 w 3523602"/>
              <a:gd name="connsiteY13" fmla="*/ 1486552 h 2973104"/>
              <a:gd name="connsiteX14" fmla="*/ 2037050 w 3523602"/>
              <a:gd name="connsiteY14" fmla="*/ 30207 h 2973104"/>
              <a:gd name="connsiteX15" fmla="*/ 829426 w 3523602"/>
              <a:gd name="connsiteY15" fmla="*/ 672295 h 2973104"/>
              <a:gd name="connsiteX16" fmla="*/ 714565 w 3523602"/>
              <a:gd name="connsiteY16" fmla="*/ 883912 h 2973104"/>
              <a:gd name="connsiteX17" fmla="*/ 715855 w 3523602"/>
              <a:gd name="connsiteY17" fmla="*/ 885728 h 2973104"/>
              <a:gd name="connsiteX18" fmla="*/ 80508 w 3523602"/>
              <a:gd name="connsiteY18" fmla="*/ 1080455 h 2973104"/>
              <a:gd name="connsiteX19" fmla="*/ 31642 w 3523602"/>
              <a:gd name="connsiteY19" fmla="*/ 437489 h 2973104"/>
              <a:gd name="connsiteX20" fmla="*/ 65251 w 3523602"/>
              <a:gd name="connsiteY20" fmla="*/ 442008 h 2973104"/>
              <a:gd name="connsiteX21" fmla="*/ 99814 w 3523602"/>
              <a:gd name="connsiteY21" fmla="*/ 1048493 h 2973104"/>
              <a:gd name="connsiteX22" fmla="*/ 694297 w 3523602"/>
              <a:gd name="connsiteY22" fmla="*/ 855384 h 2973104"/>
              <a:gd name="connsiteX23" fmla="*/ 695169 w 3523602"/>
              <a:gd name="connsiteY23" fmla="*/ 856611 h 2973104"/>
              <a:gd name="connsiteX24" fmla="*/ 804379 w 3523602"/>
              <a:gd name="connsiteY24" fmla="*/ 655406 h 2973104"/>
              <a:gd name="connsiteX25" fmla="*/ 2037050 w 3523602"/>
              <a:gd name="connsiteY25" fmla="*/ 0 h 29731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23602" h="2973104">
                <a:moveTo>
                  <a:pt x="94129" y="226552"/>
                </a:moveTo>
                <a:cubicBezTo>
                  <a:pt x="146115" y="226552"/>
                  <a:pt x="188258" y="268695"/>
                  <a:pt x="188258" y="320681"/>
                </a:cubicBezTo>
                <a:cubicBezTo>
                  <a:pt x="188258" y="372667"/>
                  <a:pt x="146115" y="414810"/>
                  <a:pt x="94129" y="414810"/>
                </a:cubicBezTo>
                <a:cubicBezTo>
                  <a:pt x="42143" y="414810"/>
                  <a:pt x="0" y="372667"/>
                  <a:pt x="0" y="320681"/>
                </a:cubicBezTo>
                <a:cubicBezTo>
                  <a:pt x="0" y="268695"/>
                  <a:pt x="42143" y="226552"/>
                  <a:pt x="94129" y="226552"/>
                </a:cubicBezTo>
                <a:close/>
                <a:moveTo>
                  <a:pt x="2037050" y="0"/>
                </a:moveTo>
                <a:cubicBezTo>
                  <a:pt x="2858051" y="0"/>
                  <a:pt x="3523602" y="665552"/>
                  <a:pt x="3523602" y="1486552"/>
                </a:cubicBezTo>
                <a:cubicBezTo>
                  <a:pt x="3523602" y="2307553"/>
                  <a:pt x="2858051" y="2973104"/>
                  <a:pt x="2037050" y="2973104"/>
                </a:cubicBezTo>
                <a:cubicBezTo>
                  <a:pt x="1523925" y="2973104"/>
                  <a:pt x="1071522" y="2713123"/>
                  <a:pt x="804379" y="2317698"/>
                </a:cubicBezTo>
                <a:lnTo>
                  <a:pt x="676953" y="2082937"/>
                </a:lnTo>
                <a:lnTo>
                  <a:pt x="705104" y="2071762"/>
                </a:lnTo>
                <a:lnTo>
                  <a:pt x="829426" y="2300809"/>
                </a:lnTo>
                <a:cubicBezTo>
                  <a:pt x="1091142" y="2688199"/>
                  <a:pt x="1534353" y="2942897"/>
                  <a:pt x="2037050" y="2942897"/>
                </a:cubicBezTo>
                <a:cubicBezTo>
                  <a:pt x="2841368" y="2942897"/>
                  <a:pt x="3493395" y="2290870"/>
                  <a:pt x="3493395" y="1486552"/>
                </a:cubicBezTo>
                <a:cubicBezTo>
                  <a:pt x="3493395" y="682235"/>
                  <a:pt x="2841368" y="30207"/>
                  <a:pt x="2037050" y="30207"/>
                </a:cubicBezTo>
                <a:cubicBezTo>
                  <a:pt x="1534353" y="30207"/>
                  <a:pt x="1091142" y="284905"/>
                  <a:pt x="829426" y="672295"/>
                </a:cubicBezTo>
                <a:lnTo>
                  <a:pt x="714565" y="883912"/>
                </a:lnTo>
                <a:lnTo>
                  <a:pt x="715855" y="885728"/>
                </a:lnTo>
                <a:cubicBezTo>
                  <a:pt x="520721" y="1248545"/>
                  <a:pt x="227813" y="1338319"/>
                  <a:pt x="80508" y="1080455"/>
                </a:cubicBezTo>
                <a:cubicBezTo>
                  <a:pt x="-5502" y="929891"/>
                  <a:pt x="-23918" y="687579"/>
                  <a:pt x="31642" y="437489"/>
                </a:cubicBezTo>
                <a:lnTo>
                  <a:pt x="65251" y="442008"/>
                </a:lnTo>
                <a:cubicBezTo>
                  <a:pt x="12359" y="677026"/>
                  <a:pt x="25338" y="904774"/>
                  <a:pt x="99814" y="1048493"/>
                </a:cubicBezTo>
                <a:cubicBezTo>
                  <a:pt x="232282" y="1304125"/>
                  <a:pt x="509789" y="1213980"/>
                  <a:pt x="694297" y="855384"/>
                </a:cubicBezTo>
                <a:lnTo>
                  <a:pt x="695169" y="856611"/>
                </a:lnTo>
                <a:lnTo>
                  <a:pt x="804379" y="655406"/>
                </a:lnTo>
                <a:cubicBezTo>
                  <a:pt x="1071522" y="259981"/>
                  <a:pt x="1523925" y="0"/>
                  <a:pt x="2037050" y="0"/>
                </a:cubicBezTo>
                <a:close/>
              </a:path>
            </a:pathLst>
          </a:custGeom>
          <a:solidFill>
            <a:srgbClr val="3F2117"/>
          </a:solidFill>
          <a:ln>
            <a:noFill/>
          </a:ln>
        </p:spPr>
        <p:style>
          <a:lnRef idx="2">
            <a:srgbClr val="01C8DD">
              <a:shade val="50000"/>
            </a:srgbClr>
          </a:lnRef>
          <a:fillRef idx="1">
            <a:srgbClr val="01C8DD"/>
          </a:fillRef>
          <a:effectRef idx="0">
            <a:srgbClr val="01C8DD"/>
          </a:effectRef>
          <a:fontRef idx="minor">
            <a:srgbClr val="FFFFFF"/>
          </a:fontRef>
        </p:style>
        <p:txBody>
          <a:bodyPr lIns="108000" tIns="216000" rtlCol="0" anchor="t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indent="0" fontAlgn="auto">
              <a:lnSpc>
                <a:spcPct val="100000"/>
              </a:lnSpc>
            </a:pPr>
            <a:r>
              <a:rPr lang="zh-CN" altLang="zh-CN" sz="2400" b="0" i="0">
                <a:solidFill>
                  <a:srgbClr val="FFFFFF"/>
                </a:solidFill>
                <a:latin typeface="宋体"/>
                <a:sym typeface="宋体"/>
              </a:rPr>
              <a:t>A</a:t>
            </a:r>
            <a:endParaRPr lang="zh-CN" altLang="en-US" sz="2400" b="0" i="0">
              <a:solidFill>
                <a:srgbClr val="FFFFFF"/>
              </a:solidFill>
              <a:latin typeface="宋体"/>
              <a:sym typeface="宋体"/>
            </a:endParaRPr>
          </a:p>
        </p:txBody>
      </p:sp>
      <p:sp>
        <p:nvSpPr>
          <p:cNvPr id="8" name="椭圆 7"/>
          <p:cNvSpPr/>
          <p:nvPr>
            <p:custDataLst>
              <p:tags r:id="rId9"/>
            </p:custDataLst>
          </p:nvPr>
        </p:nvSpPr>
        <p:spPr>
          <a:xfrm>
            <a:off x="5272985" y="3170211"/>
            <a:ext cx="2108619" cy="2108617"/>
          </a:xfrm>
          <a:prstGeom prst="ellipse">
            <a:avLst/>
          </a:prstGeom>
          <a:solidFill>
            <a:srgbClr val="371C00"/>
          </a:solidFill>
          <a:ln>
            <a:noFill/>
          </a:ln>
        </p:spPr>
        <p:style>
          <a:lnRef idx="2">
            <a:srgbClr val="01C8DD">
              <a:shade val="50000"/>
            </a:srgbClr>
          </a:lnRef>
          <a:fillRef idx="1">
            <a:srgbClr val="01C8DD"/>
          </a:fillRef>
          <a:effectRef idx="0">
            <a:srgbClr val="01C8DD"/>
          </a:effectRef>
          <a:fontRef idx="minor">
            <a:srgbClr val="FFFFFF"/>
          </a:fontRef>
        </p:style>
        <p:txBody>
          <a:bodyPr rtlCol="0" anchor="ctr">
            <a:normAutofit fontScale="95000" lnSpcReduction="10000"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zh-CN" altLang="en-US" b="0" i="0">
                <a:solidFill>
                  <a:srgbClr val="FFFFFF"/>
                </a:solidFill>
                <a:latin typeface="宋体"/>
                <a:sym typeface="宋体"/>
              </a:rPr>
              <a:t>无论在城市还是乡村，人们都辛勤地工作，为国家的繁荣发展贡献自己的力量</a:t>
            </a:r>
          </a:p>
        </p:txBody>
      </p:sp>
      <p:sp>
        <p:nvSpPr>
          <p:cNvPr id="9" name="任意多边形 8"/>
          <p:cNvSpPr/>
          <p:nvPr>
            <p:custDataLst>
              <p:tags r:id="rId10"/>
            </p:custDataLst>
          </p:nvPr>
        </p:nvSpPr>
        <p:spPr>
          <a:xfrm>
            <a:off x="4622125" y="2980643"/>
            <a:ext cx="2948386" cy="2487754"/>
          </a:xfrm>
          <a:custGeom>
            <a:gdLst>
              <a:gd name="connsiteX0" fmla="*/ 94129 w 3523602"/>
              <a:gd name="connsiteY0" fmla="*/ 226552 h 2973104"/>
              <a:gd name="connsiteX1" fmla="*/ 188258 w 3523602"/>
              <a:gd name="connsiteY1" fmla="*/ 320681 h 2973104"/>
              <a:gd name="connsiteX2" fmla="*/ 94129 w 3523602"/>
              <a:gd name="connsiteY2" fmla="*/ 414810 h 2973104"/>
              <a:gd name="connsiteX3" fmla="*/ 0 w 3523602"/>
              <a:gd name="connsiteY3" fmla="*/ 320681 h 2973104"/>
              <a:gd name="connsiteX4" fmla="*/ 94129 w 3523602"/>
              <a:gd name="connsiteY4" fmla="*/ 226552 h 2973104"/>
              <a:gd name="connsiteX5" fmla="*/ 2037050 w 3523602"/>
              <a:gd name="connsiteY5" fmla="*/ 0 h 2973104"/>
              <a:gd name="connsiteX6" fmla="*/ 3523602 w 3523602"/>
              <a:gd name="connsiteY6" fmla="*/ 1486552 h 2973104"/>
              <a:gd name="connsiteX7" fmla="*/ 2037050 w 3523602"/>
              <a:gd name="connsiteY7" fmla="*/ 2973104 h 2973104"/>
              <a:gd name="connsiteX8" fmla="*/ 804379 w 3523602"/>
              <a:gd name="connsiteY8" fmla="*/ 2317698 h 2973104"/>
              <a:gd name="connsiteX9" fmla="*/ 676953 w 3523602"/>
              <a:gd name="connsiteY9" fmla="*/ 2082937 h 2973104"/>
              <a:gd name="connsiteX10" fmla="*/ 705104 w 3523602"/>
              <a:gd name="connsiteY10" fmla="*/ 2071762 h 2973104"/>
              <a:gd name="connsiteX11" fmla="*/ 829426 w 3523602"/>
              <a:gd name="connsiteY11" fmla="*/ 2300809 h 2973104"/>
              <a:gd name="connsiteX12" fmla="*/ 2037050 w 3523602"/>
              <a:gd name="connsiteY12" fmla="*/ 2942897 h 2973104"/>
              <a:gd name="connsiteX13" fmla="*/ 3493395 w 3523602"/>
              <a:gd name="connsiteY13" fmla="*/ 1486552 h 2973104"/>
              <a:gd name="connsiteX14" fmla="*/ 2037050 w 3523602"/>
              <a:gd name="connsiteY14" fmla="*/ 30207 h 2973104"/>
              <a:gd name="connsiteX15" fmla="*/ 829426 w 3523602"/>
              <a:gd name="connsiteY15" fmla="*/ 672295 h 2973104"/>
              <a:gd name="connsiteX16" fmla="*/ 714565 w 3523602"/>
              <a:gd name="connsiteY16" fmla="*/ 883912 h 2973104"/>
              <a:gd name="connsiteX17" fmla="*/ 715855 w 3523602"/>
              <a:gd name="connsiteY17" fmla="*/ 885728 h 2973104"/>
              <a:gd name="connsiteX18" fmla="*/ 80508 w 3523602"/>
              <a:gd name="connsiteY18" fmla="*/ 1080455 h 2973104"/>
              <a:gd name="connsiteX19" fmla="*/ 31642 w 3523602"/>
              <a:gd name="connsiteY19" fmla="*/ 437489 h 2973104"/>
              <a:gd name="connsiteX20" fmla="*/ 65251 w 3523602"/>
              <a:gd name="connsiteY20" fmla="*/ 442008 h 2973104"/>
              <a:gd name="connsiteX21" fmla="*/ 99814 w 3523602"/>
              <a:gd name="connsiteY21" fmla="*/ 1048493 h 2973104"/>
              <a:gd name="connsiteX22" fmla="*/ 694297 w 3523602"/>
              <a:gd name="connsiteY22" fmla="*/ 855384 h 2973104"/>
              <a:gd name="connsiteX23" fmla="*/ 695169 w 3523602"/>
              <a:gd name="connsiteY23" fmla="*/ 856611 h 2973104"/>
              <a:gd name="connsiteX24" fmla="*/ 804379 w 3523602"/>
              <a:gd name="connsiteY24" fmla="*/ 655406 h 2973104"/>
              <a:gd name="connsiteX25" fmla="*/ 2037050 w 3523602"/>
              <a:gd name="connsiteY25" fmla="*/ 0 h 29731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23602" h="2973104">
                <a:moveTo>
                  <a:pt x="94129" y="226552"/>
                </a:moveTo>
                <a:cubicBezTo>
                  <a:pt x="146115" y="226552"/>
                  <a:pt x="188258" y="268695"/>
                  <a:pt x="188258" y="320681"/>
                </a:cubicBezTo>
                <a:cubicBezTo>
                  <a:pt x="188258" y="372667"/>
                  <a:pt x="146115" y="414810"/>
                  <a:pt x="94129" y="414810"/>
                </a:cubicBezTo>
                <a:cubicBezTo>
                  <a:pt x="42143" y="414810"/>
                  <a:pt x="0" y="372667"/>
                  <a:pt x="0" y="320681"/>
                </a:cubicBezTo>
                <a:cubicBezTo>
                  <a:pt x="0" y="268695"/>
                  <a:pt x="42143" y="226552"/>
                  <a:pt x="94129" y="226552"/>
                </a:cubicBezTo>
                <a:close/>
                <a:moveTo>
                  <a:pt x="2037050" y="0"/>
                </a:moveTo>
                <a:cubicBezTo>
                  <a:pt x="2858051" y="0"/>
                  <a:pt x="3523602" y="665552"/>
                  <a:pt x="3523602" y="1486552"/>
                </a:cubicBezTo>
                <a:cubicBezTo>
                  <a:pt x="3523602" y="2307553"/>
                  <a:pt x="2858051" y="2973104"/>
                  <a:pt x="2037050" y="2973104"/>
                </a:cubicBezTo>
                <a:cubicBezTo>
                  <a:pt x="1523925" y="2973104"/>
                  <a:pt x="1071522" y="2713123"/>
                  <a:pt x="804379" y="2317698"/>
                </a:cubicBezTo>
                <a:lnTo>
                  <a:pt x="676953" y="2082937"/>
                </a:lnTo>
                <a:lnTo>
                  <a:pt x="705104" y="2071762"/>
                </a:lnTo>
                <a:lnTo>
                  <a:pt x="829426" y="2300809"/>
                </a:lnTo>
                <a:cubicBezTo>
                  <a:pt x="1091142" y="2688199"/>
                  <a:pt x="1534353" y="2942897"/>
                  <a:pt x="2037050" y="2942897"/>
                </a:cubicBezTo>
                <a:cubicBezTo>
                  <a:pt x="2841368" y="2942897"/>
                  <a:pt x="3493395" y="2290870"/>
                  <a:pt x="3493395" y="1486552"/>
                </a:cubicBezTo>
                <a:cubicBezTo>
                  <a:pt x="3493395" y="682235"/>
                  <a:pt x="2841368" y="30207"/>
                  <a:pt x="2037050" y="30207"/>
                </a:cubicBezTo>
                <a:cubicBezTo>
                  <a:pt x="1534353" y="30207"/>
                  <a:pt x="1091142" y="284905"/>
                  <a:pt x="829426" y="672295"/>
                </a:cubicBezTo>
                <a:lnTo>
                  <a:pt x="714565" y="883912"/>
                </a:lnTo>
                <a:lnTo>
                  <a:pt x="715855" y="885728"/>
                </a:lnTo>
                <a:cubicBezTo>
                  <a:pt x="520721" y="1248545"/>
                  <a:pt x="227813" y="1338319"/>
                  <a:pt x="80508" y="1080455"/>
                </a:cubicBezTo>
                <a:cubicBezTo>
                  <a:pt x="-5502" y="929891"/>
                  <a:pt x="-23918" y="687579"/>
                  <a:pt x="31642" y="437489"/>
                </a:cubicBezTo>
                <a:lnTo>
                  <a:pt x="65251" y="442008"/>
                </a:lnTo>
                <a:cubicBezTo>
                  <a:pt x="12359" y="677026"/>
                  <a:pt x="25338" y="904774"/>
                  <a:pt x="99814" y="1048493"/>
                </a:cubicBezTo>
                <a:cubicBezTo>
                  <a:pt x="232282" y="1304125"/>
                  <a:pt x="509789" y="1213980"/>
                  <a:pt x="694297" y="855384"/>
                </a:cubicBezTo>
                <a:lnTo>
                  <a:pt x="695169" y="856611"/>
                </a:lnTo>
                <a:lnTo>
                  <a:pt x="804379" y="655406"/>
                </a:lnTo>
                <a:cubicBezTo>
                  <a:pt x="1071522" y="259981"/>
                  <a:pt x="1523925" y="0"/>
                  <a:pt x="2037050" y="0"/>
                </a:cubicBezTo>
                <a:close/>
              </a:path>
            </a:pathLst>
          </a:custGeom>
          <a:solidFill>
            <a:srgbClr val="3F2117"/>
          </a:solidFill>
          <a:ln>
            <a:noFill/>
          </a:ln>
        </p:spPr>
        <p:style>
          <a:lnRef idx="2">
            <a:srgbClr val="01C8DD">
              <a:shade val="50000"/>
            </a:srgbClr>
          </a:lnRef>
          <a:fillRef idx="1">
            <a:srgbClr val="01C8DD"/>
          </a:fillRef>
          <a:effectRef idx="0">
            <a:srgbClr val="01C8DD"/>
          </a:effectRef>
          <a:fontRef idx="minor">
            <a:srgbClr val="FFFFFF"/>
          </a:fontRef>
        </p:style>
        <p:txBody>
          <a:bodyPr lIns="108000" tIns="216000" rtlCol="0" anchor="t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indent="0" fontAlgn="auto">
              <a:lnSpc>
                <a:spcPct val="100000"/>
              </a:lnSpc>
            </a:pPr>
            <a:r>
              <a:rPr lang="zh-CN" altLang="zh-CN" sz="2400" b="0" i="0">
                <a:solidFill>
                  <a:srgbClr val="FFFFFF"/>
                </a:solidFill>
                <a:latin typeface="宋体"/>
                <a:sym typeface="宋体"/>
              </a:rPr>
              <a:t>B</a:t>
            </a:r>
            <a:endParaRPr lang="zh-CN" altLang="en-US" sz="2400" b="0" i="0">
              <a:solidFill>
                <a:srgbClr val="FFFFFF"/>
              </a:solidFill>
              <a:latin typeface="宋体"/>
              <a:sym typeface="宋体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828455" y="3170211"/>
            <a:ext cx="2108619" cy="2108617"/>
          </a:xfrm>
          <a:prstGeom prst="ellipse">
            <a:avLst/>
          </a:prstGeom>
          <a:solidFill>
            <a:srgbClr val="371C00"/>
          </a:solidFill>
          <a:ln>
            <a:noFill/>
          </a:ln>
        </p:spPr>
        <p:style>
          <a:lnRef idx="2">
            <a:srgbClr val="01C8DD">
              <a:shade val="50000"/>
            </a:srgbClr>
          </a:lnRef>
          <a:fillRef idx="1">
            <a:srgbClr val="01C8DD"/>
          </a:fillRef>
          <a:effectRef idx="0">
            <a:srgbClr val="01C8DD"/>
          </a:effectRef>
          <a:fontRef idx="minor">
            <a:srgbClr val="FFFFFF"/>
          </a:fontRef>
        </p:style>
        <p:txBody>
          <a:bodyPr rtlCol="0" anchor="ctr">
            <a:normAutofit fontScale="97500" lnSpcReduction="20000"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zh-CN" altLang="en-US" b="0" i="0">
                <a:solidFill>
                  <a:srgbClr val="FFFFFF"/>
                </a:solidFill>
                <a:latin typeface="宋体"/>
                <a:sym typeface="宋体"/>
              </a:rPr>
              <a:t>这种勤劳的精神不仅体现在工作上，也贯穿于生活中的方方面面</a:t>
            </a:r>
          </a:p>
        </p:txBody>
      </p:sp>
      <p:sp>
        <p:nvSpPr>
          <p:cNvPr id="13" name="任意多边形 12"/>
          <p:cNvSpPr/>
          <p:nvPr>
            <p:custDataLst>
              <p:tags r:id="rId12"/>
            </p:custDataLst>
          </p:nvPr>
        </p:nvSpPr>
        <p:spPr>
          <a:xfrm>
            <a:off x="8177595" y="2980643"/>
            <a:ext cx="2948386" cy="2487754"/>
          </a:xfrm>
          <a:custGeom>
            <a:gdLst>
              <a:gd name="connsiteX0" fmla="*/ 94129 w 3523602"/>
              <a:gd name="connsiteY0" fmla="*/ 226552 h 2973104"/>
              <a:gd name="connsiteX1" fmla="*/ 188258 w 3523602"/>
              <a:gd name="connsiteY1" fmla="*/ 320681 h 2973104"/>
              <a:gd name="connsiteX2" fmla="*/ 94129 w 3523602"/>
              <a:gd name="connsiteY2" fmla="*/ 414810 h 2973104"/>
              <a:gd name="connsiteX3" fmla="*/ 0 w 3523602"/>
              <a:gd name="connsiteY3" fmla="*/ 320681 h 2973104"/>
              <a:gd name="connsiteX4" fmla="*/ 94129 w 3523602"/>
              <a:gd name="connsiteY4" fmla="*/ 226552 h 2973104"/>
              <a:gd name="connsiteX5" fmla="*/ 2037050 w 3523602"/>
              <a:gd name="connsiteY5" fmla="*/ 0 h 2973104"/>
              <a:gd name="connsiteX6" fmla="*/ 3523602 w 3523602"/>
              <a:gd name="connsiteY6" fmla="*/ 1486552 h 2973104"/>
              <a:gd name="connsiteX7" fmla="*/ 2037050 w 3523602"/>
              <a:gd name="connsiteY7" fmla="*/ 2973104 h 2973104"/>
              <a:gd name="connsiteX8" fmla="*/ 804379 w 3523602"/>
              <a:gd name="connsiteY8" fmla="*/ 2317698 h 2973104"/>
              <a:gd name="connsiteX9" fmla="*/ 676953 w 3523602"/>
              <a:gd name="connsiteY9" fmla="*/ 2082937 h 2973104"/>
              <a:gd name="connsiteX10" fmla="*/ 705104 w 3523602"/>
              <a:gd name="connsiteY10" fmla="*/ 2071762 h 2973104"/>
              <a:gd name="connsiteX11" fmla="*/ 829426 w 3523602"/>
              <a:gd name="connsiteY11" fmla="*/ 2300809 h 2973104"/>
              <a:gd name="connsiteX12" fmla="*/ 2037050 w 3523602"/>
              <a:gd name="connsiteY12" fmla="*/ 2942897 h 2973104"/>
              <a:gd name="connsiteX13" fmla="*/ 3493395 w 3523602"/>
              <a:gd name="connsiteY13" fmla="*/ 1486552 h 2973104"/>
              <a:gd name="connsiteX14" fmla="*/ 2037050 w 3523602"/>
              <a:gd name="connsiteY14" fmla="*/ 30207 h 2973104"/>
              <a:gd name="connsiteX15" fmla="*/ 829426 w 3523602"/>
              <a:gd name="connsiteY15" fmla="*/ 672295 h 2973104"/>
              <a:gd name="connsiteX16" fmla="*/ 714565 w 3523602"/>
              <a:gd name="connsiteY16" fmla="*/ 883912 h 2973104"/>
              <a:gd name="connsiteX17" fmla="*/ 715855 w 3523602"/>
              <a:gd name="connsiteY17" fmla="*/ 885728 h 2973104"/>
              <a:gd name="connsiteX18" fmla="*/ 80508 w 3523602"/>
              <a:gd name="connsiteY18" fmla="*/ 1080455 h 2973104"/>
              <a:gd name="connsiteX19" fmla="*/ 31642 w 3523602"/>
              <a:gd name="connsiteY19" fmla="*/ 437489 h 2973104"/>
              <a:gd name="connsiteX20" fmla="*/ 65251 w 3523602"/>
              <a:gd name="connsiteY20" fmla="*/ 442008 h 2973104"/>
              <a:gd name="connsiteX21" fmla="*/ 99814 w 3523602"/>
              <a:gd name="connsiteY21" fmla="*/ 1048493 h 2973104"/>
              <a:gd name="connsiteX22" fmla="*/ 694297 w 3523602"/>
              <a:gd name="connsiteY22" fmla="*/ 855384 h 2973104"/>
              <a:gd name="connsiteX23" fmla="*/ 695169 w 3523602"/>
              <a:gd name="connsiteY23" fmla="*/ 856611 h 2973104"/>
              <a:gd name="connsiteX24" fmla="*/ 804379 w 3523602"/>
              <a:gd name="connsiteY24" fmla="*/ 655406 h 2973104"/>
              <a:gd name="connsiteX25" fmla="*/ 2037050 w 3523602"/>
              <a:gd name="connsiteY25" fmla="*/ 0 h 29731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23602" h="2973104">
                <a:moveTo>
                  <a:pt x="94129" y="226552"/>
                </a:moveTo>
                <a:cubicBezTo>
                  <a:pt x="146115" y="226552"/>
                  <a:pt x="188258" y="268695"/>
                  <a:pt x="188258" y="320681"/>
                </a:cubicBezTo>
                <a:cubicBezTo>
                  <a:pt x="188258" y="372667"/>
                  <a:pt x="146115" y="414810"/>
                  <a:pt x="94129" y="414810"/>
                </a:cubicBezTo>
                <a:cubicBezTo>
                  <a:pt x="42143" y="414810"/>
                  <a:pt x="0" y="372667"/>
                  <a:pt x="0" y="320681"/>
                </a:cubicBezTo>
                <a:cubicBezTo>
                  <a:pt x="0" y="268695"/>
                  <a:pt x="42143" y="226552"/>
                  <a:pt x="94129" y="226552"/>
                </a:cubicBezTo>
                <a:close/>
                <a:moveTo>
                  <a:pt x="2037050" y="0"/>
                </a:moveTo>
                <a:cubicBezTo>
                  <a:pt x="2858051" y="0"/>
                  <a:pt x="3523602" y="665552"/>
                  <a:pt x="3523602" y="1486552"/>
                </a:cubicBezTo>
                <a:cubicBezTo>
                  <a:pt x="3523602" y="2307553"/>
                  <a:pt x="2858051" y="2973104"/>
                  <a:pt x="2037050" y="2973104"/>
                </a:cubicBezTo>
                <a:cubicBezTo>
                  <a:pt x="1523925" y="2973104"/>
                  <a:pt x="1071522" y="2713123"/>
                  <a:pt x="804379" y="2317698"/>
                </a:cubicBezTo>
                <a:lnTo>
                  <a:pt x="676953" y="2082937"/>
                </a:lnTo>
                <a:lnTo>
                  <a:pt x="705104" y="2071762"/>
                </a:lnTo>
                <a:lnTo>
                  <a:pt x="829426" y="2300809"/>
                </a:lnTo>
                <a:cubicBezTo>
                  <a:pt x="1091142" y="2688199"/>
                  <a:pt x="1534353" y="2942897"/>
                  <a:pt x="2037050" y="2942897"/>
                </a:cubicBezTo>
                <a:cubicBezTo>
                  <a:pt x="2841368" y="2942897"/>
                  <a:pt x="3493395" y="2290870"/>
                  <a:pt x="3493395" y="1486552"/>
                </a:cubicBezTo>
                <a:cubicBezTo>
                  <a:pt x="3493395" y="682235"/>
                  <a:pt x="2841368" y="30207"/>
                  <a:pt x="2037050" y="30207"/>
                </a:cubicBezTo>
                <a:cubicBezTo>
                  <a:pt x="1534353" y="30207"/>
                  <a:pt x="1091142" y="284905"/>
                  <a:pt x="829426" y="672295"/>
                </a:cubicBezTo>
                <a:lnTo>
                  <a:pt x="714565" y="883912"/>
                </a:lnTo>
                <a:lnTo>
                  <a:pt x="715855" y="885728"/>
                </a:lnTo>
                <a:cubicBezTo>
                  <a:pt x="520721" y="1248545"/>
                  <a:pt x="227813" y="1338319"/>
                  <a:pt x="80508" y="1080455"/>
                </a:cubicBezTo>
                <a:cubicBezTo>
                  <a:pt x="-5502" y="929891"/>
                  <a:pt x="-23918" y="687579"/>
                  <a:pt x="31642" y="437489"/>
                </a:cubicBezTo>
                <a:lnTo>
                  <a:pt x="65251" y="442008"/>
                </a:lnTo>
                <a:cubicBezTo>
                  <a:pt x="12359" y="677026"/>
                  <a:pt x="25338" y="904774"/>
                  <a:pt x="99814" y="1048493"/>
                </a:cubicBezTo>
                <a:cubicBezTo>
                  <a:pt x="232282" y="1304125"/>
                  <a:pt x="509789" y="1213980"/>
                  <a:pt x="694297" y="855384"/>
                </a:cubicBezTo>
                <a:lnTo>
                  <a:pt x="695169" y="856611"/>
                </a:lnTo>
                <a:lnTo>
                  <a:pt x="804379" y="655406"/>
                </a:lnTo>
                <a:cubicBezTo>
                  <a:pt x="1071522" y="259981"/>
                  <a:pt x="1523925" y="0"/>
                  <a:pt x="2037050" y="0"/>
                </a:cubicBezTo>
                <a:close/>
              </a:path>
            </a:pathLst>
          </a:custGeom>
          <a:solidFill>
            <a:srgbClr val="3F2117"/>
          </a:solidFill>
          <a:ln>
            <a:noFill/>
          </a:ln>
        </p:spPr>
        <p:style>
          <a:lnRef idx="2">
            <a:srgbClr val="01C8DD">
              <a:shade val="50000"/>
            </a:srgbClr>
          </a:lnRef>
          <a:fillRef idx="1">
            <a:srgbClr val="01C8DD"/>
          </a:fillRef>
          <a:effectRef idx="0">
            <a:srgbClr val="01C8DD"/>
          </a:effectRef>
          <a:fontRef idx="minor">
            <a:srgbClr val="FFFFFF"/>
          </a:fontRef>
        </p:style>
        <p:txBody>
          <a:bodyPr lIns="108000" tIns="216000" rtlCol="0" anchor="t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>
            <a:pPr indent="0" fontAlgn="auto">
              <a:lnSpc>
                <a:spcPct val="100000"/>
              </a:lnSpc>
            </a:pPr>
            <a:r>
              <a:rPr lang="zh-CN" altLang="zh-CN" sz="2400" b="0" i="0">
                <a:solidFill>
                  <a:srgbClr val="FFFFFF"/>
                </a:solidFill>
                <a:latin typeface="宋体"/>
                <a:sym typeface="宋体"/>
              </a:rPr>
              <a:t>C</a:t>
            </a:r>
            <a:endParaRPr lang="zh-CN" altLang="en-US" sz="2400" b="0" i="0">
              <a:solidFill>
                <a:srgbClr val="FFFFFF"/>
              </a:solidFill>
              <a:latin typeface="宋体"/>
              <a:sym typeface="宋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347470" y="2927985"/>
            <a:ext cx="6801485" cy="186182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ctr" fontAlgn="auto"/>
            <a:r>
              <a:rPr lang="zh-CN" altLang="en-US" sz="4800" b="1">
                <a:ln w="22225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进步的教育事业</a:t>
            </a:r>
          </a:p>
        </p:txBody>
      </p:sp>
      <p:pic>
        <p:nvPicPr>
          <p:cNvPr id="12" name="图片 11" descr="少先队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2090" y="744220"/>
            <a:ext cx="2238375" cy="1550035"/>
          </a:xfrm>
          <a:prstGeom prst="rect">
            <a:avLst/>
          </a:prstGeom>
        </p:spPr>
      </p:pic>
      <p:pic>
        <p:nvPicPr>
          <p:cNvPr id="3" name="图片 2" descr="51miz-E1127885-08B255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1922780"/>
            <a:ext cx="3759200" cy="51181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16884" y="1600155"/>
            <a:ext cx="1331870" cy="1199328"/>
            <a:chOff x="5340300" y="1151831"/>
            <a:chExt cx="1331870" cy="1199328"/>
          </a:xfrm>
        </p:grpSpPr>
        <p:sp>
          <p:nvSpPr>
            <p:cNvPr id="14" name="TextBox 9"/>
            <p:cNvSpPr txBox="1"/>
            <p:nvPr/>
          </p:nvSpPr>
          <p:spPr>
            <a:xfrm flipH="1" flipV="1">
              <a:off x="5340300" y="1151831"/>
              <a:ext cx="912202" cy="865777"/>
            </a:xfrm>
            <a:prstGeom prst="snip2DiagRect">
              <a:avLst/>
            </a:prstGeom>
            <a:noFill/>
            <a:ln w="12700" cmpd="sng">
              <a:gradFill>
                <a:gsLst>
                  <a:gs pos="0">
                    <a:srgbClr val="FB0F01"/>
                  </a:gs>
                  <a:gs pos="65000">
                    <a:srgbClr val="E31201"/>
                  </a:gs>
                  <a:gs pos="100000">
                    <a:srgbClr val="D51504"/>
                  </a:gs>
                </a:gsLst>
                <a:lin ang="5400000" scaled="1"/>
              </a:gradFill>
              <a:prstDash val="solid"/>
            </a:ln>
          </p:spPr>
          <p:txBody>
            <a:bodyPr wrap="square" anchor="ctr" anchorCtr="1">
              <a:noAutofit/>
            </a:bodyPr>
            <a:lstStyle>
              <a:defPPr>
                <a:defRPr lang="zh-CN"/>
              </a:defPPr>
              <a:lvl1pPr marL="0" algn="dist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ln w="3175">
                    <a:noFill/>
                  </a:ln>
                  <a:gradFill>
                    <a:gsLst>
                      <a:gs pos="25000">
                        <a:srgbClr val="FF0000"/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微软雅黑" panose="020b0503020204020204" charset="-122"/>
                  <a:ea typeface="微软雅黑"/>
                  <a:cs typeface="+mn-cs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/>
          </p:txBody>
        </p:sp>
        <p:sp>
          <p:nvSpPr>
            <p:cNvPr id="26" name="文本框 25"/>
            <p:cNvSpPr txBox="1"/>
            <p:nvPr/>
          </p:nvSpPr>
          <p:spPr>
            <a:xfrm>
              <a:off x="5462954" y="1234514"/>
              <a:ext cx="1209216" cy="1116645"/>
            </a:xfrm>
            <a:prstGeom prst="snip2DiagRect">
              <a:avLst/>
            </a:prstGeom>
            <a:gradFill>
              <a:gsLst>
                <a:gs pos="0">
                  <a:srgbClr val="FB0F01"/>
                </a:gs>
                <a:gs pos="64000">
                  <a:srgbClr val="E31201"/>
                </a:gs>
                <a:gs pos="100000">
                  <a:srgbClr val="D51504"/>
                </a:gs>
              </a:gsLst>
              <a:lin ang="5400000" scaled="0"/>
            </a:gradFill>
            <a:ln w="6350">
              <a:noFill/>
            </a:ln>
            <a:effectLst/>
          </p:spPr>
          <p:txBody>
            <a:bodyPr wrap="none" lIns="107950" tIns="0" bIns="107950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6000" i="0" u="none" strike="noStrike" kern="1200" cap="none" spc="0" normalizeH="0" baseline="0" noProof="0">
                  <a:ln>
                    <a:noFill/>
                  </a:ln>
                  <a:solidFill>
                    <a:srgbClr val="FEFDF8"/>
                  </a:solidFill>
                  <a:uLnTx/>
                  <a:uFillTx/>
                  <a:latin typeface="宋体"/>
                  <a:ea typeface="字魂95号-手刻宋" panose="00000500000000000000" charset="-122"/>
                  <a:cs typeface="+mn-ea"/>
                  <a:sym typeface="宋体"/>
                </a:rPr>
                <a:t>12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3" name="文本框 3"/>
          <p:cNvSpPr txBox="1"/>
          <p:nvPr/>
        </p:nvSpPr>
        <p:spPr>
          <a:xfrm>
            <a:off x="2228850" y="664210"/>
            <a:ext cx="9185275" cy="58483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rgbClr val="000000"/>
                </a:solidFill>
                <a:latin typeface="宋体"/>
                <a:sym typeface="宋体"/>
              </a:rPr>
              <a:t>进步的教育事业</a:t>
            </a:r>
          </a:p>
        </p:txBody>
      </p:sp>
      <p:pic>
        <p:nvPicPr>
          <p:cNvPr id="3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  <a:ln>
            <a:noFill/>
          </a:ln>
        </p:spPr>
      </p:pic>
      <p:sp>
        <p:nvSpPr>
          <p:cNvPr id="35" name="文本框 22"/>
          <p:cNvSpPr txBox="1"/>
          <p:nvPr userDrawn="1"/>
        </p:nvSpPr>
        <p:spPr>
          <a:xfrm>
            <a:off x="1176020" y="665480"/>
            <a:ext cx="97252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zh-CN" sz="3200">
                <a:solidFill>
                  <a:srgbClr val="000000"/>
                </a:solidFill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12</a:t>
            </a:r>
          </a:p>
        </p:txBody>
      </p:sp>
      <p:pic>
        <p:nvPicPr>
          <p:cNvPr id="3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  <a:ln>
            <a:noFill/>
          </a:ln>
        </p:spPr>
      </p:pic>
      <p:sp>
        <p:nvSpPr>
          <p:cNvPr id="31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13468350"/>
            <a:ext cx="2743200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565CE74E-AB26-4998-AD42-012C4C1AD076}" type="slidenum">
              <a:rPr lang="zh-CN" altLang="en-US">
                <a:solidFill>
                  <a:srgbClr val="000000"/>
                </a:solidFill>
                <a:latin typeface="宋体"/>
                <a:sym typeface="宋体"/>
              </a:rPr>
              <a:t>27</a:t>
            </a:fld>
          </a:p>
        </p:txBody>
      </p:sp>
      <p:sp>
        <p:nvSpPr>
          <p:cNvPr id="7" name="矩形 6"/>
          <p:cNvSpPr/>
          <p:nvPr/>
        </p:nvSpPr>
        <p:spPr>
          <a:xfrm>
            <a:off x="1288466" y="5117425"/>
            <a:ext cx="2564938" cy="105092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宋体"/>
                <a:ea typeface="微软雅黑" panose="020b0503020204020204" pitchFamily="34" charset="-122"/>
                <a:sym typeface="宋体"/>
              </a:rPr>
              <a:t>中国的教育事业取得了长足的进步</a:t>
            </a:r>
          </a:p>
        </p:txBody>
      </p:sp>
      <p:sp>
        <p:nvSpPr>
          <p:cNvPr id="9" name="矩形 8"/>
          <p:cNvSpPr/>
          <p:nvPr/>
        </p:nvSpPr>
        <p:spPr>
          <a:xfrm>
            <a:off x="4910393" y="5117425"/>
            <a:ext cx="2564938" cy="105092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宋体"/>
                <a:ea typeface="微软雅黑" panose="020b0503020204020204" pitchFamily="34" charset="-122"/>
                <a:sym typeface="宋体"/>
              </a:rPr>
              <a:t>从基础教育到高等教育，中国的教育体系不断完善</a:t>
            </a:r>
          </a:p>
        </p:txBody>
      </p:sp>
      <p:sp>
        <p:nvSpPr>
          <p:cNvPr id="11" name="矩形 10"/>
          <p:cNvSpPr/>
          <p:nvPr/>
        </p:nvSpPr>
        <p:spPr>
          <a:xfrm>
            <a:off x="8486267" y="5117425"/>
            <a:ext cx="2564938" cy="105092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宋体"/>
                <a:ea typeface="微软雅黑" panose="020b0503020204020204" pitchFamily="34" charset="-122"/>
                <a:sym typeface="宋体"/>
              </a:rPr>
              <a:t>越来越多的人有机会接受高质量的教育，为国家培养了大量优秀的人才</a:t>
            </a:r>
          </a:p>
        </p:txBody>
      </p:sp>
      <p:sp>
        <p:nvSpPr>
          <p:cNvPr id="18" name="五角星 17"/>
          <p:cNvSpPr/>
          <p:nvPr/>
        </p:nvSpPr>
        <p:spPr>
          <a:xfrm>
            <a:off x="5128260" y="2468880"/>
            <a:ext cx="1935480" cy="1935480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rgbClr val="0070C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9pPr>
          </a:lstStyle>
          <a:p/>
        </p:txBody>
      </p:sp>
      <p:sp>
        <p:nvSpPr>
          <p:cNvPr id="19" name="五角星 18"/>
          <p:cNvSpPr/>
          <p:nvPr/>
        </p:nvSpPr>
        <p:spPr>
          <a:xfrm>
            <a:off x="5026660" y="2367280"/>
            <a:ext cx="2138045" cy="2138045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rgbClr val="231E1A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9pPr>
          </a:lstStyle>
          <a:p/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5501640" y="2973070"/>
            <a:ext cx="1205230" cy="1205865"/>
          </a:xfrm>
          <a:prstGeom prst="rect">
            <a:avLst/>
          </a:prstGeom>
          <a:ln>
            <a:noFill/>
          </a:ln>
        </p:spPr>
      </p:pic>
      <p:sp>
        <p:nvSpPr>
          <p:cNvPr id="23" name="五角星 22"/>
          <p:cNvSpPr/>
          <p:nvPr/>
        </p:nvSpPr>
        <p:spPr>
          <a:xfrm>
            <a:off x="8704580" y="2468880"/>
            <a:ext cx="1935480" cy="1935480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rgbClr val="0070C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9pPr>
          </a:lstStyle>
          <a:p/>
        </p:txBody>
      </p:sp>
      <p:sp>
        <p:nvSpPr>
          <p:cNvPr id="24" name="五角星 23"/>
          <p:cNvSpPr/>
          <p:nvPr/>
        </p:nvSpPr>
        <p:spPr>
          <a:xfrm>
            <a:off x="8602980" y="2367280"/>
            <a:ext cx="2138045" cy="2138045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rgbClr val="231E1A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9pPr>
          </a:lstStyle>
          <a:p/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biLevel thresh="50000"/>
          </a:blip>
          <a:stretch>
            <a:fillRect/>
          </a:stretch>
        </p:blipFill>
        <p:spPr>
          <a:xfrm>
            <a:off x="9221470" y="3058160"/>
            <a:ext cx="998855" cy="998855"/>
          </a:xfrm>
          <a:prstGeom prst="rect">
            <a:avLst/>
          </a:prstGeom>
          <a:ln>
            <a:noFill/>
          </a:ln>
        </p:spPr>
      </p:pic>
      <p:sp>
        <p:nvSpPr>
          <p:cNvPr id="28" name="五角星 27"/>
          <p:cNvSpPr/>
          <p:nvPr/>
        </p:nvSpPr>
        <p:spPr>
          <a:xfrm>
            <a:off x="1591945" y="2468880"/>
            <a:ext cx="1935480" cy="1935480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rgbClr val="0070C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9pPr>
          </a:lstStyle>
          <a:p/>
        </p:txBody>
      </p:sp>
      <p:sp>
        <p:nvSpPr>
          <p:cNvPr id="29" name="五角星 28"/>
          <p:cNvSpPr/>
          <p:nvPr/>
        </p:nvSpPr>
        <p:spPr>
          <a:xfrm>
            <a:off x="1490345" y="2367280"/>
            <a:ext cx="2138045" cy="2138045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rgbClr val="231E1A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9pPr>
          </a:lstStyle>
          <a:p/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8">
            <a:biLevel thresh="50000"/>
          </a:blip>
          <a:stretch>
            <a:fillRect/>
          </a:stretch>
        </p:blipFill>
        <p:spPr>
          <a:xfrm>
            <a:off x="2073275" y="3075940"/>
            <a:ext cx="998855" cy="99885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dvAuto="0"/>
      <p:bldP spid="9" grpId="1" advAuto="0"/>
      <p:bldP spid="11" grpId="2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347470" y="2927985"/>
            <a:ext cx="6801485" cy="186182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ctr" fontAlgn="auto"/>
            <a:r>
              <a:rPr lang="zh-CN" altLang="en-US" sz="4800" b="1">
                <a:ln w="22225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蓬勃发展的经济</a:t>
            </a:r>
          </a:p>
        </p:txBody>
      </p:sp>
      <p:pic>
        <p:nvPicPr>
          <p:cNvPr id="12" name="图片 11" descr="少先队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2090" y="744220"/>
            <a:ext cx="2238375" cy="1550035"/>
          </a:xfrm>
          <a:prstGeom prst="rect">
            <a:avLst/>
          </a:prstGeom>
        </p:spPr>
      </p:pic>
      <p:pic>
        <p:nvPicPr>
          <p:cNvPr id="3" name="图片 2" descr="51miz-E1127885-08B255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1922780"/>
            <a:ext cx="3759200" cy="51181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16884" y="1600155"/>
            <a:ext cx="1331870" cy="1199328"/>
            <a:chOff x="5340300" y="1151831"/>
            <a:chExt cx="1331870" cy="1199328"/>
          </a:xfrm>
        </p:grpSpPr>
        <p:sp>
          <p:nvSpPr>
            <p:cNvPr id="14" name="TextBox 9"/>
            <p:cNvSpPr txBox="1"/>
            <p:nvPr/>
          </p:nvSpPr>
          <p:spPr>
            <a:xfrm flipH="1" flipV="1">
              <a:off x="5340300" y="1151831"/>
              <a:ext cx="912202" cy="865777"/>
            </a:xfrm>
            <a:prstGeom prst="snip2DiagRect">
              <a:avLst/>
            </a:prstGeom>
            <a:noFill/>
            <a:ln w="12700" cmpd="sng">
              <a:gradFill>
                <a:gsLst>
                  <a:gs pos="0">
                    <a:srgbClr val="FB0F01"/>
                  </a:gs>
                  <a:gs pos="65000">
                    <a:srgbClr val="E31201"/>
                  </a:gs>
                  <a:gs pos="100000">
                    <a:srgbClr val="D51504"/>
                  </a:gs>
                </a:gsLst>
                <a:lin ang="5400000" scaled="1"/>
              </a:gradFill>
              <a:prstDash val="solid"/>
            </a:ln>
          </p:spPr>
          <p:txBody>
            <a:bodyPr wrap="square" anchor="ctr" anchorCtr="1">
              <a:noAutofit/>
            </a:bodyPr>
            <a:lstStyle>
              <a:defPPr>
                <a:defRPr lang="zh-CN"/>
              </a:defPPr>
              <a:lvl1pPr marL="0" algn="dist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ln w="3175">
                    <a:noFill/>
                  </a:ln>
                  <a:gradFill>
                    <a:gsLst>
                      <a:gs pos="25000">
                        <a:srgbClr val="FF0000"/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微软雅黑" panose="020b0503020204020204" charset="-122"/>
                  <a:ea typeface="微软雅黑"/>
                  <a:cs typeface="+mn-cs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/>
          </p:txBody>
        </p:sp>
        <p:sp>
          <p:nvSpPr>
            <p:cNvPr id="26" name="文本框 25"/>
            <p:cNvSpPr txBox="1"/>
            <p:nvPr/>
          </p:nvSpPr>
          <p:spPr>
            <a:xfrm>
              <a:off x="5462954" y="1234514"/>
              <a:ext cx="1209216" cy="1116645"/>
            </a:xfrm>
            <a:prstGeom prst="snip2DiagRect">
              <a:avLst/>
            </a:prstGeom>
            <a:gradFill>
              <a:gsLst>
                <a:gs pos="0">
                  <a:srgbClr val="FB0F01"/>
                </a:gs>
                <a:gs pos="64000">
                  <a:srgbClr val="E31201"/>
                </a:gs>
                <a:gs pos="100000">
                  <a:srgbClr val="D51504"/>
                </a:gs>
              </a:gsLst>
              <a:lin ang="5400000" scaled="0"/>
            </a:gradFill>
            <a:ln w="6350">
              <a:noFill/>
            </a:ln>
            <a:effectLst/>
          </p:spPr>
          <p:txBody>
            <a:bodyPr wrap="none" lIns="107950" tIns="0" bIns="107950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6000" i="0" u="none" strike="noStrike" kern="1200" cap="none" spc="0" normalizeH="0" baseline="0" noProof="0">
                  <a:ln>
                    <a:noFill/>
                  </a:ln>
                  <a:solidFill>
                    <a:srgbClr val="FEFDF8"/>
                  </a:solidFill>
                  <a:uLnTx/>
                  <a:uFillTx/>
                  <a:latin typeface="宋体"/>
                  <a:ea typeface="字魂95号-手刻宋" panose="00000500000000000000" charset="-122"/>
                  <a:cs typeface="+mn-ea"/>
                  <a:sym typeface="宋体"/>
                </a:rPr>
                <a:t>13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少先队---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28850" y="664210"/>
            <a:ext cx="9185275" cy="58483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rgbClr val="000000"/>
                </a:solidFill>
                <a:latin typeface="宋体"/>
                <a:sym typeface="宋体"/>
              </a:rPr>
              <a:t>蓬勃发展的经济</a:t>
            </a:r>
          </a:p>
        </p:txBody>
      </p:sp>
      <p:pic>
        <p:nvPicPr>
          <p:cNvPr id="9" name="图片 8" descr="-少先队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>
            <p:custDataLst>
              <p:tags r:id="rId7"/>
            </p:custDataLst>
          </p:nvPr>
        </p:nvSpPr>
        <p:spPr>
          <a:xfrm>
            <a:off x="1176020" y="665480"/>
            <a:ext cx="97252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zh-CN" sz="3200">
                <a:solidFill>
                  <a:srgbClr val="000000"/>
                </a:solidFill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13</a:t>
            </a:r>
          </a:p>
        </p:txBody>
      </p:sp>
      <p:pic>
        <p:nvPicPr>
          <p:cNvPr id="12" name="图片 11" descr="303b343532343033303bd3c3bba7ccd8d5f7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</p:spPr>
      </p:pic>
      <p:sp>
        <p:nvSpPr>
          <p:cNvPr id="24" name="New shape"/>
          <p:cNvSpPr/>
          <p:nvPr/>
        </p:nvSpPr>
        <p:spPr>
          <a:xfrm>
            <a:off x="1117600" y="3225800"/>
            <a:ext cx="9956800" cy="10287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/>
              </a:rPr>
              <a:t>近年来，中国的经济取得了惊人的成就。从改革开放之初的贫穷落后，到如今的世界第二大经济体，中国的经济发展速度之快令人瞩目。经济的蓬勃发展为中国人民带来了前所未有的机遇与福利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78" name="文本框 3"/>
          <p:cNvSpPr txBox="1"/>
          <p:nvPr/>
        </p:nvSpPr>
        <p:spPr>
          <a:xfrm>
            <a:off x="2228850" y="664210"/>
            <a:ext cx="9185275" cy="58483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rgbClr val="000000"/>
                </a:solidFill>
                <a:latin typeface="宋体"/>
                <a:sym typeface="宋体"/>
              </a:rPr>
              <a:t>我们神圣的国土</a:t>
            </a:r>
          </a:p>
        </p:txBody>
      </p:sp>
      <p:pic>
        <p:nvPicPr>
          <p:cNvPr id="79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  <a:ln>
            <a:noFill/>
          </a:ln>
        </p:spPr>
      </p:pic>
      <p:sp>
        <p:nvSpPr>
          <p:cNvPr id="80" name="文本框 22"/>
          <p:cNvSpPr txBox="1"/>
          <p:nvPr userDrawn="1"/>
        </p:nvSpPr>
        <p:spPr>
          <a:xfrm>
            <a:off x="1176020" y="665480"/>
            <a:ext cx="97252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zh-CN" sz="3200">
                <a:solidFill>
                  <a:srgbClr val="000000"/>
                </a:solidFill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0</a:t>
            </a:r>
          </a:p>
        </p:txBody>
      </p:sp>
      <p:pic>
        <p:nvPicPr>
          <p:cNvPr id="81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  <a:ln>
            <a:noFill/>
          </a:ln>
        </p:spPr>
      </p:pic>
      <p:sp>
        <p:nvSpPr>
          <p:cNvPr id="29" name="燕尾形 28"/>
          <p:cNvSpPr/>
          <p:nvPr/>
        </p:nvSpPr>
        <p:spPr>
          <a:xfrm>
            <a:off x="5020980" y="3220419"/>
            <a:ext cx="846832" cy="846832"/>
          </a:xfrm>
          <a:prstGeom prst="chevron">
            <a:avLst/>
          </a:prstGeom>
          <a:solidFill>
            <a:srgbClr val="231E1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1pPr>
            <a:lvl2pPr marL="563866" marR="0" indent="-80431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2pPr>
            <a:lvl3pPr marL="1130272" marR="0" indent="-162556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3pPr>
            <a:lvl4pPr marL="1695831" marR="0" indent="-245527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4pPr>
            <a:lvl5pPr marL="2260543" marR="0" indent="-325959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5pPr>
            <a:lvl6pPr marL="2418020" marR="0" indent="0" algn="l" defTabSz="9668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6pPr>
            <a:lvl7pPr marL="2901454" marR="0" indent="0" algn="l" defTabSz="9668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7pPr>
            <a:lvl8pPr marL="3385735" marR="0" indent="0" algn="l" defTabSz="9668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8pPr>
            <a:lvl9pPr marL="3869170" marR="0" indent="0" algn="l" defTabSz="9668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9pPr>
          </a:lstStyle>
          <a:p/>
        </p:txBody>
      </p:sp>
      <p:sp>
        <p:nvSpPr>
          <p:cNvPr id="30" name="燕尾形 29"/>
          <p:cNvSpPr/>
          <p:nvPr/>
        </p:nvSpPr>
        <p:spPr>
          <a:xfrm>
            <a:off x="4444916" y="3222436"/>
            <a:ext cx="846832" cy="846832"/>
          </a:xfrm>
          <a:prstGeom prst="chevron">
            <a:avLst/>
          </a:prstGeom>
          <a:solidFill>
            <a:srgbClr val="231E1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1pPr>
            <a:lvl2pPr marL="563866" marR="0" indent="-80431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2pPr>
            <a:lvl3pPr marL="1130272" marR="0" indent="-162556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3pPr>
            <a:lvl4pPr marL="1695831" marR="0" indent="-245527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4pPr>
            <a:lvl5pPr marL="2260543" marR="0" indent="-325959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5pPr>
            <a:lvl6pPr marL="2418020" marR="0" indent="0" algn="l" defTabSz="9668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6pPr>
            <a:lvl7pPr marL="2901454" marR="0" indent="0" algn="l" defTabSz="9668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7pPr>
            <a:lvl8pPr marL="3385735" marR="0" indent="0" algn="l" defTabSz="9668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8pPr>
            <a:lvl9pPr marL="3869170" marR="0" indent="0" algn="l" defTabSz="9668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9pPr>
          </a:lstStyle>
          <a:p/>
        </p:txBody>
      </p:sp>
      <p:sp>
        <p:nvSpPr>
          <p:cNvPr id="31" name="燕尾形 30"/>
          <p:cNvSpPr/>
          <p:nvPr/>
        </p:nvSpPr>
        <p:spPr>
          <a:xfrm>
            <a:off x="3868852" y="3224983"/>
            <a:ext cx="846832" cy="846832"/>
          </a:xfrm>
          <a:prstGeom prst="chevron">
            <a:avLst/>
          </a:prstGeom>
          <a:solidFill>
            <a:srgbClr val="231E1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1pPr>
            <a:lvl2pPr marL="563866" marR="0" indent="-80431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2pPr>
            <a:lvl3pPr marL="1130272" marR="0" indent="-162556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3pPr>
            <a:lvl4pPr marL="1695831" marR="0" indent="-245527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4pPr>
            <a:lvl5pPr marL="2260543" marR="0" indent="-325959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5pPr>
            <a:lvl6pPr marL="2418020" marR="0" indent="0" algn="l" defTabSz="9668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6pPr>
            <a:lvl7pPr marL="2901454" marR="0" indent="0" algn="l" defTabSz="9668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7pPr>
            <a:lvl8pPr marL="3385735" marR="0" indent="0" algn="l" defTabSz="9668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8pPr>
            <a:lvl9pPr marL="3869170" marR="0" indent="0" algn="l" defTabSz="9668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9pPr>
          </a:lstStyle>
          <a:p/>
        </p:txBody>
      </p:sp>
      <p:sp>
        <p:nvSpPr>
          <p:cNvPr id="32" name="圆角矩形 31"/>
          <p:cNvSpPr/>
          <p:nvPr/>
        </p:nvSpPr>
        <p:spPr>
          <a:xfrm rot="19005916">
            <a:off x="886759" y="2496295"/>
            <a:ext cx="3181517" cy="3151043"/>
          </a:xfrm>
          <a:custGeom>
            <a:rect l="l" t="t" r="r" b="b"/>
            <a:pathLst>
              <a:path w="1734279" h="1717667">
                <a:moveTo>
                  <a:pt x="1212420" y="152024"/>
                </a:moveTo>
                <a:cubicBezTo>
                  <a:pt x="1217532" y="156660"/>
                  <a:pt x="1221756" y="162122"/>
                  <a:pt x="1224582" y="168319"/>
                </a:cubicBezTo>
                <a:cubicBezTo>
                  <a:pt x="1229663" y="170804"/>
                  <a:pt x="1233819" y="174749"/>
                  <a:pt x="1237416" y="179383"/>
                </a:cubicBezTo>
                <a:lnTo>
                  <a:pt x="1380858" y="364166"/>
                </a:lnTo>
                <a:cubicBezTo>
                  <a:pt x="1390204" y="376205"/>
                  <a:pt x="1394109" y="390745"/>
                  <a:pt x="1392514" y="404790"/>
                </a:cubicBezTo>
                <a:cubicBezTo>
                  <a:pt x="1394443" y="408362"/>
                  <a:pt x="1394844" y="412299"/>
                  <a:pt x="1394844" y="416330"/>
                </a:cubicBezTo>
                <a:lnTo>
                  <a:pt x="1394843" y="674381"/>
                </a:lnTo>
                <a:cubicBezTo>
                  <a:pt x="1489202" y="693926"/>
                  <a:pt x="1583561" y="713471"/>
                  <a:pt x="1677919" y="733015"/>
                </a:cubicBezTo>
                <a:cubicBezTo>
                  <a:pt x="1710064" y="739673"/>
                  <a:pt x="1730725" y="771129"/>
                  <a:pt x="1724067" y="803273"/>
                </a:cubicBezTo>
                <a:lnTo>
                  <a:pt x="1724066" y="803272"/>
                </a:lnTo>
                <a:cubicBezTo>
                  <a:pt x="1717408" y="835417"/>
                  <a:pt x="1685952" y="856077"/>
                  <a:pt x="1653808" y="849419"/>
                </a:cubicBezTo>
                <a:lnTo>
                  <a:pt x="1334656" y="783314"/>
                </a:lnTo>
                <a:cubicBezTo>
                  <a:pt x="1317603" y="779782"/>
                  <a:pt x="1303782" y="769271"/>
                  <a:pt x="1295965" y="755140"/>
                </a:cubicBezTo>
                <a:cubicBezTo>
                  <a:pt x="1283553" y="744645"/>
                  <a:pt x="1275968" y="728891"/>
                  <a:pt x="1275968" y="711366"/>
                </a:cubicBezTo>
                <a:lnTo>
                  <a:pt x="1275968" y="519624"/>
                </a:lnTo>
                <a:lnTo>
                  <a:pt x="906856" y="806156"/>
                </a:lnTo>
                <a:lnTo>
                  <a:pt x="1065815" y="1141673"/>
                </a:lnTo>
                <a:cubicBezTo>
                  <a:pt x="1072320" y="1155404"/>
                  <a:pt x="1074348" y="1170104"/>
                  <a:pt x="1071105" y="1183939"/>
                </a:cubicBezTo>
                <a:cubicBezTo>
                  <a:pt x="1072773" y="1191573"/>
                  <a:pt x="1072227" y="1199522"/>
                  <a:pt x="1070359" y="1207468"/>
                </a:cubicBezTo>
                <a:lnTo>
                  <a:pt x="964177" y="1659082"/>
                </a:lnTo>
                <a:cubicBezTo>
                  <a:pt x="954576" y="1699916"/>
                  <a:pt x="913692" y="1725234"/>
                  <a:pt x="872859" y="1715634"/>
                </a:cubicBezTo>
                <a:cubicBezTo>
                  <a:pt x="832025" y="1706033"/>
                  <a:pt x="806707" y="1665149"/>
                  <a:pt x="816307" y="1624316"/>
                </a:cubicBezTo>
                <a:lnTo>
                  <a:pt x="919152" y="1186894"/>
                </a:lnTo>
                <a:lnTo>
                  <a:pt x="694543" y="712807"/>
                </a:lnTo>
                <a:lnTo>
                  <a:pt x="206298" y="912259"/>
                </a:lnTo>
                <a:lnTo>
                  <a:pt x="205161" y="912476"/>
                </a:lnTo>
                <a:cubicBezTo>
                  <a:pt x="201570" y="915619"/>
                  <a:pt x="197179" y="917026"/>
                  <a:pt x="192600" y="918039"/>
                </a:cubicBezTo>
                <a:cubicBezTo>
                  <a:pt x="151643" y="927102"/>
                  <a:pt x="111096" y="901247"/>
                  <a:pt x="102034" y="860290"/>
                </a:cubicBezTo>
                <a:lnTo>
                  <a:pt x="1810" y="407318"/>
                </a:lnTo>
                <a:cubicBezTo>
                  <a:pt x="-7253" y="366361"/>
                  <a:pt x="18602" y="325814"/>
                  <a:pt x="59559" y="316752"/>
                </a:cubicBezTo>
                <a:cubicBezTo>
                  <a:pt x="100515" y="307690"/>
                  <a:pt x="141062" y="333545"/>
                  <a:pt x="150124" y="374501"/>
                </a:cubicBezTo>
                <a:lnTo>
                  <a:pt x="230606" y="738241"/>
                </a:lnTo>
                <a:lnTo>
                  <a:pt x="645176" y="568886"/>
                </a:lnTo>
                <a:cubicBezTo>
                  <a:pt x="647355" y="564266"/>
                  <a:pt x="650942" y="560611"/>
                  <a:pt x="655077" y="557402"/>
                </a:cubicBezTo>
                <a:lnTo>
                  <a:pt x="1080746" y="226967"/>
                </a:lnTo>
                <a:lnTo>
                  <a:pt x="799166" y="128506"/>
                </a:lnTo>
                <a:lnTo>
                  <a:pt x="795830" y="126527"/>
                </a:lnTo>
                <a:cubicBezTo>
                  <a:pt x="715067" y="196803"/>
                  <a:pt x="634305" y="267079"/>
                  <a:pt x="553543" y="337355"/>
                </a:cubicBezTo>
                <a:cubicBezTo>
                  <a:pt x="528779" y="358904"/>
                  <a:pt x="491236" y="356298"/>
                  <a:pt x="469687" y="331533"/>
                </a:cubicBezTo>
                <a:lnTo>
                  <a:pt x="469688" y="331534"/>
                </a:lnTo>
                <a:cubicBezTo>
                  <a:pt x="448139" y="306770"/>
                  <a:pt x="450746" y="269226"/>
                  <a:pt x="475510" y="247677"/>
                </a:cubicBezTo>
                <a:lnTo>
                  <a:pt x="743505" y="14477"/>
                </a:lnTo>
                <a:cubicBezTo>
                  <a:pt x="765419" y="-4592"/>
                  <a:pt x="797339" y="-4746"/>
                  <a:pt x="818596" y="13559"/>
                </a:cubicBezTo>
                <a:cubicBezTo>
                  <a:pt x="825164" y="12925"/>
                  <a:pt x="831849" y="14001"/>
                  <a:pt x="838403" y="16293"/>
                </a:cubicBezTo>
                <a:cubicBezTo>
                  <a:pt x="956310" y="57521"/>
                  <a:pt x="1074215" y="98750"/>
                  <a:pt x="1192122" y="139979"/>
                </a:cubicBezTo>
                <a:cubicBezTo>
                  <a:pt x="1199869" y="142688"/>
                  <a:pt x="1206700" y="146838"/>
                  <a:pt x="1212420" y="152024"/>
                </a:cubicBezTo>
                <a:close/>
                <a:moveTo>
                  <a:pt x="1681771" y="50445"/>
                </a:moveTo>
                <a:cubicBezTo>
                  <a:pt x="1748841" y="113504"/>
                  <a:pt x="1752092" y="218996"/>
                  <a:pt x="1689033" y="286066"/>
                </a:cubicBezTo>
                <a:cubicBezTo>
                  <a:pt x="1625973" y="353135"/>
                  <a:pt x="1520482" y="356387"/>
                  <a:pt x="1453412" y="293327"/>
                </a:cubicBezTo>
                <a:cubicBezTo>
                  <a:pt x="1386342" y="230268"/>
                  <a:pt x="1383091" y="124777"/>
                  <a:pt x="1446150" y="57707"/>
                </a:cubicBezTo>
                <a:cubicBezTo>
                  <a:pt x="1509210" y="-9363"/>
                  <a:pt x="1614701" y="-12614"/>
                  <a:pt x="1681771" y="50445"/>
                </a:cubicBezTo>
                <a:close/>
              </a:path>
            </a:pathLst>
          </a:custGeom>
          <a:solidFill>
            <a:srgbClr val="231E1A"/>
          </a:solidFill>
          <a:ln>
            <a:solidFill>
              <a:srgbClr val="231E1A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1pPr>
            <a:lvl2pPr marL="563866" marR="0" indent="-80431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2pPr>
            <a:lvl3pPr marL="1130272" marR="0" indent="-162556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3pPr>
            <a:lvl4pPr marL="1695831" marR="0" indent="-245527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4pPr>
            <a:lvl5pPr marL="2260543" marR="0" indent="-325959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5pPr>
            <a:lvl6pPr marL="2418020" marR="0" indent="0" algn="l" defTabSz="9668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6pPr>
            <a:lvl7pPr marL="2901454" marR="0" indent="0" algn="l" defTabSz="9668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7pPr>
            <a:lvl8pPr marL="3385735" marR="0" indent="0" algn="l" defTabSz="9668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8pPr>
            <a:lvl9pPr marL="3869170" marR="0" indent="0" algn="l" defTabSz="9668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Arial"/>
                <a:ea typeface="微软雅黑"/>
                <a:cs typeface="+mn-cs"/>
              </a:defRPr>
            </a:lvl9pPr>
          </a:lstStyle>
          <a:p/>
        </p:txBody>
      </p:sp>
      <p:sp>
        <p:nvSpPr>
          <p:cNvPr id="33" name="TextBox 32"/>
          <p:cNvSpPr txBox="1"/>
          <p:nvPr/>
        </p:nvSpPr>
        <p:spPr>
          <a:xfrm>
            <a:off x="7348432" y="1796819"/>
            <a:ext cx="3706409" cy="9829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563866" indent="-80431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1130272" indent="-162556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695831" indent="-245527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2260543" indent="-325959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418020" algn="l" defTabSz="966869" rtl="0" eaLnBrk="1" latinLnBrk="0" hangingPunct="1"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901454" algn="l" defTabSz="966869" rtl="0" eaLnBrk="1" latinLnBrk="0" hangingPunct="1"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385735" algn="l" defTabSz="966869" rtl="0" eaLnBrk="1" latinLnBrk="0" hangingPunct="1"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</a:lstStyle>
          <a:p>
            <a:r>
              <a:rPr lang="zh-CN" altLang="zh-CN" sz="1867" b="1">
                <a:solidFill>
                  <a:schemeClr val="accent2"/>
                </a:solidFill>
                <a:latin typeface="宋体"/>
                <a:ea typeface="微软雅黑" panose="020b0503020204020204" pitchFamily="34" charset="-122"/>
                <a:sym typeface="宋体"/>
              </a:rPr>
              <a:t>01</a:t>
            </a:r>
          </a:p>
          <a:p>
            <a:r>
              <a:rPr lang="zh-CN" altLang="zh-CN" sz="1867" b="1">
                <a:solidFill>
                  <a:schemeClr val="accent2"/>
                </a:solidFill>
                <a:latin typeface="宋体"/>
                <a:ea typeface="微软雅黑" panose="020b0503020204020204" pitchFamily="34" charset="-122"/>
                <a:sym typeface="宋体"/>
              </a:rPr>
              <a:t>中国，这个古老而神秘的国度，拥有着一段波澜壮阔的历史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50968" y="3255199"/>
            <a:ext cx="3706409" cy="9829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563866" indent="-80431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1130272" indent="-162556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695831" indent="-245527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2260543" indent="-325959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418020" algn="l" defTabSz="966869" rtl="0" eaLnBrk="1" latinLnBrk="0" hangingPunct="1"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901454" algn="l" defTabSz="966869" rtl="0" eaLnBrk="1" latinLnBrk="0" hangingPunct="1"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385735" algn="l" defTabSz="966869" rtl="0" eaLnBrk="1" latinLnBrk="0" hangingPunct="1"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</a:lstStyle>
          <a:p>
            <a:r>
              <a:rPr lang="zh-CN" altLang="zh-CN" sz="1867" b="1">
                <a:solidFill>
                  <a:schemeClr val="accent1"/>
                </a:solidFill>
                <a:latin typeface="宋体"/>
                <a:ea typeface="微软雅黑" panose="020b0503020204020204" pitchFamily="34" charset="-122"/>
                <a:sym typeface="宋体"/>
              </a:rPr>
              <a:t>02</a:t>
            </a:r>
          </a:p>
          <a:p>
            <a:r>
              <a:rPr lang="zh-CN" altLang="zh-CN" sz="1867" b="1">
                <a:solidFill>
                  <a:schemeClr val="accent1"/>
                </a:solidFill>
                <a:latin typeface="宋体"/>
                <a:ea typeface="微软雅黑" panose="020b0503020204020204" pitchFamily="34" charset="-122"/>
                <a:sym typeface="宋体"/>
              </a:rPr>
              <a:t>她如同一颗璀璨的明珠，镶嵌在世界的东方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50968" y="4666664"/>
            <a:ext cx="3706409" cy="900853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563866" indent="-80431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1130272" indent="-162556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695831" indent="-245527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2260543" indent="-325959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418020" algn="l" defTabSz="966869" rtl="0" eaLnBrk="1" latinLnBrk="0" hangingPunct="1"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901454" algn="l" defTabSz="966869" rtl="0" eaLnBrk="1" latinLnBrk="0" hangingPunct="1"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385735" algn="l" defTabSz="966869" rtl="0" eaLnBrk="1" latinLnBrk="0" hangingPunct="1"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</a:lstStyle>
          <a:p>
            <a:r>
              <a:rPr lang="zh-CN" altLang="zh-CN" sz="1867" b="1">
                <a:solidFill>
                  <a:srgbClr val="E95332"/>
                </a:solidFill>
                <a:latin typeface="宋体"/>
                <a:ea typeface="微软雅黑" panose="020b0503020204020204" pitchFamily="34" charset="-122"/>
                <a:sym typeface="宋体"/>
              </a:rPr>
              <a:t>03</a:t>
            </a:r>
          </a:p>
          <a:p>
            <a:r>
              <a:rPr lang="zh-CN" altLang="zh-CN" sz="1867" b="1">
                <a:solidFill>
                  <a:srgbClr val="E95332"/>
                </a:solidFill>
                <a:latin typeface="宋体"/>
                <a:ea typeface="微软雅黑" panose="020b0503020204020204" pitchFamily="34" charset="-122"/>
                <a:sym typeface="宋体"/>
              </a:rPr>
              <a:t>现在，让我们一起领略这片神圣国土的魅力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6439782" y="2933932"/>
            <a:ext cx="4425573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37" name="直接连接符 36"/>
          <p:cNvCxnSpPr/>
          <p:nvPr/>
        </p:nvCxnSpPr>
        <p:spPr>
          <a:xfrm>
            <a:off x="6438967" y="4473513"/>
            <a:ext cx="4426388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grpSp>
        <p:nvGrpSpPr>
          <p:cNvPr id="38" name="组合 37"/>
          <p:cNvGrpSpPr/>
          <p:nvPr/>
        </p:nvGrpSpPr>
        <p:grpSpPr>
          <a:xfrm>
            <a:off x="6384032" y="1847408"/>
            <a:ext cx="799264" cy="799264"/>
            <a:chOff x="4499992" y="267494"/>
            <a:chExt cx="599448" cy="599448"/>
          </a:xfrm>
        </p:grpSpPr>
        <p:grpSp>
          <p:nvGrpSpPr>
            <p:cNvPr id="39" name="组合 38"/>
            <p:cNvGrpSpPr/>
            <p:nvPr/>
          </p:nvGrpSpPr>
          <p:grpSpPr>
            <a:xfrm>
              <a:off x="4499992" y="267494"/>
              <a:ext cx="599448" cy="599448"/>
              <a:chOff x="4131160" y="713581"/>
              <a:chExt cx="881684" cy="881684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solidFill>
                <a:srgbClr val="231E1A"/>
              </a:solidFill>
              <a:ln w="6350">
                <a:solidFill>
                  <a:srgbClr val="231E1A"/>
                </a:soli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1pPr>
                <a:lvl2pPr marL="563866" indent="-80431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2pPr>
                <a:lvl3pPr marL="1130272" indent="-162556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3pPr>
                <a:lvl4pPr marL="1695831" indent="-245527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4pPr>
                <a:lvl5pPr marL="2260543" indent="-325959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5pPr>
                <a:lvl6pPr marL="2418020" algn="l" defTabSz="966869" rtl="0" eaLnBrk="1" latinLnBrk="0" hangingPunct="1"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6pPr>
                <a:lvl7pPr marL="2901454" algn="l" defTabSz="966869" rtl="0" eaLnBrk="1" latinLnBrk="0" hangingPunct="1"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7pPr>
                <a:lvl8pPr marL="3385735" algn="l" defTabSz="966869" rtl="0" eaLnBrk="1" latinLnBrk="0" hangingPunct="1"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8pPr>
              </a:lstStyle>
              <a:p/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231E1A"/>
              </a:solidFill>
              <a:ln>
                <a:solidFill>
                  <a:srgbClr val="231E1A"/>
                </a:solidFill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1pPr>
                <a:lvl2pPr marL="563866" indent="-80431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2pPr>
                <a:lvl3pPr marL="1130272" indent="-162556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3pPr>
                <a:lvl4pPr marL="1695831" indent="-245527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4pPr>
                <a:lvl5pPr marL="2260543" indent="-325959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5pPr>
                <a:lvl6pPr marL="2418020" algn="l" defTabSz="966869" rtl="0" eaLnBrk="1" latinLnBrk="0" hangingPunct="1"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6pPr>
                <a:lvl7pPr marL="2901454" algn="l" defTabSz="966869" rtl="0" eaLnBrk="1" latinLnBrk="0" hangingPunct="1"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7pPr>
                <a:lvl8pPr marL="3385735" algn="l" defTabSz="966869" rtl="0" eaLnBrk="1" latinLnBrk="0" hangingPunct="1"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8pPr>
              </a:lstStyle>
              <a:p/>
            </p:txBody>
          </p:sp>
        </p:grpSp>
        <p:sp>
          <p:nvSpPr>
            <p:cNvPr id="40" name="Freeform 70"/>
            <p:cNvSpPr>
              <a:spLocks noEditPoints="1"/>
            </p:cNvSpPr>
            <p:nvPr/>
          </p:nvSpPr>
          <p:spPr>
            <a:xfrm>
              <a:off x="4679089" y="422857"/>
              <a:ext cx="241254" cy="288722"/>
            </a:xfrm>
            <a:custGeom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3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28" tIns="45715" rIns="91428" bIns="45715" numCol="1" anchor="t" anchorCtr="0" compatLnSpc="1"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1pPr>
              <a:lvl2pPr marL="563866" indent="-80431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2pPr>
              <a:lvl3pPr marL="1130272" indent="-162556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3pPr>
              <a:lvl4pPr marL="1695831" indent="-245527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4pPr>
              <a:lvl5pPr marL="2260543" indent="-325959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5pPr>
              <a:lvl6pPr marL="2418020" algn="l" defTabSz="966869" rtl="0" eaLnBrk="1" latinLnBrk="0" hangingPunct="1"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6pPr>
              <a:lvl7pPr marL="2901454" algn="l" defTabSz="966869" rtl="0" eaLnBrk="1" latinLnBrk="0" hangingPunct="1"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7pPr>
              <a:lvl8pPr marL="3385735" algn="l" defTabSz="966869" rtl="0" eaLnBrk="1" latinLnBrk="0" hangingPunct="1"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8pPr>
            </a:lstStyle>
            <a:p/>
          </p:txBody>
        </p:sp>
      </p:grpSp>
      <p:grpSp>
        <p:nvGrpSpPr>
          <p:cNvPr id="43" name="组合 42"/>
          <p:cNvGrpSpPr/>
          <p:nvPr/>
        </p:nvGrpSpPr>
        <p:grpSpPr>
          <a:xfrm>
            <a:off x="6404605" y="3255199"/>
            <a:ext cx="799264" cy="799264"/>
            <a:chOff x="5418452" y="307702"/>
            <a:chExt cx="599448" cy="599448"/>
          </a:xfrm>
        </p:grpSpPr>
        <p:grpSp>
          <p:nvGrpSpPr>
            <p:cNvPr id="46" name="组合 45"/>
            <p:cNvGrpSpPr/>
            <p:nvPr/>
          </p:nvGrpSpPr>
          <p:grpSpPr>
            <a:xfrm>
              <a:off x="5418452" y="307702"/>
              <a:ext cx="599448" cy="599448"/>
              <a:chOff x="4131160" y="713581"/>
              <a:chExt cx="881684" cy="881684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solidFill>
                <a:srgbClr val="231E1A"/>
              </a:solidFill>
              <a:ln w="6350">
                <a:solidFill>
                  <a:srgbClr val="231E1A"/>
                </a:soli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1pPr>
                <a:lvl2pPr marL="563866" indent="-80431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2pPr>
                <a:lvl3pPr marL="1130272" indent="-162556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3pPr>
                <a:lvl4pPr marL="1695831" indent="-245527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4pPr>
                <a:lvl5pPr marL="2260543" indent="-325959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5pPr>
                <a:lvl6pPr marL="2418020" algn="l" defTabSz="966869" rtl="0" eaLnBrk="1" latinLnBrk="0" hangingPunct="1"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6pPr>
                <a:lvl7pPr marL="2901454" algn="l" defTabSz="966869" rtl="0" eaLnBrk="1" latinLnBrk="0" hangingPunct="1"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7pPr>
                <a:lvl8pPr marL="3385735" algn="l" defTabSz="966869" rtl="0" eaLnBrk="1" latinLnBrk="0" hangingPunct="1"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8pPr>
              </a:lstStyle>
              <a:p/>
            </p:txBody>
          </p:sp>
          <p:sp>
            <p:nvSpPr>
              <p:cNvPr id="71" name="椭圆 70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231E1A"/>
              </a:solidFill>
              <a:ln>
                <a:solidFill>
                  <a:srgbClr val="231E1A"/>
                </a:solidFill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1pPr>
                <a:lvl2pPr marL="563866" indent="-80431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2pPr>
                <a:lvl3pPr marL="1130272" indent="-162556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3pPr>
                <a:lvl4pPr marL="1695831" indent="-245527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4pPr>
                <a:lvl5pPr marL="2260543" indent="-325959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5pPr>
                <a:lvl6pPr marL="2418020" algn="l" defTabSz="966869" rtl="0" eaLnBrk="1" latinLnBrk="0" hangingPunct="1"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6pPr>
                <a:lvl7pPr marL="2901454" algn="l" defTabSz="966869" rtl="0" eaLnBrk="1" latinLnBrk="0" hangingPunct="1"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7pPr>
                <a:lvl8pPr marL="3385735" algn="l" defTabSz="966869" rtl="0" eaLnBrk="1" latinLnBrk="0" hangingPunct="1"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8pPr>
              </a:lstStyle>
              <a:p/>
            </p:txBody>
          </p:sp>
        </p:grpSp>
        <p:sp>
          <p:nvSpPr>
            <p:cNvPr id="47" name="Freeform 72"/>
            <p:cNvSpPr>
              <a:spLocks noEditPoints="1"/>
            </p:cNvSpPr>
            <p:nvPr/>
          </p:nvSpPr>
          <p:spPr>
            <a:xfrm>
              <a:off x="5580112" y="455050"/>
              <a:ext cx="297176" cy="297712"/>
            </a:xfrm>
            <a:custGeom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28" tIns="45715" rIns="91428" bIns="45715" numCol="1" anchor="t" anchorCtr="0" compatLnSpc="1"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1pPr>
              <a:lvl2pPr marL="563866" indent="-80431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2pPr>
              <a:lvl3pPr marL="1130272" indent="-162556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3pPr>
              <a:lvl4pPr marL="1695831" indent="-245527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4pPr>
              <a:lvl5pPr marL="2260543" indent="-325959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5pPr>
              <a:lvl6pPr marL="2418020" algn="l" defTabSz="966869" rtl="0" eaLnBrk="1" latinLnBrk="0" hangingPunct="1"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6pPr>
              <a:lvl7pPr marL="2901454" algn="l" defTabSz="966869" rtl="0" eaLnBrk="1" latinLnBrk="0" hangingPunct="1"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7pPr>
              <a:lvl8pPr marL="3385735" algn="l" defTabSz="966869" rtl="0" eaLnBrk="1" latinLnBrk="0" hangingPunct="1"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8pPr>
            </a:lstStyle>
            <a:p/>
          </p:txBody>
        </p:sp>
      </p:grpSp>
      <p:grpSp>
        <p:nvGrpSpPr>
          <p:cNvPr id="72" name="组合 71"/>
          <p:cNvGrpSpPr/>
          <p:nvPr/>
        </p:nvGrpSpPr>
        <p:grpSpPr>
          <a:xfrm>
            <a:off x="6428279" y="4638739"/>
            <a:ext cx="799264" cy="799264"/>
            <a:chOff x="6516216" y="334289"/>
            <a:chExt cx="599448" cy="599448"/>
          </a:xfrm>
        </p:grpSpPr>
        <p:grpSp>
          <p:nvGrpSpPr>
            <p:cNvPr id="73" name="组合 72"/>
            <p:cNvGrpSpPr/>
            <p:nvPr/>
          </p:nvGrpSpPr>
          <p:grpSpPr>
            <a:xfrm>
              <a:off x="6516216" y="334289"/>
              <a:ext cx="599448" cy="599448"/>
              <a:chOff x="4131160" y="713581"/>
              <a:chExt cx="881684" cy="881684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solidFill>
                <a:srgbClr val="231E1A"/>
              </a:solidFill>
              <a:ln w="6350">
                <a:solidFill>
                  <a:srgbClr val="231E1A"/>
                </a:soli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1pPr>
                <a:lvl2pPr marL="563866" indent="-80431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2pPr>
                <a:lvl3pPr marL="1130272" indent="-162556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3pPr>
                <a:lvl4pPr marL="1695831" indent="-245527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4pPr>
                <a:lvl5pPr marL="2260543" indent="-325959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5pPr>
                <a:lvl6pPr marL="2418020" algn="l" defTabSz="966869" rtl="0" eaLnBrk="1" latinLnBrk="0" hangingPunct="1"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6pPr>
                <a:lvl7pPr marL="2901454" algn="l" defTabSz="966869" rtl="0" eaLnBrk="1" latinLnBrk="0" hangingPunct="1"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7pPr>
                <a:lvl8pPr marL="3385735" algn="l" defTabSz="966869" rtl="0" eaLnBrk="1" latinLnBrk="0" hangingPunct="1"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8pPr>
              </a:lstStyle>
              <a:p/>
            </p:txBody>
          </p:sp>
          <p:sp>
            <p:nvSpPr>
              <p:cNvPr id="76" name="椭圆 75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231E1A"/>
              </a:solidFill>
              <a:ln>
                <a:solidFill>
                  <a:srgbClr val="231E1A"/>
                </a:solidFill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1pPr>
                <a:lvl2pPr marL="563866" indent="-80431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2pPr>
                <a:lvl3pPr marL="1130272" indent="-162556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3pPr>
                <a:lvl4pPr marL="1695831" indent="-245527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4pPr>
                <a:lvl5pPr marL="2260543" indent="-325959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5pPr>
                <a:lvl6pPr marL="2418020" algn="l" defTabSz="966869" rtl="0" eaLnBrk="1" latinLnBrk="0" hangingPunct="1"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6pPr>
                <a:lvl7pPr marL="2901454" algn="l" defTabSz="966869" rtl="0" eaLnBrk="1" latinLnBrk="0" hangingPunct="1"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7pPr>
                <a:lvl8pPr marL="3385735" algn="l" defTabSz="966869" rtl="0" eaLnBrk="1" latinLnBrk="0" hangingPunct="1"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+mn-cs"/>
                  </a:defRPr>
                </a:lvl8pPr>
              </a:lstStyle>
              <a:p/>
            </p:txBody>
          </p:sp>
        </p:grpSp>
        <p:sp>
          <p:nvSpPr>
            <p:cNvPr id="74" name="Freeform 13"/>
            <p:cNvSpPr>
              <a:spLocks noEditPoints="1"/>
            </p:cNvSpPr>
            <p:nvPr/>
          </p:nvSpPr>
          <p:spPr>
            <a:xfrm>
              <a:off x="6723586" y="474407"/>
              <a:ext cx="184708" cy="340466"/>
            </a:xfrm>
            <a:custGeom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28" tIns="45715" rIns="91428" bIns="45715" numCol="1" anchor="t" anchorCtr="0" compatLnSpc="1"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1pPr>
              <a:lvl2pPr marL="563866" indent="-80431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2pPr>
              <a:lvl3pPr marL="1130272" indent="-162556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3pPr>
              <a:lvl4pPr marL="1695831" indent="-245527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4pPr>
              <a:lvl5pPr marL="2260543" indent="-325959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5pPr>
              <a:lvl6pPr marL="2418020" algn="l" defTabSz="966869" rtl="0" eaLnBrk="1" latinLnBrk="0" hangingPunct="1"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6pPr>
              <a:lvl7pPr marL="2901454" algn="l" defTabSz="966869" rtl="0" eaLnBrk="1" latinLnBrk="0" hangingPunct="1"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7pPr>
              <a:lvl8pPr marL="3385735" algn="l" defTabSz="966869" rtl="0" eaLnBrk="1" latinLnBrk="0" hangingPunct="1"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8pPr>
            </a:lstStyle>
            <a:p/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6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dvAuto="0"/>
      <p:bldP spid="30" grpId="1" advAuto="0"/>
      <p:bldP spid="31" grpId="2" advAuto="0"/>
      <p:bldP spid="32" grpId="3" advAuto="0"/>
      <p:bldP spid="33" grpId="4" advAuto="0"/>
      <p:bldP spid="34" grpId="5" advAuto="0"/>
      <p:bldP spid="35" grpId="6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347470" y="2927985"/>
            <a:ext cx="6801485" cy="186182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ctr" fontAlgn="auto"/>
            <a:r>
              <a:rPr lang="zh-CN" altLang="en-US" sz="4800" b="1">
                <a:ln w="22225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壮丽的建筑与艺术品</a:t>
            </a:r>
          </a:p>
        </p:txBody>
      </p:sp>
      <p:pic>
        <p:nvPicPr>
          <p:cNvPr id="12" name="图片 11" descr="少先队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2090" y="744220"/>
            <a:ext cx="2238375" cy="1550035"/>
          </a:xfrm>
          <a:prstGeom prst="rect">
            <a:avLst/>
          </a:prstGeom>
        </p:spPr>
      </p:pic>
      <p:pic>
        <p:nvPicPr>
          <p:cNvPr id="3" name="图片 2" descr="51miz-E1127885-08B255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1922780"/>
            <a:ext cx="3759200" cy="51181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16884" y="1600155"/>
            <a:ext cx="1331870" cy="1199328"/>
            <a:chOff x="5340300" y="1151831"/>
            <a:chExt cx="1331870" cy="1199328"/>
          </a:xfrm>
        </p:grpSpPr>
        <p:sp>
          <p:nvSpPr>
            <p:cNvPr id="14" name="TextBox 9"/>
            <p:cNvSpPr txBox="1"/>
            <p:nvPr/>
          </p:nvSpPr>
          <p:spPr>
            <a:xfrm flipH="1" flipV="1">
              <a:off x="5340300" y="1151831"/>
              <a:ext cx="912202" cy="865777"/>
            </a:xfrm>
            <a:prstGeom prst="snip2DiagRect">
              <a:avLst/>
            </a:prstGeom>
            <a:noFill/>
            <a:ln w="12700" cmpd="sng">
              <a:gradFill>
                <a:gsLst>
                  <a:gs pos="0">
                    <a:srgbClr val="FB0F01"/>
                  </a:gs>
                  <a:gs pos="65000">
                    <a:srgbClr val="E31201"/>
                  </a:gs>
                  <a:gs pos="100000">
                    <a:srgbClr val="D51504"/>
                  </a:gs>
                </a:gsLst>
                <a:lin ang="5400000" scaled="1"/>
              </a:gradFill>
              <a:prstDash val="solid"/>
            </a:ln>
          </p:spPr>
          <p:txBody>
            <a:bodyPr wrap="square" anchor="ctr" anchorCtr="1">
              <a:noAutofit/>
            </a:bodyPr>
            <a:lstStyle>
              <a:defPPr>
                <a:defRPr lang="zh-CN"/>
              </a:defPPr>
              <a:lvl1pPr marL="0" algn="dist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ln w="3175">
                    <a:noFill/>
                  </a:ln>
                  <a:gradFill>
                    <a:gsLst>
                      <a:gs pos="25000">
                        <a:srgbClr val="FF0000"/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微软雅黑" panose="020b0503020204020204" charset="-122"/>
                  <a:ea typeface="微软雅黑"/>
                  <a:cs typeface="+mn-cs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/>
          </p:txBody>
        </p:sp>
        <p:sp>
          <p:nvSpPr>
            <p:cNvPr id="26" name="文本框 25"/>
            <p:cNvSpPr txBox="1"/>
            <p:nvPr/>
          </p:nvSpPr>
          <p:spPr>
            <a:xfrm>
              <a:off x="5462954" y="1234514"/>
              <a:ext cx="1209216" cy="1116645"/>
            </a:xfrm>
            <a:prstGeom prst="snip2DiagRect">
              <a:avLst/>
            </a:prstGeom>
            <a:gradFill>
              <a:gsLst>
                <a:gs pos="0">
                  <a:srgbClr val="FB0F01"/>
                </a:gs>
                <a:gs pos="64000">
                  <a:srgbClr val="E31201"/>
                </a:gs>
                <a:gs pos="100000">
                  <a:srgbClr val="D51504"/>
                </a:gs>
              </a:gsLst>
              <a:lin ang="5400000" scaled="0"/>
            </a:gradFill>
            <a:ln w="6350">
              <a:noFill/>
            </a:ln>
            <a:effectLst/>
          </p:spPr>
          <p:txBody>
            <a:bodyPr wrap="none" lIns="107950" tIns="0" bIns="107950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6000" i="0" u="none" strike="noStrike" kern="1200" cap="none" spc="0" normalizeH="0" baseline="0" noProof="0">
                  <a:ln>
                    <a:noFill/>
                  </a:ln>
                  <a:solidFill>
                    <a:srgbClr val="FEFDF8"/>
                  </a:solidFill>
                  <a:uLnTx/>
                  <a:uFillTx/>
                  <a:latin typeface="宋体"/>
                  <a:ea typeface="字魂95号-手刻宋" panose="00000500000000000000" charset="-122"/>
                  <a:cs typeface="+mn-ea"/>
                  <a:sym typeface="宋体"/>
                </a:rPr>
                <a:t>14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9" name="文本框 3"/>
          <p:cNvSpPr txBox="1"/>
          <p:nvPr/>
        </p:nvSpPr>
        <p:spPr>
          <a:xfrm>
            <a:off x="2228850" y="664210"/>
            <a:ext cx="9185275" cy="58483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rgbClr val="000000"/>
                </a:solidFill>
                <a:latin typeface="宋体"/>
                <a:sym typeface="宋体"/>
              </a:rPr>
              <a:t>壮丽的建筑与艺术品</a:t>
            </a:r>
          </a:p>
        </p:txBody>
      </p:sp>
      <p:pic>
        <p:nvPicPr>
          <p:cNvPr id="30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  <a:ln>
            <a:noFill/>
          </a:ln>
        </p:spPr>
      </p:pic>
      <p:sp>
        <p:nvSpPr>
          <p:cNvPr id="31" name="文本框 22"/>
          <p:cNvSpPr txBox="1"/>
          <p:nvPr userDrawn="1"/>
        </p:nvSpPr>
        <p:spPr>
          <a:xfrm>
            <a:off x="1176020" y="665480"/>
            <a:ext cx="97252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zh-CN" sz="3200">
                <a:solidFill>
                  <a:srgbClr val="000000"/>
                </a:solidFill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14</a:t>
            </a:r>
          </a:p>
        </p:txBody>
      </p:sp>
      <p:pic>
        <p:nvPicPr>
          <p:cNvPr id="32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  <a:ln>
            <a:noFill/>
          </a:ln>
        </p:spPr>
      </p:pic>
      <p:sp>
        <p:nvSpPr>
          <p:cNvPr id="12" name="Freeform 6"/>
          <p:cNvSpPr/>
          <p:nvPr/>
        </p:nvSpPr>
        <p:spPr>
          <a:xfrm>
            <a:off x="984251" y="2000252"/>
            <a:ext cx="3251200" cy="3255433"/>
          </a:xfrm>
          <a:custGeom>
            <a:gdLst>
              <a:gd name="T0" fmla="*/ 30 w 110"/>
              <a:gd name="T1" fmla="*/ 107 h 110"/>
              <a:gd name="T2" fmla="*/ 3 w 110"/>
              <a:gd name="T3" fmla="*/ 80 h 110"/>
              <a:gd name="T4" fmla="*/ 0 w 110"/>
              <a:gd name="T5" fmla="*/ 73 h 110"/>
              <a:gd name="T6" fmla="*/ 0 w 110"/>
              <a:gd name="T7" fmla="*/ 36 h 110"/>
              <a:gd name="T8" fmla="*/ 3 w 110"/>
              <a:gd name="T9" fmla="*/ 29 h 110"/>
              <a:gd name="T10" fmla="*/ 30 w 110"/>
              <a:gd name="T11" fmla="*/ 3 h 110"/>
              <a:gd name="T12" fmla="*/ 37 w 110"/>
              <a:gd name="T13" fmla="*/ 0 h 110"/>
              <a:gd name="T14" fmla="*/ 74 w 110"/>
              <a:gd name="T15" fmla="*/ 0 h 110"/>
              <a:gd name="T16" fmla="*/ 81 w 110"/>
              <a:gd name="T17" fmla="*/ 3 h 110"/>
              <a:gd name="T18" fmla="*/ 107 w 110"/>
              <a:gd name="T19" fmla="*/ 29 h 110"/>
              <a:gd name="T20" fmla="*/ 110 w 110"/>
              <a:gd name="T21" fmla="*/ 36 h 110"/>
              <a:gd name="T22" fmla="*/ 110 w 110"/>
              <a:gd name="T23" fmla="*/ 73 h 110"/>
              <a:gd name="T24" fmla="*/ 107 w 110"/>
              <a:gd name="T25" fmla="*/ 80 h 110"/>
              <a:gd name="T26" fmla="*/ 81 w 110"/>
              <a:gd name="T27" fmla="*/ 107 h 110"/>
              <a:gd name="T28" fmla="*/ 74 w 110"/>
              <a:gd name="T29" fmla="*/ 110 h 110"/>
              <a:gd name="T30" fmla="*/ 37 w 110"/>
              <a:gd name="T31" fmla="*/ 110 h 110"/>
              <a:gd name="T32" fmla="*/ 30 w 110"/>
              <a:gd name="T33" fmla="*/ 107 h 1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0" h="110">
                <a:moveTo>
                  <a:pt x="30" y="107"/>
                </a:moveTo>
                <a:cubicBezTo>
                  <a:pt x="3" y="80"/>
                  <a:pt x="3" y="80"/>
                  <a:pt x="3" y="80"/>
                </a:cubicBezTo>
                <a:cubicBezTo>
                  <a:pt x="1" y="78"/>
                  <a:pt x="0" y="76"/>
                  <a:pt x="0" y="7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3"/>
                  <a:pt x="1" y="31"/>
                  <a:pt x="3" y="29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1"/>
                  <a:pt x="34" y="0"/>
                  <a:pt x="37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7" y="0"/>
                  <a:pt x="79" y="1"/>
                  <a:pt x="81" y="3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9" y="31"/>
                  <a:pt x="110" y="33"/>
                  <a:pt x="110" y="36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10" y="76"/>
                  <a:pt x="109" y="78"/>
                  <a:pt x="107" y="80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9" y="109"/>
                  <a:pt x="77" y="110"/>
                  <a:pt x="74" y="110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34" y="110"/>
                  <a:pt x="31" y="109"/>
                  <a:pt x="30" y="107"/>
                </a:cubicBezTo>
                <a:close/>
              </a:path>
            </a:pathLst>
          </a:custGeom>
          <a:noFill/>
          <a:ln w="25400" cap="flat">
            <a:solidFill>
              <a:srgbClr val="231E1A"/>
            </a:solidFill>
            <a:miter lim="400000"/>
          </a:ln>
          <a:effectLst>
            <a:outerShdw blurRad="190500" dist="127000" dir="5400000" rotWithShape="0">
              <a:srgbClr val="000000">
                <a:alpha val="20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3" name="Freeform 7"/>
          <p:cNvSpPr/>
          <p:nvPr/>
        </p:nvSpPr>
        <p:spPr>
          <a:xfrm>
            <a:off x="1606551" y="2000251"/>
            <a:ext cx="2008716" cy="1035051"/>
          </a:xfrm>
          <a:custGeom>
            <a:gdLst>
              <a:gd name="T0" fmla="*/ 60 w 68"/>
              <a:gd name="T1" fmla="*/ 3 h 35"/>
              <a:gd name="T2" fmla="*/ 53 w 68"/>
              <a:gd name="T3" fmla="*/ 0 h 35"/>
              <a:gd name="T4" fmla="*/ 16 w 68"/>
              <a:gd name="T5" fmla="*/ 0 h 35"/>
              <a:gd name="T6" fmla="*/ 9 w 68"/>
              <a:gd name="T7" fmla="*/ 3 h 35"/>
              <a:gd name="T8" fmla="*/ 0 w 68"/>
              <a:gd name="T9" fmla="*/ 11 h 35"/>
              <a:gd name="T10" fmla="*/ 5 w 68"/>
              <a:gd name="T11" fmla="*/ 11 h 35"/>
              <a:gd name="T12" fmla="*/ 9 w 68"/>
              <a:gd name="T13" fmla="*/ 14 h 35"/>
              <a:gd name="T14" fmla="*/ 34 w 68"/>
              <a:gd name="T15" fmla="*/ 35 h 35"/>
              <a:gd name="T16" fmla="*/ 60 w 68"/>
              <a:gd name="T17" fmla="*/ 14 h 35"/>
              <a:gd name="T18" fmla="*/ 64 w 68"/>
              <a:gd name="T19" fmla="*/ 11 h 35"/>
              <a:gd name="T20" fmla="*/ 68 w 68"/>
              <a:gd name="T21" fmla="*/ 11 h 35"/>
              <a:gd name="T22" fmla="*/ 60 w 68"/>
              <a:gd name="T23" fmla="*/ 3 h 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35">
                <a:moveTo>
                  <a:pt x="60" y="3"/>
                </a:moveTo>
                <a:cubicBezTo>
                  <a:pt x="58" y="1"/>
                  <a:pt x="56" y="0"/>
                  <a:pt x="5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0"/>
                  <a:pt x="10" y="1"/>
                  <a:pt x="9" y="3"/>
                </a:cubicBezTo>
                <a:cubicBezTo>
                  <a:pt x="0" y="11"/>
                  <a:pt x="0" y="11"/>
                  <a:pt x="0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1"/>
                  <a:pt x="8" y="12"/>
                  <a:pt x="9" y="14"/>
                </a:cubicBezTo>
                <a:cubicBezTo>
                  <a:pt x="11" y="26"/>
                  <a:pt x="22" y="35"/>
                  <a:pt x="34" y="35"/>
                </a:cubicBezTo>
                <a:cubicBezTo>
                  <a:pt x="47" y="35"/>
                  <a:pt x="57" y="26"/>
                  <a:pt x="60" y="14"/>
                </a:cubicBezTo>
                <a:cubicBezTo>
                  <a:pt x="60" y="12"/>
                  <a:pt x="62" y="11"/>
                  <a:pt x="64" y="11"/>
                </a:cubicBezTo>
                <a:cubicBezTo>
                  <a:pt x="68" y="11"/>
                  <a:pt x="68" y="11"/>
                  <a:pt x="68" y="11"/>
                </a:cubicBezTo>
                <a:lnTo>
                  <a:pt x="60" y="3"/>
                </a:lnTo>
                <a:close/>
              </a:path>
            </a:pathLst>
          </a:custGeom>
          <a:solidFill>
            <a:srgbClr val="231E1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4" name="TextBox 24"/>
          <p:cNvSpPr txBox="1"/>
          <p:nvPr/>
        </p:nvSpPr>
        <p:spPr>
          <a:xfrm>
            <a:off x="1943669" y="1850744"/>
            <a:ext cx="1407251" cy="109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lnSpc>
                <a:spcPct val="150000"/>
              </a:lnSpc>
            </a:pPr>
            <a:r>
              <a:rPr lang="zh-CN" altLang="zh-CN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微软雅黑" panose="020b0503020204020204" pitchFamily="34" charset="-122"/>
                <a:sym typeface="宋体"/>
              </a:rPr>
              <a:t>1</a:t>
            </a:r>
          </a:p>
        </p:txBody>
      </p:sp>
      <p:sp>
        <p:nvSpPr>
          <p:cNvPr id="15" name="Subtitle 2"/>
          <p:cNvSpPr txBox="1"/>
          <p:nvPr/>
        </p:nvSpPr>
        <p:spPr>
          <a:xfrm>
            <a:off x="1159151" y="3145972"/>
            <a:ext cx="2904302" cy="93263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defPPr>
              <a:defRPr lang="zh-CN"/>
            </a:defPPr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800">
                <a:solidFill>
                  <a:srgbClr val="000000"/>
                </a:solidFill>
                <a:latin typeface="宋体"/>
                <a:ea typeface="微软雅黑" panose="020b0503020204020204" pitchFamily="34" charset="-122"/>
                <a:cs typeface="Open Sans" panose="020b0606030504020204" pitchFamily="34" charset="0"/>
                <a:sym typeface="宋体"/>
              </a:rPr>
              <a:t>中国的建筑和艺术品同样具有独特的魅力</a:t>
            </a:r>
          </a:p>
        </p:txBody>
      </p:sp>
      <p:sp>
        <p:nvSpPr>
          <p:cNvPr id="16" name="Freeform 6"/>
          <p:cNvSpPr/>
          <p:nvPr/>
        </p:nvSpPr>
        <p:spPr>
          <a:xfrm>
            <a:off x="4394200" y="2000252"/>
            <a:ext cx="3251200" cy="3255433"/>
          </a:xfrm>
          <a:custGeom>
            <a:gdLst>
              <a:gd name="T0" fmla="*/ 30 w 110"/>
              <a:gd name="T1" fmla="*/ 107 h 110"/>
              <a:gd name="T2" fmla="*/ 3 w 110"/>
              <a:gd name="T3" fmla="*/ 80 h 110"/>
              <a:gd name="T4" fmla="*/ 0 w 110"/>
              <a:gd name="T5" fmla="*/ 73 h 110"/>
              <a:gd name="T6" fmla="*/ 0 w 110"/>
              <a:gd name="T7" fmla="*/ 36 h 110"/>
              <a:gd name="T8" fmla="*/ 3 w 110"/>
              <a:gd name="T9" fmla="*/ 29 h 110"/>
              <a:gd name="T10" fmla="*/ 30 w 110"/>
              <a:gd name="T11" fmla="*/ 3 h 110"/>
              <a:gd name="T12" fmla="*/ 37 w 110"/>
              <a:gd name="T13" fmla="*/ 0 h 110"/>
              <a:gd name="T14" fmla="*/ 74 w 110"/>
              <a:gd name="T15" fmla="*/ 0 h 110"/>
              <a:gd name="T16" fmla="*/ 81 w 110"/>
              <a:gd name="T17" fmla="*/ 3 h 110"/>
              <a:gd name="T18" fmla="*/ 107 w 110"/>
              <a:gd name="T19" fmla="*/ 29 h 110"/>
              <a:gd name="T20" fmla="*/ 110 w 110"/>
              <a:gd name="T21" fmla="*/ 36 h 110"/>
              <a:gd name="T22" fmla="*/ 110 w 110"/>
              <a:gd name="T23" fmla="*/ 73 h 110"/>
              <a:gd name="T24" fmla="*/ 107 w 110"/>
              <a:gd name="T25" fmla="*/ 80 h 110"/>
              <a:gd name="T26" fmla="*/ 81 w 110"/>
              <a:gd name="T27" fmla="*/ 107 h 110"/>
              <a:gd name="T28" fmla="*/ 74 w 110"/>
              <a:gd name="T29" fmla="*/ 110 h 110"/>
              <a:gd name="T30" fmla="*/ 37 w 110"/>
              <a:gd name="T31" fmla="*/ 110 h 110"/>
              <a:gd name="T32" fmla="*/ 30 w 110"/>
              <a:gd name="T33" fmla="*/ 107 h 1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0" h="110">
                <a:moveTo>
                  <a:pt x="30" y="107"/>
                </a:moveTo>
                <a:cubicBezTo>
                  <a:pt x="3" y="80"/>
                  <a:pt x="3" y="80"/>
                  <a:pt x="3" y="80"/>
                </a:cubicBezTo>
                <a:cubicBezTo>
                  <a:pt x="1" y="78"/>
                  <a:pt x="0" y="76"/>
                  <a:pt x="0" y="7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3"/>
                  <a:pt x="1" y="31"/>
                  <a:pt x="3" y="29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1"/>
                  <a:pt x="34" y="0"/>
                  <a:pt x="37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7" y="0"/>
                  <a:pt x="79" y="1"/>
                  <a:pt x="81" y="3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9" y="31"/>
                  <a:pt x="110" y="33"/>
                  <a:pt x="110" y="36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10" y="76"/>
                  <a:pt x="109" y="78"/>
                  <a:pt x="107" y="80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9" y="109"/>
                  <a:pt x="77" y="110"/>
                  <a:pt x="74" y="110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34" y="110"/>
                  <a:pt x="31" y="109"/>
                  <a:pt x="30" y="107"/>
                </a:cubicBezTo>
                <a:close/>
              </a:path>
            </a:pathLst>
          </a:custGeom>
          <a:noFill/>
          <a:ln w="25400" cap="flat">
            <a:solidFill>
              <a:srgbClr val="231E1A"/>
            </a:solidFill>
            <a:miter lim="400000"/>
          </a:ln>
          <a:effectLst>
            <a:outerShdw blurRad="190500" dist="127000" dir="5400000" rotWithShape="0">
              <a:srgbClr val="000000">
                <a:alpha val="20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7" name="Freeform 7"/>
          <p:cNvSpPr/>
          <p:nvPr/>
        </p:nvSpPr>
        <p:spPr>
          <a:xfrm>
            <a:off x="5016501" y="2000251"/>
            <a:ext cx="2008716" cy="1035051"/>
          </a:xfrm>
          <a:custGeom>
            <a:gdLst>
              <a:gd name="T0" fmla="*/ 60 w 68"/>
              <a:gd name="T1" fmla="*/ 3 h 35"/>
              <a:gd name="T2" fmla="*/ 53 w 68"/>
              <a:gd name="T3" fmla="*/ 0 h 35"/>
              <a:gd name="T4" fmla="*/ 16 w 68"/>
              <a:gd name="T5" fmla="*/ 0 h 35"/>
              <a:gd name="T6" fmla="*/ 9 w 68"/>
              <a:gd name="T7" fmla="*/ 3 h 35"/>
              <a:gd name="T8" fmla="*/ 0 w 68"/>
              <a:gd name="T9" fmla="*/ 11 h 35"/>
              <a:gd name="T10" fmla="*/ 5 w 68"/>
              <a:gd name="T11" fmla="*/ 11 h 35"/>
              <a:gd name="T12" fmla="*/ 9 w 68"/>
              <a:gd name="T13" fmla="*/ 14 h 35"/>
              <a:gd name="T14" fmla="*/ 34 w 68"/>
              <a:gd name="T15" fmla="*/ 35 h 35"/>
              <a:gd name="T16" fmla="*/ 60 w 68"/>
              <a:gd name="T17" fmla="*/ 14 h 35"/>
              <a:gd name="T18" fmla="*/ 64 w 68"/>
              <a:gd name="T19" fmla="*/ 11 h 35"/>
              <a:gd name="T20" fmla="*/ 68 w 68"/>
              <a:gd name="T21" fmla="*/ 11 h 35"/>
              <a:gd name="T22" fmla="*/ 60 w 68"/>
              <a:gd name="T23" fmla="*/ 3 h 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35">
                <a:moveTo>
                  <a:pt x="60" y="3"/>
                </a:moveTo>
                <a:cubicBezTo>
                  <a:pt x="58" y="1"/>
                  <a:pt x="56" y="0"/>
                  <a:pt x="5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0"/>
                  <a:pt x="10" y="1"/>
                  <a:pt x="9" y="3"/>
                </a:cubicBezTo>
                <a:cubicBezTo>
                  <a:pt x="0" y="11"/>
                  <a:pt x="0" y="11"/>
                  <a:pt x="0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1"/>
                  <a:pt x="8" y="12"/>
                  <a:pt x="9" y="14"/>
                </a:cubicBezTo>
                <a:cubicBezTo>
                  <a:pt x="11" y="26"/>
                  <a:pt x="22" y="35"/>
                  <a:pt x="34" y="35"/>
                </a:cubicBezTo>
                <a:cubicBezTo>
                  <a:pt x="47" y="35"/>
                  <a:pt x="57" y="26"/>
                  <a:pt x="60" y="14"/>
                </a:cubicBezTo>
                <a:cubicBezTo>
                  <a:pt x="60" y="12"/>
                  <a:pt x="62" y="11"/>
                  <a:pt x="64" y="11"/>
                </a:cubicBezTo>
                <a:cubicBezTo>
                  <a:pt x="68" y="11"/>
                  <a:pt x="68" y="11"/>
                  <a:pt x="68" y="11"/>
                </a:cubicBezTo>
                <a:lnTo>
                  <a:pt x="60" y="3"/>
                </a:lnTo>
                <a:close/>
              </a:path>
            </a:pathLst>
          </a:custGeom>
          <a:solidFill>
            <a:srgbClr val="231E1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9" name="Subtitle 2"/>
          <p:cNvSpPr txBox="1"/>
          <p:nvPr/>
        </p:nvSpPr>
        <p:spPr>
          <a:xfrm>
            <a:off x="4569101" y="3145972"/>
            <a:ext cx="2904301" cy="134452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defPPr>
              <a:defRPr lang="zh-CN"/>
            </a:defPPr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800">
                <a:solidFill>
                  <a:srgbClr val="000000"/>
                </a:solidFill>
                <a:latin typeface="宋体"/>
                <a:ea typeface="微软雅黑" panose="020b0503020204020204" pitchFamily="34" charset="-122"/>
                <a:cs typeface="Open Sans" panose="020b0606030504020204" pitchFamily="34" charset="0"/>
                <a:sym typeface="宋体"/>
              </a:rPr>
              <a:t>从古代的宫殿、寺庙到现代的建筑群，中国的建筑风格多种多样</a:t>
            </a:r>
          </a:p>
        </p:txBody>
      </p:sp>
      <p:sp>
        <p:nvSpPr>
          <p:cNvPr id="20" name="Freeform 6"/>
          <p:cNvSpPr/>
          <p:nvPr/>
        </p:nvSpPr>
        <p:spPr>
          <a:xfrm>
            <a:off x="7804151" y="2000252"/>
            <a:ext cx="3251200" cy="3255433"/>
          </a:xfrm>
          <a:custGeom>
            <a:gdLst>
              <a:gd name="T0" fmla="*/ 30 w 110"/>
              <a:gd name="T1" fmla="*/ 107 h 110"/>
              <a:gd name="T2" fmla="*/ 3 w 110"/>
              <a:gd name="T3" fmla="*/ 80 h 110"/>
              <a:gd name="T4" fmla="*/ 0 w 110"/>
              <a:gd name="T5" fmla="*/ 73 h 110"/>
              <a:gd name="T6" fmla="*/ 0 w 110"/>
              <a:gd name="T7" fmla="*/ 36 h 110"/>
              <a:gd name="T8" fmla="*/ 3 w 110"/>
              <a:gd name="T9" fmla="*/ 29 h 110"/>
              <a:gd name="T10" fmla="*/ 30 w 110"/>
              <a:gd name="T11" fmla="*/ 3 h 110"/>
              <a:gd name="T12" fmla="*/ 37 w 110"/>
              <a:gd name="T13" fmla="*/ 0 h 110"/>
              <a:gd name="T14" fmla="*/ 74 w 110"/>
              <a:gd name="T15" fmla="*/ 0 h 110"/>
              <a:gd name="T16" fmla="*/ 81 w 110"/>
              <a:gd name="T17" fmla="*/ 3 h 110"/>
              <a:gd name="T18" fmla="*/ 107 w 110"/>
              <a:gd name="T19" fmla="*/ 29 h 110"/>
              <a:gd name="T20" fmla="*/ 110 w 110"/>
              <a:gd name="T21" fmla="*/ 36 h 110"/>
              <a:gd name="T22" fmla="*/ 110 w 110"/>
              <a:gd name="T23" fmla="*/ 73 h 110"/>
              <a:gd name="T24" fmla="*/ 107 w 110"/>
              <a:gd name="T25" fmla="*/ 80 h 110"/>
              <a:gd name="T26" fmla="*/ 81 w 110"/>
              <a:gd name="T27" fmla="*/ 107 h 110"/>
              <a:gd name="T28" fmla="*/ 74 w 110"/>
              <a:gd name="T29" fmla="*/ 110 h 110"/>
              <a:gd name="T30" fmla="*/ 37 w 110"/>
              <a:gd name="T31" fmla="*/ 110 h 110"/>
              <a:gd name="T32" fmla="*/ 30 w 110"/>
              <a:gd name="T33" fmla="*/ 107 h 1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0" h="110">
                <a:moveTo>
                  <a:pt x="30" y="107"/>
                </a:moveTo>
                <a:cubicBezTo>
                  <a:pt x="3" y="80"/>
                  <a:pt x="3" y="80"/>
                  <a:pt x="3" y="80"/>
                </a:cubicBezTo>
                <a:cubicBezTo>
                  <a:pt x="1" y="78"/>
                  <a:pt x="0" y="76"/>
                  <a:pt x="0" y="7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3"/>
                  <a:pt x="1" y="31"/>
                  <a:pt x="3" y="29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1"/>
                  <a:pt x="34" y="0"/>
                  <a:pt x="37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7" y="0"/>
                  <a:pt x="79" y="1"/>
                  <a:pt x="81" y="3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9" y="31"/>
                  <a:pt x="110" y="33"/>
                  <a:pt x="110" y="36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10" y="76"/>
                  <a:pt x="109" y="78"/>
                  <a:pt x="107" y="80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9" y="109"/>
                  <a:pt x="77" y="110"/>
                  <a:pt x="74" y="110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34" y="110"/>
                  <a:pt x="31" y="109"/>
                  <a:pt x="30" y="107"/>
                </a:cubicBezTo>
                <a:close/>
              </a:path>
            </a:pathLst>
          </a:custGeom>
          <a:noFill/>
          <a:ln w="25400" cap="flat">
            <a:solidFill>
              <a:srgbClr val="231E1A"/>
            </a:solidFill>
            <a:miter lim="400000"/>
          </a:ln>
          <a:effectLst>
            <a:outerShdw blurRad="190500" dist="127000" dir="5400000" rotWithShape="0">
              <a:srgbClr val="000000">
                <a:alpha val="20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1" name="Freeform 7"/>
          <p:cNvSpPr/>
          <p:nvPr/>
        </p:nvSpPr>
        <p:spPr>
          <a:xfrm>
            <a:off x="8426451" y="2000251"/>
            <a:ext cx="2008716" cy="1035051"/>
          </a:xfrm>
          <a:custGeom>
            <a:gdLst>
              <a:gd name="T0" fmla="*/ 60 w 68"/>
              <a:gd name="T1" fmla="*/ 3 h 35"/>
              <a:gd name="T2" fmla="*/ 53 w 68"/>
              <a:gd name="T3" fmla="*/ 0 h 35"/>
              <a:gd name="T4" fmla="*/ 16 w 68"/>
              <a:gd name="T5" fmla="*/ 0 h 35"/>
              <a:gd name="T6" fmla="*/ 9 w 68"/>
              <a:gd name="T7" fmla="*/ 3 h 35"/>
              <a:gd name="T8" fmla="*/ 0 w 68"/>
              <a:gd name="T9" fmla="*/ 11 h 35"/>
              <a:gd name="T10" fmla="*/ 5 w 68"/>
              <a:gd name="T11" fmla="*/ 11 h 35"/>
              <a:gd name="T12" fmla="*/ 9 w 68"/>
              <a:gd name="T13" fmla="*/ 14 h 35"/>
              <a:gd name="T14" fmla="*/ 34 w 68"/>
              <a:gd name="T15" fmla="*/ 35 h 35"/>
              <a:gd name="T16" fmla="*/ 60 w 68"/>
              <a:gd name="T17" fmla="*/ 14 h 35"/>
              <a:gd name="T18" fmla="*/ 64 w 68"/>
              <a:gd name="T19" fmla="*/ 11 h 35"/>
              <a:gd name="T20" fmla="*/ 68 w 68"/>
              <a:gd name="T21" fmla="*/ 11 h 35"/>
              <a:gd name="T22" fmla="*/ 60 w 68"/>
              <a:gd name="T23" fmla="*/ 3 h 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35">
                <a:moveTo>
                  <a:pt x="60" y="3"/>
                </a:moveTo>
                <a:cubicBezTo>
                  <a:pt x="58" y="1"/>
                  <a:pt x="56" y="0"/>
                  <a:pt x="5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0"/>
                  <a:pt x="10" y="1"/>
                  <a:pt x="9" y="3"/>
                </a:cubicBezTo>
                <a:cubicBezTo>
                  <a:pt x="0" y="11"/>
                  <a:pt x="0" y="11"/>
                  <a:pt x="0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1"/>
                  <a:pt x="8" y="12"/>
                  <a:pt x="9" y="14"/>
                </a:cubicBezTo>
                <a:cubicBezTo>
                  <a:pt x="11" y="26"/>
                  <a:pt x="22" y="35"/>
                  <a:pt x="34" y="35"/>
                </a:cubicBezTo>
                <a:cubicBezTo>
                  <a:pt x="47" y="35"/>
                  <a:pt x="57" y="26"/>
                  <a:pt x="60" y="14"/>
                </a:cubicBezTo>
                <a:cubicBezTo>
                  <a:pt x="60" y="12"/>
                  <a:pt x="62" y="11"/>
                  <a:pt x="64" y="11"/>
                </a:cubicBezTo>
                <a:cubicBezTo>
                  <a:pt x="68" y="11"/>
                  <a:pt x="68" y="11"/>
                  <a:pt x="68" y="11"/>
                </a:cubicBezTo>
                <a:lnTo>
                  <a:pt x="60" y="3"/>
                </a:lnTo>
                <a:close/>
              </a:path>
            </a:pathLst>
          </a:custGeom>
          <a:solidFill>
            <a:srgbClr val="231E1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3" name="Subtitle 2"/>
          <p:cNvSpPr txBox="1"/>
          <p:nvPr/>
        </p:nvSpPr>
        <p:spPr>
          <a:xfrm>
            <a:off x="7979051" y="3145973"/>
            <a:ext cx="2904302" cy="134452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defPPr>
              <a:defRPr lang="zh-CN"/>
            </a:defPPr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1800">
                <a:solidFill>
                  <a:srgbClr val="000000"/>
                </a:solidFill>
                <a:latin typeface="宋体"/>
                <a:ea typeface="微软雅黑" panose="020b0503020204020204" pitchFamily="34" charset="-122"/>
                <a:cs typeface="Open Sans" panose="020b0606030504020204" pitchFamily="34" charset="0"/>
                <a:sym typeface="宋体"/>
              </a:rPr>
              <a:t>同时，中国的传统艺术品如陶瓷、剪纸、刺绣等，也具有极高的艺术价值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5316174" y="1850743"/>
            <a:ext cx="1407251" cy="109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lnSpc>
                <a:spcPct val="150000"/>
              </a:lnSpc>
            </a:pPr>
            <a:r>
              <a:rPr lang="zh-CN" altLang="zh-CN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微软雅黑" panose="020b0503020204020204" pitchFamily="34" charset="-122"/>
                <a:sym typeface="宋体"/>
              </a:rPr>
              <a:t>2</a:t>
            </a:r>
          </a:p>
        </p:txBody>
      </p:sp>
      <p:sp>
        <p:nvSpPr>
          <p:cNvPr id="27" name="TextBox 24"/>
          <p:cNvSpPr txBox="1"/>
          <p:nvPr/>
        </p:nvSpPr>
        <p:spPr>
          <a:xfrm>
            <a:off x="8726125" y="1850742"/>
            <a:ext cx="1407251" cy="109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lnSpc>
                <a:spcPct val="150000"/>
              </a:lnSpc>
            </a:pPr>
            <a:r>
              <a:rPr lang="zh-CN" altLang="zh-CN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微软雅黑" panose="020b0503020204020204" pitchFamily="34" charset="-122"/>
                <a:sym typeface="宋体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0317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1"/>
      <p:bldP spid="14" grpId="2"/>
      <p:bldP spid="15" grpId="3"/>
      <p:bldP spid="16" grpId="4"/>
      <p:bldP spid="17" grpId="5"/>
      <p:bldP spid="19" grpId="6"/>
      <p:bldP spid="20" grpId="7"/>
      <p:bldP spid="21" grpId="8"/>
      <p:bldP spid="23" grpId="9"/>
      <p:bldP spid="26" grpId="10"/>
      <p:bldP spid="27" grpId="1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347470" y="2927985"/>
            <a:ext cx="6801485" cy="186182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ctr" fontAlgn="auto"/>
            <a:r>
              <a:rPr lang="zh-CN" altLang="en-US" sz="4800" b="1">
                <a:ln w="22225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总结</a:t>
            </a:r>
          </a:p>
        </p:txBody>
      </p:sp>
      <p:pic>
        <p:nvPicPr>
          <p:cNvPr id="12" name="图片 11" descr="少先队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2090" y="744220"/>
            <a:ext cx="2238375" cy="1550035"/>
          </a:xfrm>
          <a:prstGeom prst="rect">
            <a:avLst/>
          </a:prstGeom>
        </p:spPr>
      </p:pic>
      <p:pic>
        <p:nvPicPr>
          <p:cNvPr id="3" name="图片 2" descr="51miz-E1127885-08B255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1922780"/>
            <a:ext cx="3759200" cy="51181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16884" y="1600155"/>
            <a:ext cx="1331870" cy="1199328"/>
            <a:chOff x="5340300" y="1151831"/>
            <a:chExt cx="1331870" cy="1199328"/>
          </a:xfrm>
        </p:grpSpPr>
        <p:sp>
          <p:nvSpPr>
            <p:cNvPr id="14" name="TextBox 9"/>
            <p:cNvSpPr txBox="1"/>
            <p:nvPr/>
          </p:nvSpPr>
          <p:spPr>
            <a:xfrm flipH="1" flipV="1">
              <a:off x="5340300" y="1151831"/>
              <a:ext cx="912202" cy="865777"/>
            </a:xfrm>
            <a:prstGeom prst="snip2DiagRect">
              <a:avLst/>
            </a:prstGeom>
            <a:noFill/>
            <a:ln w="12700" cmpd="sng">
              <a:gradFill>
                <a:gsLst>
                  <a:gs pos="0">
                    <a:srgbClr val="FB0F01"/>
                  </a:gs>
                  <a:gs pos="65000">
                    <a:srgbClr val="E31201"/>
                  </a:gs>
                  <a:gs pos="100000">
                    <a:srgbClr val="D51504"/>
                  </a:gs>
                </a:gsLst>
                <a:lin ang="5400000" scaled="1"/>
              </a:gradFill>
              <a:prstDash val="solid"/>
            </a:ln>
          </p:spPr>
          <p:txBody>
            <a:bodyPr wrap="square" anchor="ctr" anchorCtr="1">
              <a:noAutofit/>
            </a:bodyPr>
            <a:lstStyle>
              <a:defPPr>
                <a:defRPr lang="zh-CN"/>
              </a:defPPr>
              <a:lvl1pPr marL="0" algn="dist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ln w="3175">
                    <a:noFill/>
                  </a:ln>
                  <a:gradFill>
                    <a:gsLst>
                      <a:gs pos="25000">
                        <a:srgbClr val="FF0000"/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微软雅黑" panose="020b0503020204020204" charset="-122"/>
                  <a:ea typeface="微软雅黑"/>
                  <a:cs typeface="+mn-cs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/>
          </p:txBody>
        </p:sp>
        <p:sp>
          <p:nvSpPr>
            <p:cNvPr id="26" name="文本框 25"/>
            <p:cNvSpPr txBox="1"/>
            <p:nvPr/>
          </p:nvSpPr>
          <p:spPr>
            <a:xfrm>
              <a:off x="5462954" y="1234514"/>
              <a:ext cx="1209216" cy="1116645"/>
            </a:xfrm>
            <a:prstGeom prst="snip2DiagRect">
              <a:avLst/>
            </a:prstGeom>
            <a:gradFill>
              <a:gsLst>
                <a:gs pos="0">
                  <a:srgbClr val="FB0F01"/>
                </a:gs>
                <a:gs pos="64000">
                  <a:srgbClr val="E31201"/>
                </a:gs>
                <a:gs pos="100000">
                  <a:srgbClr val="D51504"/>
                </a:gs>
              </a:gsLst>
              <a:lin ang="5400000" scaled="0"/>
            </a:gradFill>
            <a:ln w="6350">
              <a:noFill/>
            </a:ln>
            <a:effectLst/>
          </p:spPr>
          <p:txBody>
            <a:bodyPr wrap="none" lIns="107950" tIns="0" bIns="107950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6000" i="0" u="none" strike="noStrike" kern="1200" cap="none" spc="0" normalizeH="0" baseline="0" noProof="0">
                  <a:ln>
                    <a:noFill/>
                  </a:ln>
                  <a:solidFill>
                    <a:srgbClr val="FEFDF8"/>
                  </a:solidFill>
                  <a:uLnTx/>
                  <a:uFillTx/>
                  <a:latin typeface="宋体"/>
                  <a:ea typeface="字魂95号-手刻宋" panose="00000500000000000000" charset="-122"/>
                  <a:cs typeface="+mn-ea"/>
                  <a:sym typeface="宋体"/>
                </a:rPr>
                <a:t>9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少先队---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28850" y="664210"/>
            <a:ext cx="9185275" cy="58483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rgbClr val="000000"/>
                </a:solidFill>
                <a:latin typeface="宋体"/>
                <a:sym typeface="宋体"/>
              </a:rPr>
              <a:t>总结</a:t>
            </a:r>
          </a:p>
        </p:txBody>
      </p:sp>
      <p:pic>
        <p:nvPicPr>
          <p:cNvPr id="9" name="图片 8" descr="-少先队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>
            <p:custDataLst>
              <p:tags r:id="rId7"/>
            </p:custDataLst>
          </p:nvPr>
        </p:nvSpPr>
        <p:spPr>
          <a:xfrm>
            <a:off x="1176020" y="665480"/>
            <a:ext cx="97252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zh-CN" sz="3200">
                <a:solidFill>
                  <a:srgbClr val="000000"/>
                </a:solidFill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15</a:t>
            </a:r>
          </a:p>
        </p:txBody>
      </p:sp>
      <p:pic>
        <p:nvPicPr>
          <p:cNvPr id="12" name="图片 11" descr="303b343532343033303bd3c3bba7ccd8d5f7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</p:spPr>
      </p:pic>
      <p:sp>
        <p:nvSpPr>
          <p:cNvPr id="24" name="New shape"/>
          <p:cNvSpPr/>
          <p:nvPr/>
        </p:nvSpPr>
        <p:spPr>
          <a:xfrm>
            <a:off x="1117600" y="3060700"/>
            <a:ext cx="9956800" cy="13716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/>
              </a:rPr>
              <a:t>中国是一个充满生机与活力的国家，她的独特魅力吸引了全世界的目光。这片神圣的国土上有着美丽的风景、丰富的文化、勤劳的人民、蓬勃发展的经济和独特的民俗文化。让我们共同珍惜这份宝贵的文化遗产，为中国的繁荣与发展贡献自己的力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6" name="文本框 3"/>
          <p:cNvSpPr txBox="1"/>
          <p:nvPr/>
        </p:nvSpPr>
        <p:spPr>
          <a:xfrm>
            <a:off x="2228850" y="664210"/>
            <a:ext cx="9185275" cy="58483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rgbClr val="000000"/>
                </a:solidFill>
                <a:latin typeface="宋体"/>
                <a:sym typeface="宋体"/>
              </a:rPr>
              <a:t>-</a:t>
            </a:r>
          </a:p>
        </p:txBody>
      </p:sp>
      <p:pic>
        <p:nvPicPr>
          <p:cNvPr id="2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  <a:ln>
            <a:noFill/>
          </a:ln>
        </p:spPr>
      </p:pic>
      <p:sp>
        <p:nvSpPr>
          <p:cNvPr id="28" name="文本框 22"/>
          <p:cNvSpPr txBox="1"/>
          <p:nvPr userDrawn="1"/>
        </p:nvSpPr>
        <p:spPr>
          <a:xfrm>
            <a:off x="1176020" y="665480"/>
            <a:ext cx="97252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zh-CN" sz="3200">
                <a:solidFill>
                  <a:srgbClr val="000000"/>
                </a:solidFill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-</a:t>
            </a:r>
          </a:p>
        </p:txBody>
      </p:sp>
      <p:pic>
        <p:nvPicPr>
          <p:cNvPr id="2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  <a:ln>
            <a:noFill/>
          </a:ln>
        </p:spPr>
      </p:pic>
      <p:grpSp>
        <p:nvGrpSpPr>
          <p:cNvPr id="19" name="PA_组 15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GrpSpPr/>
          <p:nvPr>
            <p:custDataLst>
              <p:tags r:id="rId6"/>
            </p:custDataLst>
          </p:nvPr>
        </p:nvGrpSpPr>
        <p:grpSpPr>
          <a:xfrm>
            <a:off x="948887" y="6672997"/>
            <a:ext cx="539487" cy="91226"/>
            <a:chOff x="989510" y="6337738"/>
            <a:chExt cx="683708" cy="115614"/>
          </a:xfrm>
          <a:solidFill>
            <a:schemeClr val="bg1"/>
          </a:solidFill>
        </p:grpSpPr>
        <p:sp>
          <p:nvSpPr>
            <p:cNvPr id="22" name="椭圆 21"/>
            <p:cNvSpPr/>
            <p:nvPr/>
          </p:nvSpPr>
          <p:spPr>
            <a:xfrm>
              <a:off x="989510" y="6337738"/>
              <a:ext cx="115614" cy="1156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23" name="椭圆 22"/>
            <p:cNvSpPr/>
            <p:nvPr/>
          </p:nvSpPr>
          <p:spPr>
            <a:xfrm>
              <a:off x="1273557" y="6337738"/>
              <a:ext cx="115614" cy="1156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24" name="椭圆 23"/>
            <p:cNvSpPr/>
            <p:nvPr/>
          </p:nvSpPr>
          <p:spPr>
            <a:xfrm>
              <a:off x="1557604" y="6337738"/>
              <a:ext cx="115614" cy="1156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</p:grpSp>
      <p:grpSp>
        <p:nvGrpSpPr>
          <p:cNvPr id="7" name="组合 6"/>
          <p:cNvGrpSpPr/>
          <p:nvPr/>
        </p:nvGrpSpPr>
        <p:grpSpPr>
          <a:xfrm>
            <a:off x="1249869" y="1556792"/>
            <a:ext cx="9692262" cy="3390406"/>
            <a:chOff x="1249869" y="1541561"/>
            <a:chExt cx="9692262" cy="3390406"/>
          </a:xfrm>
        </p:grpSpPr>
        <p:sp>
          <p:nvSpPr>
            <p:cNvPr id="8" name="文本框 7"/>
            <p:cNvSpPr txBox="1"/>
            <p:nvPr/>
          </p:nvSpPr>
          <p:spPr>
            <a:xfrm>
              <a:off x="1249869" y="2509684"/>
              <a:ext cx="96922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ctr"/>
              <a:r>
                <a:rPr lang="zh-CN" altLang="en-US" sz="9600" b="1" spc="14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15000"/>
                      </a:prstClr>
                    </a:outerShdw>
                  </a:effectLst>
                  <a:latin typeface="宋体"/>
                  <a:ea typeface="字魂58号-创中黑" panose="00000500000000000000" pitchFamily="2" charset="-122"/>
                  <a:cs typeface="+mn-ea"/>
                  <a:sym typeface="宋体"/>
                </a:rPr>
                <a:t>感谢您的聆听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085350" y="1541561"/>
              <a:ext cx="40410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ctr"/>
              <a:r>
                <a:rPr lang="zh-CN" altLang="zh-CN" sz="7200" b="1" i="1" spc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19000"/>
                      </a:prstClr>
                    </a:outerShdw>
                  </a:effectLst>
                  <a:latin typeface="宋体"/>
                  <a:ea typeface="字魂58号-创中黑" panose="00000500000000000000" pitchFamily="2" charset="-122"/>
                  <a:cs typeface="+mn-ea"/>
                  <a:sym typeface="宋体"/>
                </a:rPr>
                <a:t>20XX</a:t>
              </a:r>
              <a:endParaRPr lang="zh-CN" altLang="en-US" sz="7200" b="1" i="1" spc="15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19000"/>
                    </a:prstClr>
                  </a:outerShdw>
                </a:effectLst>
                <a:latin typeface="宋体"/>
                <a:ea typeface="字魂58号-创中黑" panose="00000500000000000000" pitchFamily="2" charset="-122"/>
                <a:cs typeface="+mn-ea"/>
                <a:sym typeface="宋体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736910" y="4105969"/>
              <a:ext cx="8738499" cy="551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ctr">
                <a:lnSpc>
                  <a:spcPct val="150000"/>
                </a:lnSpc>
              </a:pPr>
              <a:r>
                <a:rPr lang="zh-CN" altLang="zh-CN" sz="1050" b="1" spc="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宋体"/>
                  <a:ea typeface="字魂58号-创中黑" panose="00000500000000000000" pitchFamily="2" charset="-122"/>
                  <a:cs typeface="+mn-ea"/>
                  <a:sym typeface="宋体"/>
                </a:rPr>
                <a:t>ADD YOUR TITLE ADD YOUR TITLE HERE.ADD YOUR TITLE.ADD YOUR TITLE. HERE.ADD YOUR TITLE.ADD YOUR TITLE</a:t>
              </a:r>
              <a:endParaRPr lang="zh-CN" altLang="en-US" sz="1050" b="1" spc="600">
                <a:solidFill>
                  <a:schemeClr val="tx1">
                    <a:lumMod val="65000"/>
                    <a:lumOff val="35000"/>
                  </a:schemeClr>
                </a:solidFill>
                <a:latin typeface="宋体"/>
                <a:ea typeface="字魂58号-创中黑" panose="00000500000000000000" pitchFamily="2" charset="-122"/>
                <a:cs typeface="+mn-ea"/>
                <a:sym typeface="宋体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288144" y="4886248"/>
              <a:ext cx="1615712" cy="45719"/>
            </a:xfrm>
            <a:prstGeom prst="roundRect">
              <a:avLst/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</p:grpSp>
    </p:spTree>
    <p:extLst>
      <p:ext uri="{BB962C8B-B14F-4D97-AF65-F5344CB8AC3E}">
        <p14:creationId xmlns:p14="http://schemas.microsoft.com/office/powerpoint/2010/main" val="370370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347470" y="2927985"/>
            <a:ext cx="6801485" cy="186182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ctr" fontAlgn="auto"/>
            <a:r>
              <a:rPr lang="zh-CN" altLang="en-US" sz="4800" b="1">
                <a:ln w="22225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广袤的土地</a:t>
            </a:r>
          </a:p>
        </p:txBody>
      </p:sp>
      <p:pic>
        <p:nvPicPr>
          <p:cNvPr id="12" name="图片 11" descr="少先队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2090" y="744220"/>
            <a:ext cx="2238375" cy="1550035"/>
          </a:xfrm>
          <a:prstGeom prst="rect">
            <a:avLst/>
          </a:prstGeom>
        </p:spPr>
      </p:pic>
      <p:pic>
        <p:nvPicPr>
          <p:cNvPr id="3" name="图片 2" descr="51miz-E1127885-08B255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1922780"/>
            <a:ext cx="3759200" cy="51181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16884" y="1600155"/>
            <a:ext cx="1331870" cy="1199328"/>
            <a:chOff x="5340300" y="1151831"/>
            <a:chExt cx="1331870" cy="1199328"/>
          </a:xfrm>
        </p:grpSpPr>
        <p:sp>
          <p:nvSpPr>
            <p:cNvPr id="14" name="TextBox 9"/>
            <p:cNvSpPr txBox="1"/>
            <p:nvPr/>
          </p:nvSpPr>
          <p:spPr>
            <a:xfrm flipH="1" flipV="1">
              <a:off x="5340300" y="1151831"/>
              <a:ext cx="912202" cy="865777"/>
            </a:xfrm>
            <a:prstGeom prst="snip2DiagRect">
              <a:avLst/>
            </a:prstGeom>
            <a:noFill/>
            <a:ln w="12700" cmpd="sng">
              <a:gradFill>
                <a:gsLst>
                  <a:gs pos="0">
                    <a:srgbClr val="FB0F01"/>
                  </a:gs>
                  <a:gs pos="65000">
                    <a:srgbClr val="E31201"/>
                  </a:gs>
                  <a:gs pos="100000">
                    <a:srgbClr val="D51504"/>
                  </a:gs>
                </a:gsLst>
                <a:lin ang="5400000" scaled="1"/>
              </a:gradFill>
              <a:prstDash val="solid"/>
            </a:ln>
          </p:spPr>
          <p:txBody>
            <a:bodyPr wrap="square" anchor="ctr" anchorCtr="1">
              <a:noAutofit/>
            </a:bodyPr>
            <a:lstStyle>
              <a:defPPr>
                <a:defRPr lang="zh-CN"/>
              </a:defPPr>
              <a:lvl1pPr marL="0" algn="dist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ln w="3175">
                    <a:noFill/>
                  </a:ln>
                  <a:gradFill>
                    <a:gsLst>
                      <a:gs pos="25000">
                        <a:srgbClr val="FF0000"/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微软雅黑" panose="020b0503020204020204" charset="-122"/>
                  <a:ea typeface="微软雅黑"/>
                  <a:cs typeface="+mn-cs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/>
          </p:txBody>
        </p:sp>
        <p:sp>
          <p:nvSpPr>
            <p:cNvPr id="26" name="文本框 25"/>
            <p:cNvSpPr txBox="1"/>
            <p:nvPr/>
          </p:nvSpPr>
          <p:spPr>
            <a:xfrm>
              <a:off x="5462954" y="1234514"/>
              <a:ext cx="1209216" cy="1116645"/>
            </a:xfrm>
            <a:prstGeom prst="snip2DiagRect">
              <a:avLst/>
            </a:prstGeom>
            <a:gradFill>
              <a:gsLst>
                <a:gs pos="0">
                  <a:srgbClr val="FB0F01"/>
                </a:gs>
                <a:gs pos="64000">
                  <a:srgbClr val="E31201"/>
                </a:gs>
                <a:gs pos="100000">
                  <a:srgbClr val="D51504"/>
                </a:gs>
              </a:gsLst>
              <a:lin ang="5400000" scaled="0"/>
            </a:gradFill>
            <a:ln w="6350">
              <a:noFill/>
            </a:ln>
            <a:effectLst/>
          </p:spPr>
          <p:txBody>
            <a:bodyPr wrap="none" lIns="107950" tIns="0" bIns="107950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6000" i="0" u="none" strike="noStrike" kern="1200" cap="none" spc="0" normalizeH="0" baseline="0" noProof="0">
                  <a:ln>
                    <a:noFill/>
                  </a:ln>
                  <a:solidFill>
                    <a:srgbClr val="FEFDF8"/>
                  </a:solidFill>
                  <a:uLnTx/>
                  <a:uFillTx/>
                  <a:latin typeface="宋体"/>
                  <a:ea typeface="字魂95号-手刻宋" panose="00000500000000000000" charset="-122"/>
                  <a:cs typeface="+mn-ea"/>
                  <a:sym typeface="宋体"/>
                </a:rPr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6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87" name="文本框 3"/>
          <p:cNvSpPr txBox="1"/>
          <p:nvPr/>
        </p:nvSpPr>
        <p:spPr>
          <a:xfrm>
            <a:off x="2228850" y="664210"/>
            <a:ext cx="9185275" cy="58483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rgbClr val="000000"/>
                </a:solidFill>
                <a:latin typeface="宋体"/>
                <a:sym typeface="宋体"/>
              </a:rPr>
              <a:t>广袤的土地</a:t>
            </a:r>
          </a:p>
        </p:txBody>
      </p:sp>
      <p:pic>
        <p:nvPicPr>
          <p:cNvPr id="88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  <a:ln>
            <a:noFill/>
          </a:ln>
        </p:spPr>
      </p:pic>
      <p:sp>
        <p:nvSpPr>
          <p:cNvPr id="89" name="文本框 22"/>
          <p:cNvSpPr txBox="1"/>
          <p:nvPr userDrawn="1">
            <p:custDataLst>
              <p:tags r:id="rId5"/>
            </p:custDataLst>
          </p:nvPr>
        </p:nvSpPr>
        <p:spPr>
          <a:xfrm>
            <a:off x="1176020" y="665480"/>
            <a:ext cx="97252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zh-CN" sz="3200">
                <a:solidFill>
                  <a:srgbClr val="000000"/>
                </a:solidFill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1</a:t>
            </a:r>
          </a:p>
        </p:txBody>
      </p:sp>
      <p:pic>
        <p:nvPicPr>
          <p:cNvPr id="9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  <a:ln>
            <a:noFill/>
          </a:ln>
        </p:spPr>
      </p:pic>
      <p:sp>
        <p:nvSpPr>
          <p:cNvPr id="54" name="Isosceles Triangle 41"/>
          <p:cNvSpPr/>
          <p:nvPr>
            <p:custDataLst>
              <p:tags r:id="rId7"/>
            </p:custDataLst>
          </p:nvPr>
        </p:nvSpPr>
        <p:spPr>
          <a:xfrm rot="2837246" flipV="1">
            <a:off x="4688627" y="4310830"/>
            <a:ext cx="696313" cy="948711"/>
          </a:xfrm>
          <a:prstGeom prst="triangle">
            <a:avLst/>
          </a:prstGeom>
          <a:solidFill>
            <a:srgbClr val="2C2628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55" name="Isosceles Triangle 7"/>
          <p:cNvSpPr/>
          <p:nvPr>
            <p:custDataLst>
              <p:tags r:id="rId8"/>
            </p:custDataLst>
          </p:nvPr>
        </p:nvSpPr>
        <p:spPr>
          <a:xfrm rot="2837246" flipV="1">
            <a:off x="4706651" y="4698772"/>
            <a:ext cx="320586" cy="486412"/>
          </a:xfrm>
          <a:custGeom>
            <a:gdLst>
              <a:gd name="connsiteX0" fmla="*/ 0 w 354170"/>
              <a:gd name="connsiteY0" fmla="*/ 479252 h 479252"/>
              <a:gd name="connsiteX1" fmla="*/ 177085 w 354170"/>
              <a:gd name="connsiteY1" fmla="*/ 0 h 479252"/>
              <a:gd name="connsiteX2" fmla="*/ 354170 w 354170"/>
              <a:gd name="connsiteY2" fmla="*/ 479252 h 479252"/>
              <a:gd name="connsiteX3" fmla="*/ 0 w 354170"/>
              <a:gd name="connsiteY3" fmla="*/ 479252 h 479252"/>
              <a:gd name="connsiteX0-1" fmla="*/ 0 w 354170"/>
              <a:gd name="connsiteY0-2" fmla="*/ 479252 h 537369"/>
              <a:gd name="connsiteX1-3" fmla="*/ 177085 w 354170"/>
              <a:gd name="connsiteY1-4" fmla="*/ 0 h 537369"/>
              <a:gd name="connsiteX2-5" fmla="*/ 354170 w 354170"/>
              <a:gd name="connsiteY2-6" fmla="*/ 479252 h 537369"/>
              <a:gd name="connsiteX3-7" fmla="*/ 173116 w 354170"/>
              <a:gd name="connsiteY3-8" fmla="*/ 537369 h 537369"/>
              <a:gd name="connsiteX4" fmla="*/ 0 w 354170"/>
              <a:gd name="connsiteY4" fmla="*/ 479252 h 53736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54170" h="537369">
                <a:moveTo>
                  <a:pt x="0" y="479252"/>
                </a:moveTo>
                <a:lnTo>
                  <a:pt x="177085" y="0"/>
                </a:lnTo>
                <a:lnTo>
                  <a:pt x="354170" y="479252"/>
                </a:lnTo>
                <a:cubicBezTo>
                  <a:pt x="289056" y="480368"/>
                  <a:pt x="238230" y="536253"/>
                  <a:pt x="173116" y="537369"/>
                </a:cubicBezTo>
                <a:lnTo>
                  <a:pt x="0" y="479252"/>
                </a:lnTo>
                <a:close/>
              </a:path>
            </a:pathLst>
          </a:custGeom>
          <a:solidFill>
            <a:srgbClr val="3C3C3C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grpSp>
        <p:nvGrpSpPr>
          <p:cNvPr id="17" name="组合 16"/>
          <p:cNvGrpSpPr/>
          <p:nvPr>
            <p:custDataLst>
              <p:tags r:id="rId9"/>
            </p:custDataLst>
          </p:nvPr>
        </p:nvGrpSpPr>
        <p:grpSpPr>
          <a:xfrm>
            <a:off x="5083685" y="1801891"/>
            <a:ext cx="3505056" cy="2586818"/>
            <a:chOff x="5083367" y="1992391"/>
            <a:chExt cx="3505056" cy="2586818"/>
          </a:xfrm>
        </p:grpSpPr>
        <p:sp>
          <p:nvSpPr>
            <p:cNvPr id="37" name="Rectangle 4"/>
            <p:cNvSpPr/>
            <p:nvPr>
              <p:custDataLst>
                <p:tags r:id="rId10"/>
              </p:custDataLst>
            </p:nvPr>
          </p:nvSpPr>
          <p:spPr>
            <a:xfrm rot="2837246">
              <a:off x="6487738" y="1561961"/>
              <a:ext cx="696313" cy="3505056"/>
            </a:xfrm>
            <a:prstGeom prst="rect">
              <a:avLst/>
            </a:prstGeom>
            <a:noFill/>
            <a:ln w="19050">
              <a:solidFill>
                <a:sysClr val="window" lastClr="FFFFFF">
                  <a:lumMod val="65000"/>
                </a:sysClr>
              </a:solidFill>
              <a:prstDash val="dashDot"/>
            </a:ln>
          </p:spPr>
          <p:style>
            <a:lnRef idx="2">
              <a:srgbClr val="C55456">
                <a:shade val="50000"/>
              </a:srgbClr>
            </a:lnRef>
            <a:fillRef idx="1">
              <a:srgbClr val="C55456"/>
            </a:fillRef>
            <a:effectRef idx="0">
              <a:srgbClr val="C55456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cxnSp>
          <p:nvCxnSpPr>
            <p:cNvPr id="38" name="Straight Connector 7"/>
            <p:cNvCxnSpPr>
              <a:endCxn id="22" idx="7"/>
            </p:cNvCxnSpPr>
            <p:nvPr>
              <p:custDataLst>
                <p:tags r:id="rId11"/>
              </p:custDataLst>
            </p:nvPr>
          </p:nvCxnSpPr>
          <p:spPr>
            <a:xfrm rot="2837246" flipH="1">
              <a:off x="7670139" y="2089392"/>
              <a:ext cx="586843" cy="392842"/>
            </a:xfrm>
            <a:prstGeom prst="line">
              <a:avLst/>
            </a:prstGeom>
            <a:ln w="19050">
              <a:solidFill>
                <a:sysClr val="window" lastClr="FFFFFF">
                  <a:lumMod val="65000"/>
                </a:sysClr>
              </a:solidFill>
              <a:prstDash val="dashDot"/>
            </a:ln>
          </p:spPr>
          <p:style>
            <a:lnRef idx="1">
              <a:srgbClr val="C55456"/>
            </a:lnRef>
            <a:fillRef idx="0">
              <a:srgbClr val="C55456"/>
            </a:fillRef>
            <a:effectRef idx="0">
              <a:srgbClr val="C55456"/>
            </a:effectRef>
            <a:fontRef idx="minor">
              <a:sysClr val="windowText" lastClr="000000"/>
            </a:fontRef>
          </p:style>
        </p:cxnSp>
        <p:cxnSp>
          <p:nvCxnSpPr>
            <p:cNvPr id="39" name="Straight Connector 8"/>
            <p:cNvCxnSpPr>
              <a:endCxn id="26" idx="7"/>
            </p:cNvCxnSpPr>
            <p:nvPr>
              <p:custDataLst>
                <p:tags r:id="rId12"/>
              </p:custDataLst>
            </p:nvPr>
          </p:nvCxnSpPr>
          <p:spPr>
            <a:xfrm rot="2837246" flipH="1">
              <a:off x="7738957" y="2520544"/>
              <a:ext cx="204552" cy="186484"/>
            </a:xfrm>
            <a:prstGeom prst="line">
              <a:avLst/>
            </a:prstGeom>
            <a:ln w="19050">
              <a:solidFill>
                <a:sysClr val="window" lastClr="FFFFFF">
                  <a:lumMod val="65000"/>
                </a:sysClr>
              </a:solidFill>
              <a:prstDash val="dashDot"/>
            </a:ln>
          </p:spPr>
          <p:style>
            <a:lnRef idx="1">
              <a:srgbClr val="C55456"/>
            </a:lnRef>
            <a:fillRef idx="0">
              <a:srgbClr val="C55456"/>
            </a:fillRef>
            <a:effectRef idx="0">
              <a:srgbClr val="C55456"/>
            </a:effectRef>
            <a:fontRef idx="minor">
              <a:sysClr val="windowText" lastClr="000000"/>
            </a:fontRef>
          </p:style>
        </p:cxnSp>
        <p:cxnSp>
          <p:nvCxnSpPr>
            <p:cNvPr id="40" name="Straight Connector 9"/>
            <p:cNvCxnSpPr>
              <a:endCxn id="26" idx="5"/>
            </p:cNvCxnSpPr>
            <p:nvPr>
              <p:custDataLst>
                <p:tags r:id="rId13"/>
              </p:custDataLst>
            </p:nvPr>
          </p:nvCxnSpPr>
          <p:spPr>
            <a:xfrm rot="2837246" flipH="1" flipV="1">
              <a:off x="7447686" y="2763019"/>
              <a:ext cx="197756" cy="236352"/>
            </a:xfrm>
            <a:prstGeom prst="line">
              <a:avLst/>
            </a:prstGeom>
            <a:ln w="19050">
              <a:solidFill>
                <a:sysClr val="window" lastClr="FFFFFF">
                  <a:lumMod val="65000"/>
                </a:sysClr>
              </a:solidFill>
              <a:prstDash val="dashDot"/>
            </a:ln>
          </p:spPr>
          <p:style>
            <a:lnRef idx="1">
              <a:srgbClr val="C55456"/>
            </a:lnRef>
            <a:fillRef idx="0">
              <a:srgbClr val="C55456"/>
            </a:fillRef>
            <a:effectRef idx="0">
              <a:srgbClr val="C55456"/>
            </a:effectRef>
            <a:fontRef idx="minor">
              <a:sysClr val="windowText" lastClr="000000"/>
            </a:fontRef>
          </p:style>
        </p:cxnSp>
        <p:cxnSp>
          <p:nvCxnSpPr>
            <p:cNvPr id="41" name="Straight Connector 10"/>
            <p:cNvCxnSpPr>
              <a:stCxn id="26" idx="1"/>
            </p:cNvCxnSpPr>
            <p:nvPr>
              <p:custDataLst>
                <p:tags r:id="rId14"/>
              </p:custDataLst>
            </p:nvPr>
          </p:nvCxnSpPr>
          <p:spPr>
            <a:xfrm rot="2837246" flipH="1" flipV="1">
              <a:off x="7450945" y="2235125"/>
              <a:ext cx="226485" cy="174617"/>
            </a:xfrm>
            <a:prstGeom prst="line">
              <a:avLst/>
            </a:prstGeom>
            <a:ln w="19050">
              <a:solidFill>
                <a:sysClr val="window" lastClr="FFFFFF">
                  <a:lumMod val="65000"/>
                </a:sysClr>
              </a:solidFill>
              <a:prstDash val="dashDot"/>
            </a:ln>
          </p:spPr>
          <p:style>
            <a:lnRef idx="1">
              <a:srgbClr val="C55456"/>
            </a:lnRef>
            <a:fillRef idx="0">
              <a:srgbClr val="C55456"/>
            </a:fillRef>
            <a:effectRef idx="0">
              <a:srgbClr val="C55456"/>
            </a:effectRef>
            <a:fontRef idx="minor">
              <a:sysClr val="windowText" lastClr="000000"/>
            </a:fontRef>
          </p:style>
        </p:cxnSp>
        <p:cxnSp>
          <p:nvCxnSpPr>
            <p:cNvPr id="42" name="Straight Connector 11"/>
            <p:cNvCxnSpPr>
              <a:stCxn id="29" idx="7"/>
            </p:cNvCxnSpPr>
            <p:nvPr>
              <p:custDataLst>
                <p:tags r:id="rId15"/>
              </p:custDataLst>
            </p:nvPr>
          </p:nvCxnSpPr>
          <p:spPr>
            <a:xfrm rot="2837246" flipV="1">
              <a:off x="7216849" y="2456572"/>
              <a:ext cx="211467" cy="331080"/>
            </a:xfrm>
            <a:prstGeom prst="line">
              <a:avLst/>
            </a:prstGeom>
            <a:ln w="19050">
              <a:solidFill>
                <a:sysClr val="window" lastClr="FFFFFF">
                  <a:lumMod val="65000"/>
                </a:sysClr>
              </a:solidFill>
              <a:prstDash val="dashDot"/>
            </a:ln>
          </p:spPr>
          <p:style>
            <a:lnRef idx="1">
              <a:srgbClr val="C55456"/>
            </a:lnRef>
            <a:fillRef idx="0">
              <a:srgbClr val="C55456"/>
            </a:fillRef>
            <a:effectRef idx="0">
              <a:srgbClr val="C55456"/>
            </a:effectRef>
            <a:fontRef idx="minor">
              <a:sysClr val="windowText" lastClr="000000"/>
            </a:fontRef>
          </p:style>
        </p:cxnSp>
        <p:cxnSp>
          <p:nvCxnSpPr>
            <p:cNvPr id="43" name="Straight Connector 12"/>
            <p:cNvCxnSpPr>
              <a:stCxn id="28" idx="1"/>
            </p:cNvCxnSpPr>
            <p:nvPr>
              <p:custDataLst>
                <p:tags r:id="rId16"/>
              </p:custDataLst>
            </p:nvPr>
          </p:nvCxnSpPr>
          <p:spPr>
            <a:xfrm rot="2837246" flipH="1" flipV="1">
              <a:off x="6932893" y="3178268"/>
              <a:ext cx="317284" cy="103269"/>
            </a:xfrm>
            <a:prstGeom prst="line">
              <a:avLst/>
            </a:prstGeom>
            <a:ln w="19050">
              <a:solidFill>
                <a:sysClr val="window" lastClr="FFFFFF">
                  <a:lumMod val="65000"/>
                </a:sysClr>
              </a:solidFill>
              <a:prstDash val="dashDot"/>
            </a:ln>
          </p:spPr>
          <p:style>
            <a:lnRef idx="1">
              <a:srgbClr val="C55456"/>
            </a:lnRef>
            <a:fillRef idx="0">
              <a:srgbClr val="C55456"/>
            </a:fillRef>
            <a:effectRef idx="0">
              <a:srgbClr val="C55456"/>
            </a:effectRef>
            <a:fontRef idx="minor">
              <a:sysClr val="windowText" lastClr="000000"/>
            </a:fontRef>
          </p:style>
        </p:cxnSp>
        <p:cxnSp>
          <p:nvCxnSpPr>
            <p:cNvPr id="44" name="Straight Connector 13"/>
            <p:cNvCxnSpPr>
              <a:stCxn id="27" idx="7"/>
            </p:cNvCxnSpPr>
            <p:nvPr>
              <p:custDataLst>
                <p:tags r:id="rId17"/>
              </p:custDataLst>
            </p:nvPr>
          </p:nvCxnSpPr>
          <p:spPr>
            <a:xfrm rot="2837246" flipV="1">
              <a:off x="6695312" y="2930958"/>
              <a:ext cx="183125" cy="372892"/>
            </a:xfrm>
            <a:prstGeom prst="line">
              <a:avLst/>
            </a:prstGeom>
            <a:ln w="19050">
              <a:solidFill>
                <a:sysClr val="window" lastClr="FFFFFF">
                  <a:lumMod val="65000"/>
                </a:sysClr>
              </a:solidFill>
              <a:prstDash val="dashDot"/>
            </a:ln>
          </p:spPr>
          <p:style>
            <a:lnRef idx="1">
              <a:srgbClr val="C55456"/>
            </a:lnRef>
            <a:fillRef idx="0">
              <a:srgbClr val="C55456"/>
            </a:fillRef>
            <a:effectRef idx="0">
              <a:srgbClr val="C55456"/>
            </a:effectRef>
            <a:fontRef idx="minor">
              <a:sysClr val="windowText" lastClr="000000"/>
            </a:fontRef>
          </p:style>
        </p:cxnSp>
        <p:cxnSp>
          <p:nvCxnSpPr>
            <p:cNvPr id="45" name="Straight Connector 14"/>
            <p:cNvCxnSpPr/>
            <p:nvPr>
              <p:custDataLst>
                <p:tags r:id="rId18"/>
              </p:custDataLst>
            </p:nvPr>
          </p:nvCxnSpPr>
          <p:spPr>
            <a:xfrm rot="2837246" flipH="1" flipV="1">
              <a:off x="6860289" y="2740281"/>
              <a:ext cx="304949" cy="251938"/>
            </a:xfrm>
            <a:prstGeom prst="line">
              <a:avLst/>
            </a:prstGeom>
            <a:ln w="19050">
              <a:solidFill>
                <a:sysClr val="window" lastClr="FFFFFF">
                  <a:lumMod val="65000"/>
                </a:sysClr>
              </a:solidFill>
              <a:prstDash val="dashDot"/>
            </a:ln>
          </p:spPr>
          <p:style>
            <a:lnRef idx="1">
              <a:srgbClr val="C55456"/>
            </a:lnRef>
            <a:fillRef idx="0">
              <a:srgbClr val="C55456"/>
            </a:fillRef>
            <a:effectRef idx="0">
              <a:srgbClr val="C55456"/>
            </a:effectRef>
            <a:fontRef idx="minor">
              <a:sysClr val="windowText" lastClr="000000"/>
            </a:fontRef>
          </p:style>
        </p:cxnSp>
        <p:cxnSp>
          <p:nvCxnSpPr>
            <p:cNvPr id="46" name="Straight Connector 15"/>
            <p:cNvCxnSpPr/>
            <p:nvPr>
              <p:custDataLst>
                <p:tags r:id="rId19"/>
              </p:custDataLst>
            </p:nvPr>
          </p:nvCxnSpPr>
          <p:spPr>
            <a:xfrm rot="2837246" flipV="1">
              <a:off x="7132928" y="2918897"/>
              <a:ext cx="376806" cy="330337"/>
            </a:xfrm>
            <a:prstGeom prst="line">
              <a:avLst/>
            </a:prstGeom>
            <a:ln w="19050">
              <a:solidFill>
                <a:sysClr val="window" lastClr="FFFFFF">
                  <a:lumMod val="65000"/>
                </a:sysClr>
              </a:solidFill>
              <a:prstDash val="dashDot"/>
            </a:ln>
          </p:spPr>
          <p:style>
            <a:lnRef idx="1">
              <a:srgbClr val="C55456"/>
            </a:lnRef>
            <a:fillRef idx="0">
              <a:srgbClr val="C55456"/>
            </a:fillRef>
            <a:effectRef idx="0">
              <a:srgbClr val="C55456"/>
            </a:effectRef>
            <a:fontRef idx="minor">
              <a:sysClr val="windowText" lastClr="000000"/>
            </a:fontRef>
          </p:style>
        </p:cxnSp>
        <p:cxnSp>
          <p:nvCxnSpPr>
            <p:cNvPr id="47" name="Straight Connector 16"/>
            <p:cNvCxnSpPr>
              <a:stCxn id="27" idx="6"/>
            </p:cNvCxnSpPr>
            <p:nvPr>
              <p:custDataLst>
                <p:tags r:id="rId20"/>
              </p:custDataLst>
            </p:nvPr>
          </p:nvCxnSpPr>
          <p:spPr>
            <a:xfrm rot="2837246" flipV="1">
              <a:off x="6542427" y="3275603"/>
              <a:ext cx="609906" cy="248295"/>
            </a:xfrm>
            <a:prstGeom prst="line">
              <a:avLst/>
            </a:prstGeom>
            <a:ln w="19050">
              <a:solidFill>
                <a:sysClr val="window" lastClr="FFFFFF">
                  <a:lumMod val="65000"/>
                </a:sysClr>
              </a:solidFill>
              <a:prstDash val="dashDot"/>
            </a:ln>
          </p:spPr>
          <p:style>
            <a:lnRef idx="1">
              <a:srgbClr val="C55456"/>
            </a:lnRef>
            <a:fillRef idx="0">
              <a:srgbClr val="C55456"/>
            </a:fillRef>
            <a:effectRef idx="0">
              <a:srgbClr val="C55456"/>
            </a:effectRef>
            <a:fontRef idx="minor">
              <a:sysClr val="windowText" lastClr="000000"/>
            </a:fontRef>
          </p:style>
        </p:cxnSp>
        <p:cxnSp>
          <p:nvCxnSpPr>
            <p:cNvPr id="48" name="Straight Connector 17"/>
            <p:cNvCxnSpPr>
              <a:stCxn id="35" idx="1"/>
            </p:cNvCxnSpPr>
            <p:nvPr>
              <p:custDataLst>
                <p:tags r:id="rId21"/>
              </p:custDataLst>
            </p:nvPr>
          </p:nvCxnSpPr>
          <p:spPr>
            <a:xfrm rot="2837246" flipH="1" flipV="1">
              <a:off x="6307309" y="3234522"/>
              <a:ext cx="141124" cy="320378"/>
            </a:xfrm>
            <a:prstGeom prst="line">
              <a:avLst/>
            </a:prstGeom>
            <a:ln w="19050">
              <a:solidFill>
                <a:sysClr val="window" lastClr="FFFFFF">
                  <a:lumMod val="65000"/>
                </a:sysClr>
              </a:solidFill>
              <a:prstDash val="dashDot"/>
            </a:ln>
          </p:spPr>
          <p:style>
            <a:lnRef idx="1">
              <a:srgbClr val="C55456"/>
            </a:lnRef>
            <a:fillRef idx="0">
              <a:srgbClr val="C55456"/>
            </a:fillRef>
            <a:effectRef idx="0">
              <a:srgbClr val="C55456"/>
            </a:effectRef>
            <a:fontRef idx="minor">
              <a:sysClr val="windowText" lastClr="000000"/>
            </a:fontRef>
          </p:style>
        </p:cxnSp>
        <p:cxnSp>
          <p:nvCxnSpPr>
            <p:cNvPr id="49" name="Straight Connector 18"/>
            <p:cNvCxnSpPr>
              <a:stCxn id="35" idx="3"/>
            </p:cNvCxnSpPr>
            <p:nvPr>
              <p:custDataLst>
                <p:tags r:id="rId22"/>
              </p:custDataLst>
            </p:nvPr>
          </p:nvCxnSpPr>
          <p:spPr>
            <a:xfrm rot="2837246" flipV="1">
              <a:off x="6226368" y="3572220"/>
              <a:ext cx="503178" cy="337066"/>
            </a:xfrm>
            <a:prstGeom prst="line">
              <a:avLst/>
            </a:prstGeom>
            <a:ln w="19050">
              <a:solidFill>
                <a:sysClr val="window" lastClr="FFFFFF">
                  <a:lumMod val="65000"/>
                </a:sysClr>
              </a:solidFill>
              <a:prstDash val="dashDot"/>
            </a:ln>
          </p:spPr>
          <p:style>
            <a:lnRef idx="1">
              <a:srgbClr val="C55456"/>
            </a:lnRef>
            <a:fillRef idx="0">
              <a:srgbClr val="C55456"/>
            </a:fillRef>
            <a:effectRef idx="0">
              <a:srgbClr val="C55456"/>
            </a:effectRef>
            <a:fontRef idx="minor">
              <a:sysClr val="windowText" lastClr="000000"/>
            </a:fontRef>
          </p:style>
        </p:cxnSp>
        <p:cxnSp>
          <p:nvCxnSpPr>
            <p:cNvPr id="50" name="Straight Connector 19"/>
            <p:cNvCxnSpPr>
              <a:stCxn id="32" idx="1"/>
            </p:cNvCxnSpPr>
            <p:nvPr>
              <p:custDataLst>
                <p:tags r:id="rId23"/>
              </p:custDataLst>
            </p:nvPr>
          </p:nvCxnSpPr>
          <p:spPr>
            <a:xfrm rot="2837246" flipH="1" flipV="1">
              <a:off x="5926341" y="4186209"/>
              <a:ext cx="291652" cy="44063"/>
            </a:xfrm>
            <a:prstGeom prst="line">
              <a:avLst/>
            </a:prstGeom>
            <a:ln w="19050">
              <a:solidFill>
                <a:sysClr val="window" lastClr="FFFFFF">
                  <a:lumMod val="65000"/>
                </a:sysClr>
              </a:solidFill>
              <a:prstDash val="dashDot"/>
            </a:ln>
          </p:spPr>
          <p:style>
            <a:lnRef idx="1">
              <a:srgbClr val="C55456"/>
            </a:lnRef>
            <a:fillRef idx="0">
              <a:srgbClr val="C55456"/>
            </a:fillRef>
            <a:effectRef idx="0">
              <a:srgbClr val="C55456"/>
            </a:effectRef>
            <a:fontRef idx="minor">
              <a:sysClr val="windowText" lastClr="000000"/>
            </a:fontRef>
          </p:style>
        </p:cxnSp>
        <p:cxnSp>
          <p:nvCxnSpPr>
            <p:cNvPr id="51" name="Straight Connector 20"/>
            <p:cNvCxnSpPr/>
            <p:nvPr>
              <p:custDataLst>
                <p:tags r:id="rId24"/>
              </p:custDataLst>
            </p:nvPr>
          </p:nvCxnSpPr>
          <p:spPr>
            <a:xfrm rot="2837246" flipH="1">
              <a:off x="5571561" y="3846015"/>
              <a:ext cx="209947" cy="561998"/>
            </a:xfrm>
            <a:prstGeom prst="line">
              <a:avLst/>
            </a:prstGeom>
            <a:ln w="19050">
              <a:solidFill>
                <a:sysClr val="window" lastClr="FFFFFF">
                  <a:lumMod val="65000"/>
                </a:sysClr>
              </a:solidFill>
              <a:prstDash val="dashDot"/>
            </a:ln>
          </p:spPr>
          <p:style>
            <a:lnRef idx="1">
              <a:srgbClr val="C55456"/>
            </a:lnRef>
            <a:fillRef idx="0">
              <a:srgbClr val="C55456"/>
            </a:fillRef>
            <a:effectRef idx="0">
              <a:srgbClr val="C55456"/>
            </a:effectRef>
            <a:fontRef idx="minor">
              <a:sysClr val="windowText" lastClr="000000"/>
            </a:fontRef>
          </p:style>
        </p:cxnSp>
        <p:cxnSp>
          <p:nvCxnSpPr>
            <p:cNvPr id="52" name="Straight Connector 21"/>
            <p:cNvCxnSpPr/>
            <p:nvPr>
              <p:custDataLst>
                <p:tags r:id="rId25"/>
              </p:custDataLst>
            </p:nvPr>
          </p:nvCxnSpPr>
          <p:spPr>
            <a:xfrm rot="2837246" flipH="1" flipV="1">
              <a:off x="5702316" y="4159628"/>
              <a:ext cx="342648" cy="496514"/>
            </a:xfrm>
            <a:prstGeom prst="line">
              <a:avLst/>
            </a:prstGeom>
            <a:ln w="19050">
              <a:solidFill>
                <a:sysClr val="window" lastClr="FFFFFF">
                  <a:lumMod val="65000"/>
                </a:sysClr>
              </a:solidFill>
              <a:prstDash val="dashDot"/>
            </a:ln>
          </p:spPr>
          <p:style>
            <a:lnRef idx="1">
              <a:srgbClr val="C55456"/>
            </a:lnRef>
            <a:fillRef idx="0">
              <a:srgbClr val="C55456"/>
            </a:fillRef>
            <a:effectRef idx="0">
              <a:srgbClr val="C55456"/>
            </a:effectRef>
            <a:fontRef idx="minor">
              <a:sysClr val="windowText" lastClr="000000"/>
            </a:fontRef>
          </p:style>
        </p:cxnSp>
        <p:cxnSp>
          <p:nvCxnSpPr>
            <p:cNvPr id="53" name="Straight Connector 22"/>
            <p:cNvCxnSpPr/>
            <p:nvPr>
              <p:custDataLst>
                <p:tags r:id="rId26"/>
              </p:custDataLst>
            </p:nvPr>
          </p:nvCxnSpPr>
          <p:spPr>
            <a:xfrm rot="2837246" flipV="1">
              <a:off x="6169181" y="3591604"/>
              <a:ext cx="324889" cy="666663"/>
            </a:xfrm>
            <a:prstGeom prst="line">
              <a:avLst/>
            </a:prstGeom>
            <a:ln w="19050">
              <a:solidFill>
                <a:sysClr val="window" lastClr="FFFFFF">
                  <a:lumMod val="65000"/>
                </a:sysClr>
              </a:solidFill>
              <a:prstDash val="dashDot"/>
            </a:ln>
          </p:spPr>
          <p:style>
            <a:lnRef idx="1">
              <a:srgbClr val="C55456"/>
            </a:lnRef>
            <a:fillRef idx="0">
              <a:srgbClr val="C55456"/>
            </a:fillRef>
            <a:effectRef idx="0">
              <a:srgbClr val="C55456"/>
            </a:effectRef>
            <a:fontRef idx="minor">
              <a:sysClr val="windowText" lastClr="000000"/>
            </a:fontRef>
          </p:style>
        </p:cxnSp>
      </p:grpSp>
      <p:sp>
        <p:nvSpPr>
          <p:cNvPr id="18" name="Oval 6"/>
          <p:cNvSpPr/>
          <p:nvPr>
            <p:custDataLst>
              <p:tags r:id="rId27"/>
            </p:custDataLst>
          </p:nvPr>
        </p:nvSpPr>
        <p:spPr>
          <a:xfrm rot="2837246">
            <a:off x="5459877" y="4229055"/>
            <a:ext cx="180130" cy="180130"/>
          </a:xfrm>
          <a:prstGeom prst="ellipse">
            <a:avLst/>
          </a:prstGeom>
          <a:solidFill>
            <a:srgbClr val="3C3C3C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19" name="Oval 23"/>
          <p:cNvSpPr/>
          <p:nvPr>
            <p:custDataLst>
              <p:tags r:id="rId28"/>
            </p:custDataLst>
          </p:nvPr>
        </p:nvSpPr>
        <p:spPr>
          <a:xfrm rot="2837246">
            <a:off x="7755885" y="1547536"/>
            <a:ext cx="263728" cy="263728"/>
          </a:xfrm>
          <a:prstGeom prst="ellipse">
            <a:avLst/>
          </a:prstGeom>
          <a:solidFill>
            <a:srgbClr val="3C3C3C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20" name="Oval 24"/>
          <p:cNvSpPr/>
          <p:nvPr>
            <p:custDataLst>
              <p:tags r:id="rId29"/>
            </p:custDataLst>
          </p:nvPr>
        </p:nvSpPr>
        <p:spPr>
          <a:xfrm rot="2837246">
            <a:off x="8217090" y="2051926"/>
            <a:ext cx="263728" cy="263728"/>
          </a:xfrm>
          <a:prstGeom prst="ellipse">
            <a:avLst/>
          </a:prstGeom>
          <a:solidFill>
            <a:srgbClr val="3C3C3C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21" name="Oval 25"/>
          <p:cNvSpPr/>
          <p:nvPr>
            <p:custDataLst>
              <p:tags r:id="rId30"/>
            </p:custDataLst>
          </p:nvPr>
        </p:nvSpPr>
        <p:spPr>
          <a:xfrm rot="2837246">
            <a:off x="7963083" y="2349486"/>
            <a:ext cx="198143" cy="198143"/>
          </a:xfrm>
          <a:prstGeom prst="ellipse">
            <a:avLst/>
          </a:prstGeom>
          <a:solidFill>
            <a:srgbClr val="3C3C3C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22" name="Oval 26"/>
          <p:cNvSpPr/>
          <p:nvPr>
            <p:custDataLst>
              <p:tags r:id="rId31"/>
            </p:custDataLst>
          </p:nvPr>
        </p:nvSpPr>
        <p:spPr>
          <a:xfrm rot="2837246">
            <a:off x="7422458" y="1909928"/>
            <a:ext cx="198143" cy="198143"/>
          </a:xfrm>
          <a:prstGeom prst="ellipse">
            <a:avLst/>
          </a:prstGeom>
          <a:solidFill>
            <a:srgbClr val="3C3C3C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23" name="Oval 27"/>
          <p:cNvSpPr/>
          <p:nvPr>
            <p:custDataLst>
              <p:tags r:id="rId32"/>
            </p:custDataLst>
          </p:nvPr>
        </p:nvSpPr>
        <p:spPr>
          <a:xfrm rot="2837246">
            <a:off x="8038069" y="1841250"/>
            <a:ext cx="180130" cy="180130"/>
          </a:xfrm>
          <a:prstGeom prst="ellipse">
            <a:avLst/>
          </a:prstGeom>
          <a:solidFill>
            <a:srgbClr val="3C3C3C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24" name="Oval 28"/>
          <p:cNvSpPr/>
          <p:nvPr>
            <p:custDataLst>
              <p:tags r:id="rId33"/>
            </p:custDataLst>
          </p:nvPr>
        </p:nvSpPr>
        <p:spPr>
          <a:xfrm rot="2837246">
            <a:off x="5218820" y="3889703"/>
            <a:ext cx="263728" cy="263728"/>
          </a:xfrm>
          <a:prstGeom prst="ellipse">
            <a:avLst/>
          </a:prstGeom>
          <a:solidFill>
            <a:srgbClr val="2C2628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25" name="Oval 29"/>
          <p:cNvSpPr/>
          <p:nvPr>
            <p:custDataLst>
              <p:tags r:id="rId34"/>
            </p:custDataLst>
          </p:nvPr>
        </p:nvSpPr>
        <p:spPr>
          <a:xfrm rot="2837246">
            <a:off x="5673699" y="4382432"/>
            <a:ext cx="263728" cy="263728"/>
          </a:xfrm>
          <a:prstGeom prst="ellipse">
            <a:avLst/>
          </a:prstGeom>
          <a:solidFill>
            <a:srgbClr val="2C2628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26" name="Oval 30"/>
          <p:cNvSpPr/>
          <p:nvPr>
            <p:custDataLst>
              <p:tags r:id="rId35"/>
            </p:custDataLst>
          </p:nvPr>
        </p:nvSpPr>
        <p:spPr>
          <a:xfrm rot="2837246">
            <a:off x="7440041" y="2274258"/>
            <a:ext cx="263728" cy="263728"/>
          </a:xfrm>
          <a:prstGeom prst="ellipse">
            <a:avLst/>
          </a:prstGeom>
          <a:solidFill>
            <a:srgbClr val="3C3C3C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27" name="Oval 31"/>
          <p:cNvSpPr/>
          <p:nvPr>
            <p:custDataLst>
              <p:tags r:id="rId36"/>
            </p:custDataLst>
          </p:nvPr>
        </p:nvSpPr>
        <p:spPr>
          <a:xfrm rot="2837246">
            <a:off x="6348432" y="2861436"/>
            <a:ext cx="239753" cy="239753"/>
          </a:xfrm>
          <a:prstGeom prst="ellipse">
            <a:avLst/>
          </a:prstGeom>
          <a:solidFill>
            <a:srgbClr val="3C3C3C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28" name="Oval 32"/>
          <p:cNvSpPr/>
          <p:nvPr>
            <p:custDataLst>
              <p:tags r:id="rId37"/>
            </p:custDataLst>
          </p:nvPr>
        </p:nvSpPr>
        <p:spPr>
          <a:xfrm rot="2837246">
            <a:off x="7058499" y="3190913"/>
            <a:ext cx="198143" cy="198143"/>
          </a:xfrm>
          <a:prstGeom prst="ellipse">
            <a:avLst/>
          </a:prstGeom>
          <a:solidFill>
            <a:srgbClr val="3C3C3C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29" name="Oval 33"/>
          <p:cNvSpPr/>
          <p:nvPr>
            <p:custDataLst>
              <p:tags r:id="rId38"/>
            </p:custDataLst>
          </p:nvPr>
        </p:nvSpPr>
        <p:spPr>
          <a:xfrm rot="2837246">
            <a:off x="6931482" y="2363187"/>
            <a:ext cx="198143" cy="198143"/>
          </a:xfrm>
          <a:prstGeom prst="ellipse">
            <a:avLst/>
          </a:prstGeom>
          <a:solidFill>
            <a:srgbClr val="3C3C3C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30" name="Oval 34"/>
          <p:cNvSpPr/>
          <p:nvPr>
            <p:custDataLst>
              <p:tags r:id="rId39"/>
            </p:custDataLst>
          </p:nvPr>
        </p:nvSpPr>
        <p:spPr>
          <a:xfrm rot="2837246">
            <a:off x="6643694" y="3522715"/>
            <a:ext cx="263728" cy="263728"/>
          </a:xfrm>
          <a:prstGeom prst="ellipse">
            <a:avLst/>
          </a:prstGeom>
          <a:solidFill>
            <a:srgbClr val="3C3C3C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31" name="Oval 35"/>
          <p:cNvSpPr/>
          <p:nvPr>
            <p:custDataLst>
              <p:tags r:id="rId40"/>
            </p:custDataLst>
          </p:nvPr>
        </p:nvSpPr>
        <p:spPr>
          <a:xfrm rot="2837246">
            <a:off x="7472219" y="2784587"/>
            <a:ext cx="263728" cy="263728"/>
          </a:xfrm>
          <a:prstGeom prst="ellipse">
            <a:avLst/>
          </a:prstGeom>
          <a:solidFill>
            <a:srgbClr val="3C3C3C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32" name="Oval 36"/>
          <p:cNvSpPr/>
          <p:nvPr>
            <p:custDataLst>
              <p:tags r:id="rId41"/>
            </p:custDataLst>
          </p:nvPr>
        </p:nvSpPr>
        <p:spPr>
          <a:xfrm rot="2837246">
            <a:off x="6061554" y="4139760"/>
            <a:ext cx="180130" cy="180130"/>
          </a:xfrm>
          <a:prstGeom prst="ellipse">
            <a:avLst/>
          </a:prstGeom>
          <a:solidFill>
            <a:srgbClr val="3C3C3C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33" name="Oval 37"/>
          <p:cNvSpPr/>
          <p:nvPr>
            <p:custDataLst>
              <p:tags r:id="rId42"/>
            </p:custDataLst>
          </p:nvPr>
        </p:nvSpPr>
        <p:spPr>
          <a:xfrm rot="2837246">
            <a:off x="5877586" y="3379431"/>
            <a:ext cx="180130" cy="180130"/>
          </a:xfrm>
          <a:prstGeom prst="ellipse">
            <a:avLst/>
          </a:prstGeom>
          <a:solidFill>
            <a:srgbClr val="3C3C3C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34" name="Oval 38"/>
          <p:cNvSpPr/>
          <p:nvPr>
            <p:custDataLst>
              <p:tags r:id="rId43"/>
            </p:custDataLst>
          </p:nvPr>
        </p:nvSpPr>
        <p:spPr>
          <a:xfrm rot="2837246">
            <a:off x="5834652" y="3664538"/>
            <a:ext cx="319111" cy="319111"/>
          </a:xfrm>
          <a:prstGeom prst="ellipse">
            <a:avLst/>
          </a:prstGeom>
          <a:solidFill>
            <a:srgbClr val="3C3C3C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35" name="Oval 39"/>
          <p:cNvSpPr/>
          <p:nvPr>
            <p:custDataLst>
              <p:tags r:id="rId44"/>
            </p:custDataLst>
          </p:nvPr>
        </p:nvSpPr>
        <p:spPr>
          <a:xfrm rot="2837246">
            <a:off x="6183690" y="3364621"/>
            <a:ext cx="239753" cy="239753"/>
          </a:xfrm>
          <a:prstGeom prst="ellipse">
            <a:avLst/>
          </a:prstGeom>
          <a:solidFill>
            <a:srgbClr val="3C3C3C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36" name="Oval 40"/>
          <p:cNvSpPr/>
          <p:nvPr>
            <p:custDataLst>
              <p:tags r:id="rId45"/>
            </p:custDataLst>
          </p:nvPr>
        </p:nvSpPr>
        <p:spPr>
          <a:xfrm rot="2837246">
            <a:off x="6904315" y="2734520"/>
            <a:ext cx="263728" cy="263728"/>
          </a:xfrm>
          <a:prstGeom prst="ellipse">
            <a:avLst/>
          </a:prstGeom>
          <a:solidFill>
            <a:srgbClr val="3C3C3C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56" name="Freeform 43"/>
          <p:cNvSpPr/>
          <p:nvPr>
            <p:custDataLst>
              <p:tags r:id="rId46"/>
            </p:custDataLst>
          </p:nvPr>
        </p:nvSpPr>
        <p:spPr>
          <a:xfrm>
            <a:off x="318" y="5074097"/>
            <a:ext cx="4562869" cy="1043770"/>
          </a:xfrm>
          <a:custGeom>
            <a:gdLst>
              <a:gd name="connsiteX0" fmla="*/ 3878334 w 3878334"/>
              <a:gd name="connsiteY0" fmla="*/ 88371 h 1501535"/>
              <a:gd name="connsiteX1" fmla="*/ 3448843 w 3878334"/>
              <a:gd name="connsiteY1" fmla="*/ 19098 h 1501535"/>
              <a:gd name="connsiteX2" fmla="*/ 3656661 w 3878334"/>
              <a:gd name="connsiteY2" fmla="*/ 393171 h 1501535"/>
              <a:gd name="connsiteX3" fmla="*/ 2908516 w 3878334"/>
              <a:gd name="connsiteY3" fmla="*/ 199207 h 1501535"/>
              <a:gd name="connsiteX4" fmla="*/ 2382043 w 3878334"/>
              <a:gd name="connsiteY4" fmla="*/ 171498 h 1501535"/>
              <a:gd name="connsiteX5" fmla="*/ 2963934 w 3878334"/>
              <a:gd name="connsiteY5" fmla="*/ 794953 h 1501535"/>
              <a:gd name="connsiteX6" fmla="*/ 1315243 w 3878334"/>
              <a:gd name="connsiteY6" fmla="*/ 365462 h 1501535"/>
              <a:gd name="connsiteX7" fmla="*/ 1869425 w 3878334"/>
              <a:gd name="connsiteY7" fmla="*/ 1501535 h 1501535"/>
              <a:gd name="connsiteX8" fmla="*/ 206879 w 3878334"/>
              <a:gd name="connsiteY8" fmla="*/ 822662 h 1501535"/>
              <a:gd name="connsiteX9" fmla="*/ 82188 w 3878334"/>
              <a:gd name="connsiteY9" fmla="*/ 767244 h 15015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8334" h="1501535">
                <a:moveTo>
                  <a:pt x="3878334" y="88371"/>
                </a:moveTo>
                <a:cubicBezTo>
                  <a:pt x="3682061" y="28334"/>
                  <a:pt x="3485788" y="-31702"/>
                  <a:pt x="3448843" y="19098"/>
                </a:cubicBezTo>
                <a:cubicBezTo>
                  <a:pt x="3411898" y="69898"/>
                  <a:pt x="3746715" y="363153"/>
                  <a:pt x="3656661" y="393171"/>
                </a:cubicBezTo>
                <a:cubicBezTo>
                  <a:pt x="3566606" y="423189"/>
                  <a:pt x="3120952" y="236153"/>
                  <a:pt x="2908516" y="199207"/>
                </a:cubicBezTo>
                <a:cubicBezTo>
                  <a:pt x="2696080" y="162262"/>
                  <a:pt x="2372807" y="72207"/>
                  <a:pt x="2382043" y="171498"/>
                </a:cubicBezTo>
                <a:cubicBezTo>
                  <a:pt x="2391279" y="270789"/>
                  <a:pt x="3141734" y="762626"/>
                  <a:pt x="2963934" y="794953"/>
                </a:cubicBezTo>
                <a:cubicBezTo>
                  <a:pt x="2786134" y="827280"/>
                  <a:pt x="1497661" y="247698"/>
                  <a:pt x="1315243" y="365462"/>
                </a:cubicBezTo>
                <a:cubicBezTo>
                  <a:pt x="1132825" y="483226"/>
                  <a:pt x="2054152" y="1425335"/>
                  <a:pt x="1869425" y="1501535"/>
                </a:cubicBezTo>
                <a:lnTo>
                  <a:pt x="206879" y="822662"/>
                </a:lnTo>
                <a:cubicBezTo>
                  <a:pt x="-90994" y="700280"/>
                  <a:pt x="-4403" y="733762"/>
                  <a:pt x="82188" y="767244"/>
                </a:cubicBezTo>
              </a:path>
            </a:pathLst>
          </a:custGeom>
          <a:noFill/>
          <a:ln w="57150" cap="sq" cmpd="tri">
            <a:solidFill>
              <a:sysClr val="window" lastClr="FFFFFF">
                <a:lumMod val="85000"/>
              </a:sysClr>
            </a:solidFill>
            <a:prstDash val="solid"/>
            <a:beve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77" name="矩形 76"/>
          <p:cNvSpPr/>
          <p:nvPr>
            <p:custDataLst>
              <p:tags r:id="rId47"/>
            </p:custDataLst>
          </p:nvPr>
        </p:nvSpPr>
        <p:spPr>
          <a:xfrm rot="7531129">
            <a:off x="4933359" y="3462140"/>
            <a:ext cx="45719" cy="572338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80" name="矩形 79"/>
          <p:cNvSpPr/>
          <p:nvPr>
            <p:custDataLst>
              <p:tags r:id="rId48"/>
            </p:custDataLst>
          </p:nvPr>
        </p:nvSpPr>
        <p:spPr>
          <a:xfrm rot="5400000">
            <a:off x="6435891" y="4564577"/>
            <a:ext cx="45719" cy="572338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rgbClr val="C55456">
              <a:shade val="50000"/>
            </a:srgbClr>
          </a:lnRef>
          <a:fillRef idx="1">
            <a:srgbClr val="C55456"/>
          </a:fillRef>
          <a:effectRef idx="0">
            <a:srgbClr val="C5545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82" name="文本框 81"/>
          <p:cNvSpPr txBox="1"/>
          <p:nvPr>
            <p:custDataLst>
              <p:tags r:id="rId49"/>
            </p:custDataLst>
          </p:nvPr>
        </p:nvSpPr>
        <p:spPr>
          <a:xfrm>
            <a:off x="819468" y="3147898"/>
            <a:ext cx="3827271" cy="7571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r" fontAlgn="auto">
              <a:lnSpc>
                <a:spcPct val="100000"/>
              </a:lnSpc>
            </a:pPr>
            <a:r>
              <a:rPr lang="zh-CN" altLang="en-US" spc="150">
                <a:solidFill>
                  <a:srgbClr val="000000">
                    <a:lumMod val="65000"/>
                    <a:lumOff val="35000"/>
                  </a:srgbClr>
                </a:solidFill>
                <a:uFillTx/>
                <a:latin typeface="宋体"/>
                <a:ea typeface="思源黑体 CN Normal" panose="020b0400000000000000" charset="-122"/>
                <a:sym typeface="宋体"/>
              </a:rPr>
              <a:t>中国是世界上国土面积第三大的国家，她的土地广袤、山川壮丽</a:t>
            </a:r>
          </a:p>
        </p:txBody>
      </p:sp>
      <p:sp>
        <p:nvSpPr>
          <p:cNvPr id="85" name="文本框 84"/>
          <p:cNvSpPr txBox="1"/>
          <p:nvPr>
            <p:custDataLst>
              <p:tags r:id="rId50"/>
            </p:custDataLst>
          </p:nvPr>
        </p:nvSpPr>
        <p:spPr>
          <a:xfrm>
            <a:off x="6817360" y="4391660"/>
            <a:ext cx="3891915" cy="756920"/>
          </a:xfrm>
          <a:prstGeom prst="rect">
            <a:avLst/>
          </a:prstGeom>
          <a:noFill/>
        </p:spPr>
        <p:txBody>
          <a:bodyPr wrap="square" rtlCol="0">
            <a:normAutofit fontScale="9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fontAlgn="auto">
              <a:lnSpc>
                <a:spcPct val="100000"/>
              </a:lnSpc>
            </a:pPr>
            <a:r>
              <a:rPr lang="zh-CN" altLang="en-US" spc="150">
                <a:solidFill>
                  <a:srgbClr val="000000">
                    <a:lumMod val="65000"/>
                    <a:lumOff val="35000"/>
                  </a:srgbClr>
                </a:solidFill>
                <a:uFillTx/>
                <a:latin typeface="宋体"/>
                <a:ea typeface="思源黑体 CN Normal" panose="020b0400000000000000" charset="-122"/>
                <a:sym typeface="宋体"/>
              </a:rPr>
              <a:t>从东部的海洋到西部的高原，从北方的森林到南方的沙漠，中国的地理形态丰富多样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347470" y="2927985"/>
            <a:ext cx="6801485" cy="186182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ctr" fontAlgn="auto"/>
            <a:r>
              <a:rPr lang="zh-CN" altLang="en-US" sz="4800" b="1">
                <a:ln w="22225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悠久的文化</a:t>
            </a:r>
          </a:p>
        </p:txBody>
      </p:sp>
      <p:pic>
        <p:nvPicPr>
          <p:cNvPr id="12" name="图片 11" descr="少先队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2090" y="744220"/>
            <a:ext cx="2238375" cy="1550035"/>
          </a:xfrm>
          <a:prstGeom prst="rect">
            <a:avLst/>
          </a:prstGeom>
        </p:spPr>
      </p:pic>
      <p:pic>
        <p:nvPicPr>
          <p:cNvPr id="3" name="图片 2" descr="51miz-E1127885-08B255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1922780"/>
            <a:ext cx="3759200" cy="51181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16884" y="1600155"/>
            <a:ext cx="1331870" cy="1199328"/>
            <a:chOff x="5340300" y="1151831"/>
            <a:chExt cx="1331870" cy="1199328"/>
          </a:xfrm>
        </p:grpSpPr>
        <p:sp>
          <p:nvSpPr>
            <p:cNvPr id="14" name="TextBox 9"/>
            <p:cNvSpPr txBox="1"/>
            <p:nvPr/>
          </p:nvSpPr>
          <p:spPr>
            <a:xfrm flipH="1" flipV="1">
              <a:off x="5340300" y="1151831"/>
              <a:ext cx="912202" cy="865777"/>
            </a:xfrm>
            <a:prstGeom prst="snip2DiagRect">
              <a:avLst/>
            </a:prstGeom>
            <a:noFill/>
            <a:ln w="12700" cmpd="sng">
              <a:gradFill>
                <a:gsLst>
                  <a:gs pos="0">
                    <a:srgbClr val="FB0F01"/>
                  </a:gs>
                  <a:gs pos="65000">
                    <a:srgbClr val="E31201"/>
                  </a:gs>
                  <a:gs pos="100000">
                    <a:srgbClr val="D51504"/>
                  </a:gs>
                </a:gsLst>
                <a:lin ang="5400000" scaled="1"/>
              </a:gradFill>
              <a:prstDash val="solid"/>
            </a:ln>
          </p:spPr>
          <p:txBody>
            <a:bodyPr wrap="square" anchor="ctr" anchorCtr="1">
              <a:noAutofit/>
            </a:bodyPr>
            <a:lstStyle>
              <a:defPPr>
                <a:defRPr lang="zh-CN"/>
              </a:defPPr>
              <a:lvl1pPr marL="0" algn="dist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ln w="3175">
                    <a:noFill/>
                  </a:ln>
                  <a:gradFill>
                    <a:gsLst>
                      <a:gs pos="25000">
                        <a:srgbClr val="FF0000"/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微软雅黑" panose="020b0503020204020204" charset="-122"/>
                  <a:ea typeface="微软雅黑"/>
                  <a:cs typeface="+mn-cs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/>
          </p:txBody>
        </p:sp>
        <p:sp>
          <p:nvSpPr>
            <p:cNvPr id="26" name="文本框 25"/>
            <p:cNvSpPr txBox="1"/>
            <p:nvPr/>
          </p:nvSpPr>
          <p:spPr>
            <a:xfrm>
              <a:off x="5462954" y="1234514"/>
              <a:ext cx="1209216" cy="1116645"/>
            </a:xfrm>
            <a:prstGeom prst="snip2DiagRect">
              <a:avLst/>
            </a:prstGeom>
            <a:gradFill>
              <a:gsLst>
                <a:gs pos="0">
                  <a:srgbClr val="FB0F01"/>
                </a:gs>
                <a:gs pos="64000">
                  <a:srgbClr val="E31201"/>
                </a:gs>
                <a:gs pos="100000">
                  <a:srgbClr val="D51504"/>
                </a:gs>
              </a:gsLst>
              <a:lin ang="5400000" scaled="0"/>
            </a:gradFill>
            <a:ln w="6350">
              <a:noFill/>
            </a:ln>
            <a:effectLst/>
          </p:spPr>
          <p:txBody>
            <a:bodyPr wrap="none" lIns="107950" tIns="0" bIns="107950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6000" i="0" u="none" strike="noStrike" kern="1200" cap="none" spc="0" normalizeH="0" baseline="0" noProof="0">
                  <a:ln>
                    <a:noFill/>
                  </a:ln>
                  <a:solidFill>
                    <a:srgbClr val="FEFDF8"/>
                  </a:solidFill>
                  <a:uLnTx/>
                  <a:uFillTx/>
                  <a:latin typeface="宋体"/>
                  <a:ea typeface="字魂95号-手刻宋" panose="00000500000000000000" charset="-122"/>
                  <a:cs typeface="+mn-ea"/>
                  <a:sym typeface="宋体"/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0" name="文本框 3"/>
          <p:cNvSpPr txBox="1"/>
          <p:nvPr/>
        </p:nvSpPr>
        <p:spPr>
          <a:xfrm>
            <a:off x="2228850" y="664210"/>
            <a:ext cx="9185275" cy="58483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rgbClr val="000000"/>
                </a:solidFill>
                <a:latin typeface="宋体"/>
                <a:sym typeface="宋体"/>
              </a:rPr>
              <a:t>悠久的文化</a:t>
            </a:r>
          </a:p>
        </p:txBody>
      </p:sp>
      <p:pic>
        <p:nvPicPr>
          <p:cNvPr id="41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  <a:ln>
            <a:noFill/>
          </a:ln>
        </p:spPr>
      </p:pic>
      <p:sp>
        <p:nvSpPr>
          <p:cNvPr id="42" name="文本框 22"/>
          <p:cNvSpPr txBox="1"/>
          <p:nvPr userDrawn="1"/>
        </p:nvSpPr>
        <p:spPr>
          <a:xfrm>
            <a:off x="1176020" y="665480"/>
            <a:ext cx="97252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zh-CN" sz="3200">
                <a:solidFill>
                  <a:srgbClr val="000000"/>
                </a:solidFill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2</a:t>
            </a:r>
          </a:p>
        </p:txBody>
      </p:sp>
      <p:pic>
        <p:nvPicPr>
          <p:cNvPr id="43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  <a:ln>
            <a:noFill/>
          </a:ln>
        </p:spPr>
      </p:pic>
      <p:cxnSp>
        <p:nvCxnSpPr>
          <p:cNvPr id="10" name="直接连接符 20"/>
          <p:cNvCxnSpPr>
            <a:cxnSpLocks noChangeShapeType="1"/>
          </p:cNvCxnSpPr>
          <p:nvPr/>
        </p:nvCxnSpPr>
        <p:spPr>
          <a:xfrm flipV="1">
            <a:off x="4390064" y="2698556"/>
            <a:ext cx="849357" cy="941007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20"/>
          <p:cNvCxnSpPr>
            <a:cxnSpLocks noChangeShapeType="1"/>
          </p:cNvCxnSpPr>
          <p:nvPr/>
        </p:nvCxnSpPr>
        <p:spPr>
          <a:xfrm flipH="1" flipV="1">
            <a:off x="6010725" y="2698556"/>
            <a:ext cx="849359" cy="941007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20"/>
          <p:cNvCxnSpPr>
            <a:cxnSpLocks noChangeShapeType="1"/>
          </p:cNvCxnSpPr>
          <p:nvPr/>
        </p:nvCxnSpPr>
        <p:spPr>
          <a:xfrm flipH="1" flipV="1">
            <a:off x="6240829" y="2597264"/>
            <a:ext cx="3031592" cy="1195597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20"/>
          <p:cNvCxnSpPr>
            <a:cxnSpLocks noChangeShapeType="1"/>
          </p:cNvCxnSpPr>
          <p:nvPr/>
        </p:nvCxnSpPr>
        <p:spPr>
          <a:xfrm flipV="1">
            <a:off x="2229462" y="2597265"/>
            <a:ext cx="2843654" cy="1114206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29"/>
          <p:cNvSpPr txBox="1"/>
          <p:nvPr/>
        </p:nvSpPr>
        <p:spPr>
          <a:xfrm>
            <a:off x="3561873" y="4774116"/>
            <a:ext cx="1990847" cy="397510"/>
          </a:xfrm>
          <a:prstGeom prst="rect">
            <a:avLst/>
          </a:prstGeom>
          <a:noFill/>
        </p:spPr>
        <p:txBody>
          <a:bodyPr wrap="square" lIns="91150" tIns="45574" rIns="91150" bIns="45574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5" name="TextBox 130"/>
          <p:cNvSpPr txBox="1"/>
          <p:nvPr/>
        </p:nvSpPr>
        <p:spPr>
          <a:xfrm>
            <a:off x="8990965" y="4785995"/>
            <a:ext cx="2003425" cy="397510"/>
          </a:xfrm>
          <a:prstGeom prst="rect">
            <a:avLst/>
          </a:prstGeom>
          <a:noFill/>
        </p:spPr>
        <p:txBody>
          <a:bodyPr wrap="square" lIns="91150" tIns="45574" rIns="91150" bIns="45574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6" name="TextBox 131"/>
          <p:cNvSpPr txBox="1"/>
          <p:nvPr/>
        </p:nvSpPr>
        <p:spPr>
          <a:xfrm>
            <a:off x="898357" y="4774118"/>
            <a:ext cx="1990847" cy="397510"/>
          </a:xfrm>
          <a:prstGeom prst="rect">
            <a:avLst/>
          </a:prstGeom>
          <a:noFill/>
        </p:spPr>
        <p:txBody>
          <a:bodyPr wrap="square" lIns="91150" tIns="45574" rIns="91150" bIns="45574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7" name="TextBox 132"/>
          <p:cNvSpPr txBox="1"/>
          <p:nvPr/>
        </p:nvSpPr>
        <p:spPr>
          <a:xfrm>
            <a:off x="6165188" y="4782511"/>
            <a:ext cx="1990847" cy="397510"/>
          </a:xfrm>
          <a:prstGeom prst="rect">
            <a:avLst/>
          </a:prstGeom>
          <a:noFill/>
        </p:spPr>
        <p:txBody>
          <a:bodyPr wrap="square" lIns="91150" tIns="45574" rIns="91150" bIns="45574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8" name="TextBox 133"/>
          <p:cNvSpPr txBox="1"/>
          <p:nvPr/>
        </p:nvSpPr>
        <p:spPr>
          <a:xfrm>
            <a:off x="3538899" y="5144950"/>
            <a:ext cx="2329702" cy="520700"/>
          </a:xfrm>
          <a:prstGeom prst="rect">
            <a:avLst/>
          </a:prstGeom>
          <a:noFill/>
        </p:spPr>
        <p:txBody>
          <a:bodyPr wrap="square" lIns="91150" tIns="45574" rIns="91150" bIns="45574" rtlCol="0">
            <a:normAutofit/>
          </a:bodyPr>
          <a:lstStyle>
            <a:defPPr>
              <a:defRPr lang="en-US"/>
            </a:defPPr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defTabSz="121539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宋体"/>
                <a:sym typeface="宋体"/>
              </a:rPr>
              <a:t>自夏商西周起，五千年的华夏文明源远流长</a:t>
            </a:r>
          </a:p>
        </p:txBody>
      </p:sp>
      <p:sp>
        <p:nvSpPr>
          <p:cNvPr id="19" name="TextBox 134"/>
          <p:cNvSpPr txBox="1"/>
          <p:nvPr/>
        </p:nvSpPr>
        <p:spPr>
          <a:xfrm>
            <a:off x="8991600" y="5176520"/>
            <a:ext cx="2371090" cy="520700"/>
          </a:xfrm>
          <a:prstGeom prst="rect">
            <a:avLst/>
          </a:prstGeom>
          <a:noFill/>
        </p:spPr>
        <p:txBody>
          <a:bodyPr wrap="square" lIns="91150" tIns="45574" rIns="91150" bIns="45574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defTabSz="121539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宋体"/>
                <a:ea typeface="微软雅黑" panose="020b0503020204020204" pitchFamily="34" charset="-122"/>
                <a:sym typeface="宋体"/>
              </a:rPr>
              <a:t>中国的书法、绘画、诗歌等艺术形式，更是独树一帜</a:t>
            </a:r>
          </a:p>
        </p:txBody>
      </p:sp>
      <p:sp>
        <p:nvSpPr>
          <p:cNvPr id="20" name="TextBox 135"/>
          <p:cNvSpPr txBox="1"/>
          <p:nvPr/>
        </p:nvSpPr>
        <p:spPr>
          <a:xfrm>
            <a:off x="897917" y="5144949"/>
            <a:ext cx="2337108" cy="520700"/>
          </a:xfrm>
          <a:prstGeom prst="rect">
            <a:avLst/>
          </a:prstGeom>
          <a:noFill/>
        </p:spPr>
        <p:txBody>
          <a:bodyPr wrap="square" lIns="91150" tIns="45574" rIns="91150" bIns="45574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defTabSz="121539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sz="1400" b="0" kern="0">
                <a:solidFill>
                  <a:schemeClr val="tx1">
                    <a:lumMod val="85000"/>
                    <a:lumOff val="15000"/>
                  </a:schemeClr>
                </a:solidFill>
                <a:latin typeface="宋体"/>
                <a:ea typeface="微软雅黑" panose="020b0503020204020204" pitchFamily="34" charset="-122"/>
                <a:sym typeface="宋体"/>
              </a:rPr>
              <a:t>中国有着悠久的历史和灿烂的文化</a:t>
            </a:r>
          </a:p>
        </p:txBody>
      </p:sp>
      <p:sp>
        <p:nvSpPr>
          <p:cNvPr id="21" name="TextBox 136"/>
          <p:cNvSpPr txBox="1"/>
          <p:nvPr/>
        </p:nvSpPr>
        <p:spPr>
          <a:xfrm>
            <a:off x="6165850" y="5181600"/>
            <a:ext cx="2378075" cy="520700"/>
          </a:xfrm>
          <a:prstGeom prst="rect">
            <a:avLst/>
          </a:prstGeom>
          <a:noFill/>
        </p:spPr>
        <p:txBody>
          <a:bodyPr wrap="square" lIns="91150" tIns="45574" rIns="91150" bIns="45574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defTabSz="121539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宋体"/>
                <a:ea typeface="微软雅黑" panose="020b0503020204020204" pitchFamily="34" charset="-122"/>
                <a:sym typeface="宋体"/>
              </a:rPr>
              <a:t>儒、道、墨等学派的思想，至今仍影响着世界</a:t>
            </a:r>
          </a:p>
        </p:txBody>
      </p:sp>
      <p:sp>
        <p:nvSpPr>
          <p:cNvPr id="23" name="Freeform 27"/>
          <p:cNvSpPr/>
          <p:nvPr/>
        </p:nvSpPr>
        <p:spPr>
          <a:xfrm>
            <a:off x="4896485" y="1225550"/>
            <a:ext cx="1592580" cy="1839595"/>
          </a:xfrm>
          <a:custGeom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47290F"/>
          </a:solidFill>
          <a:ln w="28575" cap="flat">
            <a:noFill/>
            <a:prstDash val="solid"/>
            <a:miter lim="800000"/>
          </a:ln>
          <a:effectLst>
            <a:outerShdw blurRad="152400" dist="76200" dir="2700000" sx="102000" sy="102000" algn="tl" rotWithShape="0">
              <a:prstClr val="black">
                <a:alpha val="28000"/>
              </a:prstClr>
            </a:outerShdw>
          </a:effectLst>
        </p:spPr>
        <p:txBody>
          <a:bodyPr vert="horz" wrap="square" lIns="121550" tIns="60775" rIns="121550" bIns="60775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4" name="TextBox 128"/>
          <p:cNvSpPr txBox="1"/>
          <p:nvPr/>
        </p:nvSpPr>
        <p:spPr>
          <a:xfrm>
            <a:off x="5140325" y="1583690"/>
            <a:ext cx="1080770" cy="11156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defTabSz="121539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sz="3325" kern="0">
                <a:solidFill>
                  <a:schemeClr val="bg1"/>
                </a:solidFill>
                <a:latin typeface="宋体"/>
                <a:ea typeface="微软雅黑" panose="020b0503020204020204" pitchFamily="34" charset="-122"/>
                <a:sym typeface="宋体"/>
              </a:rPr>
              <a:t>标题标题</a:t>
            </a:r>
          </a:p>
        </p:txBody>
      </p:sp>
      <p:sp>
        <p:nvSpPr>
          <p:cNvPr id="25" name="Freeform 27"/>
          <p:cNvSpPr/>
          <p:nvPr/>
        </p:nvSpPr>
        <p:spPr>
          <a:xfrm>
            <a:off x="3832149" y="3287466"/>
            <a:ext cx="1024810" cy="1183549"/>
          </a:xfrm>
          <a:custGeom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47290F"/>
          </a:solidFill>
          <a:ln w="28575" cap="flat">
            <a:noFill/>
            <a:prstDash val="solid"/>
            <a:miter lim="800000"/>
          </a:ln>
          <a:effectLst>
            <a:outerShdw blurRad="152400" dist="76200" dir="2700000" sx="102000" sy="102000" algn="tl" rotWithShape="0">
              <a:prstClr val="black">
                <a:alpha val="28000"/>
              </a:prstClr>
            </a:outerShdw>
          </a:effectLst>
        </p:spPr>
        <p:txBody>
          <a:bodyPr vert="horz" wrap="square" lIns="121550" tIns="60775" rIns="121550" bIns="60775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6" name="Freeform 12"/>
          <p:cNvSpPr/>
          <p:nvPr/>
        </p:nvSpPr>
        <p:spPr>
          <a:xfrm>
            <a:off x="3977755" y="3515008"/>
            <a:ext cx="699338" cy="664818"/>
          </a:xfrm>
          <a:custGeom>
            <a:gdLst>
              <a:gd name="T0" fmla="*/ 244 w 836"/>
              <a:gd name="T1" fmla="*/ 537 h 795"/>
              <a:gd name="T2" fmla="*/ 510 w 836"/>
              <a:gd name="T3" fmla="*/ 376 h 795"/>
              <a:gd name="T4" fmla="*/ 187 w 836"/>
              <a:gd name="T5" fmla="*/ 332 h 795"/>
              <a:gd name="T6" fmla="*/ 619 w 836"/>
              <a:gd name="T7" fmla="*/ 327 h 795"/>
              <a:gd name="T8" fmla="*/ 619 w 836"/>
              <a:gd name="T9" fmla="*/ 358 h 795"/>
              <a:gd name="T10" fmla="*/ 374 w 836"/>
              <a:gd name="T11" fmla="*/ 533 h 795"/>
              <a:gd name="T12" fmla="*/ 635 w 836"/>
              <a:gd name="T13" fmla="*/ 554 h 795"/>
              <a:gd name="T14" fmla="*/ 627 w 836"/>
              <a:gd name="T15" fmla="*/ 508 h 795"/>
              <a:gd name="T16" fmla="*/ 836 w 836"/>
              <a:gd name="T17" fmla="*/ 304 h 795"/>
              <a:gd name="T18" fmla="*/ 547 w 836"/>
              <a:gd name="T19" fmla="*/ 262 h 795"/>
              <a:gd name="T20" fmla="*/ 418 w 836"/>
              <a:gd name="T21" fmla="*/ 0 h 795"/>
              <a:gd name="T22" fmla="*/ 289 w 836"/>
              <a:gd name="T23" fmla="*/ 262 h 795"/>
              <a:gd name="T24" fmla="*/ 0 w 836"/>
              <a:gd name="T25" fmla="*/ 304 h 795"/>
              <a:gd name="T26" fmla="*/ 209 w 836"/>
              <a:gd name="T27" fmla="*/ 508 h 795"/>
              <a:gd name="T28" fmla="*/ 159 w 836"/>
              <a:gd name="T29" fmla="*/ 795 h 795"/>
              <a:gd name="T30" fmla="*/ 418 w 836"/>
              <a:gd name="T31" fmla="*/ 660 h 795"/>
              <a:gd name="T32" fmla="*/ 676 w 836"/>
              <a:gd name="T33" fmla="*/ 795 h 795"/>
              <a:gd name="T34" fmla="*/ 636 w 836"/>
              <a:gd name="T35" fmla="*/ 559 h 795"/>
              <a:gd name="T36" fmla="*/ 244 w 836"/>
              <a:gd name="T37" fmla="*/ 576 h 795"/>
              <a:gd name="T38" fmla="*/ 244 w 836"/>
              <a:gd name="T39" fmla="*/ 537 h 7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36" h="795">
                <a:moveTo>
                  <a:pt x="244" y="537"/>
                </a:moveTo>
                <a:cubicBezTo>
                  <a:pt x="263" y="515"/>
                  <a:pt x="510" y="376"/>
                  <a:pt x="510" y="376"/>
                </a:cubicBezTo>
                <a:lnTo>
                  <a:pt x="187" y="332"/>
                </a:lnTo>
                <a:lnTo>
                  <a:pt x="619" y="327"/>
                </a:lnTo>
                <a:cubicBezTo>
                  <a:pt x="619" y="327"/>
                  <a:pt x="634" y="340"/>
                  <a:pt x="619" y="358"/>
                </a:cubicBezTo>
                <a:cubicBezTo>
                  <a:pt x="603" y="376"/>
                  <a:pt x="374" y="533"/>
                  <a:pt x="374" y="533"/>
                </a:cubicBezTo>
                <a:lnTo>
                  <a:pt x="635" y="554"/>
                </a:lnTo>
                <a:lnTo>
                  <a:pt x="627" y="508"/>
                </a:lnTo>
                <a:lnTo>
                  <a:pt x="836" y="304"/>
                </a:lnTo>
                <a:lnTo>
                  <a:pt x="547" y="262"/>
                </a:lnTo>
                <a:lnTo>
                  <a:pt x="418" y="0"/>
                </a:lnTo>
                <a:lnTo>
                  <a:pt x="289" y="262"/>
                </a:lnTo>
                <a:lnTo>
                  <a:pt x="0" y="304"/>
                </a:lnTo>
                <a:lnTo>
                  <a:pt x="209" y="508"/>
                </a:lnTo>
                <a:lnTo>
                  <a:pt x="159" y="795"/>
                </a:lnTo>
                <a:lnTo>
                  <a:pt x="418" y="660"/>
                </a:lnTo>
                <a:lnTo>
                  <a:pt x="676" y="795"/>
                </a:lnTo>
                <a:lnTo>
                  <a:pt x="636" y="559"/>
                </a:lnTo>
                <a:lnTo>
                  <a:pt x="244" y="576"/>
                </a:lnTo>
                <a:cubicBezTo>
                  <a:pt x="244" y="576"/>
                  <a:pt x="225" y="559"/>
                  <a:pt x="244" y="5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550" tIns="60775" rIns="121550" bIns="60775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7" name="Freeform 27"/>
          <p:cNvSpPr/>
          <p:nvPr/>
        </p:nvSpPr>
        <p:spPr>
          <a:xfrm>
            <a:off x="9183573" y="3287466"/>
            <a:ext cx="1024810" cy="1183549"/>
          </a:xfrm>
          <a:custGeom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47290F"/>
          </a:solidFill>
          <a:ln w="28575" cap="flat">
            <a:noFill/>
            <a:prstDash val="solid"/>
            <a:miter lim="800000"/>
          </a:ln>
          <a:effectLst>
            <a:outerShdw blurRad="152400" dist="76200" dir="2700000" sx="102000" sy="102000" algn="tl" rotWithShape="0">
              <a:prstClr val="black">
                <a:alpha val="28000"/>
              </a:prstClr>
            </a:outerShdw>
          </a:effectLst>
        </p:spPr>
        <p:txBody>
          <a:bodyPr vert="horz" wrap="square" lIns="121550" tIns="60775" rIns="121550" bIns="60775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8" name="Freeform 18"/>
          <p:cNvSpPr>
            <a:spLocks noEditPoints="1"/>
          </p:cNvSpPr>
          <p:nvPr/>
        </p:nvSpPr>
        <p:spPr>
          <a:xfrm>
            <a:off x="9428907" y="3655528"/>
            <a:ext cx="532931" cy="467148"/>
          </a:xfrm>
          <a:custGeom>
            <a:gdLst>
              <a:gd name="T0" fmla="*/ 417 w 785"/>
              <a:gd name="T1" fmla="*/ 0 h 690"/>
              <a:gd name="T2" fmla="*/ 417 w 785"/>
              <a:gd name="T3" fmla="*/ 593 h 690"/>
              <a:gd name="T4" fmla="*/ 646 w 785"/>
              <a:gd name="T5" fmla="*/ 690 h 690"/>
              <a:gd name="T6" fmla="*/ 626 w 785"/>
              <a:gd name="T7" fmla="*/ 540 h 690"/>
              <a:gd name="T8" fmla="*/ 30 w 785"/>
              <a:gd name="T9" fmla="*/ 315 h 690"/>
              <a:gd name="T10" fmla="*/ 0 w 785"/>
              <a:gd name="T11" fmla="*/ 396 h 690"/>
              <a:gd name="T12" fmla="*/ 122 w 785"/>
              <a:gd name="T13" fmla="*/ 600 h 690"/>
              <a:gd name="T14" fmla="*/ 214 w 785"/>
              <a:gd name="T15" fmla="*/ 613 h 690"/>
              <a:gd name="T16" fmla="*/ 355 w 785"/>
              <a:gd name="T17" fmla="*/ 609 h 690"/>
              <a:gd name="T18" fmla="*/ 189 w 785"/>
              <a:gd name="T19" fmla="*/ 400 h 690"/>
              <a:gd name="T20" fmla="*/ 257 w 785"/>
              <a:gd name="T21" fmla="*/ 219 h 690"/>
              <a:gd name="T22" fmla="*/ 310 w 785"/>
              <a:gd name="T23" fmla="*/ 241 h 690"/>
              <a:gd name="T24" fmla="*/ 311 w 785"/>
              <a:gd name="T25" fmla="*/ 287 h 690"/>
              <a:gd name="T26" fmla="*/ 317 w 785"/>
              <a:gd name="T27" fmla="*/ 320 h 690"/>
              <a:gd name="T28" fmla="*/ 320 w 785"/>
              <a:gd name="T29" fmla="*/ 371 h 690"/>
              <a:gd name="T30" fmla="*/ 287 w 785"/>
              <a:gd name="T31" fmla="*/ 397 h 690"/>
              <a:gd name="T32" fmla="*/ 189 w 785"/>
              <a:gd name="T33" fmla="*/ 400 h 690"/>
              <a:gd name="T34" fmla="*/ 252 w 785"/>
              <a:gd name="T35" fmla="*/ 295 h 690"/>
              <a:gd name="T36" fmla="*/ 289 w 785"/>
              <a:gd name="T37" fmla="*/ 284 h 690"/>
              <a:gd name="T38" fmla="*/ 289 w 785"/>
              <a:gd name="T39" fmla="*/ 252 h 690"/>
              <a:gd name="T40" fmla="*/ 249 w 785"/>
              <a:gd name="T41" fmla="*/ 240 h 690"/>
              <a:gd name="T42" fmla="*/ 213 w 785"/>
              <a:gd name="T43" fmla="*/ 295 h 690"/>
              <a:gd name="T44" fmla="*/ 258 w 785"/>
              <a:gd name="T45" fmla="*/ 379 h 690"/>
              <a:gd name="T46" fmla="*/ 288 w 785"/>
              <a:gd name="T47" fmla="*/ 373 h 690"/>
              <a:gd name="T48" fmla="*/ 301 w 785"/>
              <a:gd name="T49" fmla="*/ 348 h 690"/>
              <a:gd name="T50" fmla="*/ 281 w 785"/>
              <a:gd name="T51" fmla="*/ 320 h 690"/>
              <a:gd name="T52" fmla="*/ 213 w 785"/>
              <a:gd name="T53" fmla="*/ 317 h 690"/>
              <a:gd name="T54" fmla="*/ 372 w 785"/>
              <a:gd name="T55" fmla="*/ 400 h 690"/>
              <a:gd name="T56" fmla="*/ 440 w 785"/>
              <a:gd name="T57" fmla="*/ 219 h 690"/>
              <a:gd name="T58" fmla="*/ 493 w 785"/>
              <a:gd name="T59" fmla="*/ 241 h 690"/>
              <a:gd name="T60" fmla="*/ 494 w 785"/>
              <a:gd name="T61" fmla="*/ 287 h 690"/>
              <a:gd name="T62" fmla="*/ 500 w 785"/>
              <a:gd name="T63" fmla="*/ 320 h 690"/>
              <a:gd name="T64" fmla="*/ 503 w 785"/>
              <a:gd name="T65" fmla="*/ 371 h 690"/>
              <a:gd name="T66" fmla="*/ 470 w 785"/>
              <a:gd name="T67" fmla="*/ 397 h 690"/>
              <a:gd name="T68" fmla="*/ 372 w 785"/>
              <a:gd name="T69" fmla="*/ 400 h 690"/>
              <a:gd name="T70" fmla="*/ 435 w 785"/>
              <a:gd name="T71" fmla="*/ 295 h 690"/>
              <a:gd name="T72" fmla="*/ 472 w 785"/>
              <a:gd name="T73" fmla="*/ 284 h 690"/>
              <a:gd name="T74" fmla="*/ 472 w 785"/>
              <a:gd name="T75" fmla="*/ 252 h 690"/>
              <a:gd name="T76" fmla="*/ 432 w 785"/>
              <a:gd name="T77" fmla="*/ 240 h 690"/>
              <a:gd name="T78" fmla="*/ 396 w 785"/>
              <a:gd name="T79" fmla="*/ 295 h 690"/>
              <a:gd name="T80" fmla="*/ 441 w 785"/>
              <a:gd name="T81" fmla="*/ 379 h 690"/>
              <a:gd name="T82" fmla="*/ 471 w 785"/>
              <a:gd name="T83" fmla="*/ 373 h 690"/>
              <a:gd name="T84" fmla="*/ 484 w 785"/>
              <a:gd name="T85" fmla="*/ 348 h 690"/>
              <a:gd name="T86" fmla="*/ 464 w 785"/>
              <a:gd name="T87" fmla="*/ 320 h 690"/>
              <a:gd name="T88" fmla="*/ 396 w 785"/>
              <a:gd name="T89" fmla="*/ 317 h 690"/>
              <a:gd name="T90" fmla="*/ 548 w 785"/>
              <a:gd name="T91" fmla="*/ 342 h 690"/>
              <a:gd name="T92" fmla="*/ 578 w 785"/>
              <a:gd name="T93" fmla="*/ 362 h 690"/>
              <a:gd name="T94" fmla="*/ 624 w 785"/>
              <a:gd name="T95" fmla="*/ 382 h 690"/>
              <a:gd name="T96" fmla="*/ 664 w 785"/>
              <a:gd name="T97" fmla="*/ 367 h 690"/>
              <a:gd name="T98" fmla="*/ 664 w 785"/>
              <a:gd name="T99" fmla="*/ 336 h 690"/>
              <a:gd name="T100" fmla="*/ 615 w 785"/>
              <a:gd name="T101" fmla="*/ 317 h 690"/>
              <a:gd name="T102" fmla="*/ 561 w 785"/>
              <a:gd name="T103" fmla="*/ 288 h 690"/>
              <a:gd name="T104" fmla="*/ 562 w 785"/>
              <a:gd name="T105" fmla="*/ 240 h 690"/>
              <a:gd name="T106" fmla="*/ 618 w 785"/>
              <a:gd name="T107" fmla="*/ 216 h 690"/>
              <a:gd name="T108" fmla="*/ 678 w 785"/>
              <a:gd name="T109" fmla="*/ 241 h 690"/>
              <a:gd name="T110" fmla="*/ 664 w 785"/>
              <a:gd name="T111" fmla="*/ 272 h 690"/>
              <a:gd name="T112" fmla="*/ 619 w 785"/>
              <a:gd name="T113" fmla="*/ 237 h 690"/>
              <a:gd name="T114" fmla="*/ 578 w 785"/>
              <a:gd name="T115" fmla="*/ 264 h 690"/>
              <a:gd name="T116" fmla="*/ 621 w 785"/>
              <a:gd name="T117" fmla="*/ 293 h 690"/>
              <a:gd name="T118" fmla="*/ 685 w 785"/>
              <a:gd name="T119" fmla="*/ 323 h 690"/>
              <a:gd name="T120" fmla="*/ 684 w 785"/>
              <a:gd name="T121" fmla="*/ 376 h 690"/>
              <a:gd name="T122" fmla="*/ 625 w 785"/>
              <a:gd name="T123" fmla="*/ 403 h 690"/>
              <a:gd name="T124" fmla="*/ 558 w 785"/>
              <a:gd name="T125" fmla="*/ 375 h 6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5" h="690">
                <a:moveTo>
                  <a:pt x="785" y="297"/>
                </a:moveTo>
                <a:cubicBezTo>
                  <a:pt x="785" y="133"/>
                  <a:pt x="620" y="0"/>
                  <a:pt x="417" y="0"/>
                </a:cubicBezTo>
                <a:cubicBezTo>
                  <a:pt x="213" y="0"/>
                  <a:pt x="49" y="133"/>
                  <a:pt x="49" y="297"/>
                </a:cubicBezTo>
                <a:cubicBezTo>
                  <a:pt x="49" y="460"/>
                  <a:pt x="213" y="593"/>
                  <a:pt x="417" y="593"/>
                </a:cubicBezTo>
                <a:cubicBezTo>
                  <a:pt x="436" y="593"/>
                  <a:pt x="455" y="592"/>
                  <a:pt x="473" y="589"/>
                </a:cubicBezTo>
                <a:cubicBezTo>
                  <a:pt x="507" y="646"/>
                  <a:pt x="571" y="685"/>
                  <a:pt x="646" y="690"/>
                </a:cubicBezTo>
                <a:cubicBezTo>
                  <a:pt x="626" y="664"/>
                  <a:pt x="615" y="632"/>
                  <a:pt x="615" y="598"/>
                </a:cubicBezTo>
                <a:cubicBezTo>
                  <a:pt x="615" y="577"/>
                  <a:pt x="619" y="559"/>
                  <a:pt x="626" y="540"/>
                </a:cubicBezTo>
                <a:cubicBezTo>
                  <a:pt x="722" y="487"/>
                  <a:pt x="785" y="398"/>
                  <a:pt x="785" y="297"/>
                </a:cubicBezTo>
                <a:close/>
                <a:moveTo>
                  <a:pt x="30" y="315"/>
                </a:moveTo>
                <a:cubicBezTo>
                  <a:pt x="30" y="307"/>
                  <a:pt x="31" y="300"/>
                  <a:pt x="32" y="293"/>
                </a:cubicBezTo>
                <a:cubicBezTo>
                  <a:pt x="11" y="324"/>
                  <a:pt x="0" y="359"/>
                  <a:pt x="0" y="396"/>
                </a:cubicBezTo>
                <a:cubicBezTo>
                  <a:pt x="0" y="473"/>
                  <a:pt x="48" y="541"/>
                  <a:pt x="121" y="581"/>
                </a:cubicBezTo>
                <a:cubicBezTo>
                  <a:pt x="122" y="587"/>
                  <a:pt x="122" y="593"/>
                  <a:pt x="122" y="600"/>
                </a:cubicBezTo>
                <a:cubicBezTo>
                  <a:pt x="122" y="625"/>
                  <a:pt x="114" y="649"/>
                  <a:pt x="99" y="669"/>
                </a:cubicBezTo>
                <a:cubicBezTo>
                  <a:pt x="146" y="666"/>
                  <a:pt x="187" y="645"/>
                  <a:pt x="214" y="613"/>
                </a:cubicBezTo>
                <a:cubicBezTo>
                  <a:pt x="234" y="617"/>
                  <a:pt x="255" y="619"/>
                  <a:pt x="276" y="619"/>
                </a:cubicBezTo>
                <a:cubicBezTo>
                  <a:pt x="303" y="619"/>
                  <a:pt x="330" y="616"/>
                  <a:pt x="355" y="609"/>
                </a:cubicBezTo>
                <a:cubicBezTo>
                  <a:pt x="172" y="592"/>
                  <a:pt x="30" y="467"/>
                  <a:pt x="30" y="315"/>
                </a:cubicBezTo>
                <a:close/>
                <a:moveTo>
                  <a:pt x="189" y="400"/>
                </a:moveTo>
                <a:lnTo>
                  <a:pt x="189" y="219"/>
                </a:lnTo>
                <a:lnTo>
                  <a:pt x="257" y="219"/>
                </a:lnTo>
                <a:cubicBezTo>
                  <a:pt x="271" y="219"/>
                  <a:pt x="282" y="221"/>
                  <a:pt x="290" y="224"/>
                </a:cubicBezTo>
                <a:cubicBezTo>
                  <a:pt x="299" y="228"/>
                  <a:pt x="305" y="234"/>
                  <a:pt x="310" y="241"/>
                </a:cubicBezTo>
                <a:cubicBezTo>
                  <a:pt x="315" y="249"/>
                  <a:pt x="317" y="257"/>
                  <a:pt x="317" y="265"/>
                </a:cubicBezTo>
                <a:cubicBezTo>
                  <a:pt x="317" y="273"/>
                  <a:pt x="315" y="280"/>
                  <a:pt x="311" y="287"/>
                </a:cubicBezTo>
                <a:cubicBezTo>
                  <a:pt x="306" y="294"/>
                  <a:pt x="300" y="300"/>
                  <a:pt x="292" y="304"/>
                </a:cubicBezTo>
                <a:cubicBezTo>
                  <a:pt x="303" y="307"/>
                  <a:pt x="311" y="312"/>
                  <a:pt x="317" y="320"/>
                </a:cubicBezTo>
                <a:cubicBezTo>
                  <a:pt x="323" y="328"/>
                  <a:pt x="326" y="337"/>
                  <a:pt x="326" y="348"/>
                </a:cubicBezTo>
                <a:cubicBezTo>
                  <a:pt x="326" y="356"/>
                  <a:pt x="324" y="364"/>
                  <a:pt x="320" y="371"/>
                </a:cubicBezTo>
                <a:cubicBezTo>
                  <a:pt x="317" y="379"/>
                  <a:pt x="312" y="384"/>
                  <a:pt x="307" y="388"/>
                </a:cubicBezTo>
                <a:cubicBezTo>
                  <a:pt x="302" y="392"/>
                  <a:pt x="295" y="395"/>
                  <a:pt x="287" y="397"/>
                </a:cubicBezTo>
                <a:cubicBezTo>
                  <a:pt x="279" y="399"/>
                  <a:pt x="270" y="400"/>
                  <a:pt x="258" y="400"/>
                </a:cubicBezTo>
                <a:lnTo>
                  <a:pt x="189" y="400"/>
                </a:lnTo>
                <a:close/>
                <a:moveTo>
                  <a:pt x="213" y="295"/>
                </a:moveTo>
                <a:lnTo>
                  <a:pt x="252" y="295"/>
                </a:lnTo>
                <a:cubicBezTo>
                  <a:pt x="263" y="295"/>
                  <a:pt x="270" y="294"/>
                  <a:pt x="275" y="293"/>
                </a:cubicBezTo>
                <a:cubicBezTo>
                  <a:pt x="281" y="291"/>
                  <a:pt x="286" y="288"/>
                  <a:pt x="289" y="284"/>
                </a:cubicBezTo>
                <a:cubicBezTo>
                  <a:pt x="292" y="280"/>
                  <a:pt x="293" y="274"/>
                  <a:pt x="293" y="268"/>
                </a:cubicBezTo>
                <a:cubicBezTo>
                  <a:pt x="293" y="262"/>
                  <a:pt x="292" y="257"/>
                  <a:pt x="289" y="252"/>
                </a:cubicBezTo>
                <a:cubicBezTo>
                  <a:pt x="286" y="248"/>
                  <a:pt x="282" y="245"/>
                  <a:pt x="277" y="243"/>
                </a:cubicBezTo>
                <a:cubicBezTo>
                  <a:pt x="271" y="241"/>
                  <a:pt x="262" y="240"/>
                  <a:pt x="249" y="240"/>
                </a:cubicBezTo>
                <a:lnTo>
                  <a:pt x="213" y="240"/>
                </a:lnTo>
                <a:lnTo>
                  <a:pt x="213" y="295"/>
                </a:lnTo>
                <a:close/>
                <a:moveTo>
                  <a:pt x="213" y="379"/>
                </a:moveTo>
                <a:lnTo>
                  <a:pt x="258" y="379"/>
                </a:lnTo>
                <a:cubicBezTo>
                  <a:pt x="266" y="379"/>
                  <a:pt x="271" y="379"/>
                  <a:pt x="274" y="378"/>
                </a:cubicBezTo>
                <a:cubicBezTo>
                  <a:pt x="280" y="377"/>
                  <a:pt x="284" y="375"/>
                  <a:pt x="288" y="373"/>
                </a:cubicBezTo>
                <a:cubicBezTo>
                  <a:pt x="292" y="371"/>
                  <a:pt x="295" y="367"/>
                  <a:pt x="297" y="363"/>
                </a:cubicBezTo>
                <a:cubicBezTo>
                  <a:pt x="300" y="359"/>
                  <a:pt x="301" y="353"/>
                  <a:pt x="301" y="348"/>
                </a:cubicBezTo>
                <a:cubicBezTo>
                  <a:pt x="301" y="341"/>
                  <a:pt x="299" y="335"/>
                  <a:pt x="296" y="330"/>
                </a:cubicBezTo>
                <a:cubicBezTo>
                  <a:pt x="292" y="325"/>
                  <a:pt x="287" y="322"/>
                  <a:pt x="281" y="320"/>
                </a:cubicBezTo>
                <a:cubicBezTo>
                  <a:pt x="275" y="318"/>
                  <a:pt x="266" y="317"/>
                  <a:pt x="255" y="317"/>
                </a:cubicBezTo>
                <a:lnTo>
                  <a:pt x="213" y="317"/>
                </a:lnTo>
                <a:lnTo>
                  <a:pt x="213" y="379"/>
                </a:lnTo>
                <a:close/>
                <a:moveTo>
                  <a:pt x="372" y="400"/>
                </a:moveTo>
                <a:lnTo>
                  <a:pt x="372" y="219"/>
                </a:lnTo>
                <a:lnTo>
                  <a:pt x="440" y="219"/>
                </a:lnTo>
                <a:cubicBezTo>
                  <a:pt x="454" y="219"/>
                  <a:pt x="465" y="221"/>
                  <a:pt x="473" y="224"/>
                </a:cubicBezTo>
                <a:cubicBezTo>
                  <a:pt x="482" y="228"/>
                  <a:pt x="488" y="234"/>
                  <a:pt x="493" y="241"/>
                </a:cubicBezTo>
                <a:cubicBezTo>
                  <a:pt x="498" y="249"/>
                  <a:pt x="500" y="257"/>
                  <a:pt x="500" y="265"/>
                </a:cubicBezTo>
                <a:cubicBezTo>
                  <a:pt x="500" y="273"/>
                  <a:pt x="498" y="280"/>
                  <a:pt x="494" y="287"/>
                </a:cubicBezTo>
                <a:cubicBezTo>
                  <a:pt x="489" y="294"/>
                  <a:pt x="483" y="300"/>
                  <a:pt x="475" y="304"/>
                </a:cubicBezTo>
                <a:cubicBezTo>
                  <a:pt x="486" y="307"/>
                  <a:pt x="494" y="312"/>
                  <a:pt x="500" y="320"/>
                </a:cubicBezTo>
                <a:cubicBezTo>
                  <a:pt x="506" y="328"/>
                  <a:pt x="509" y="337"/>
                  <a:pt x="509" y="348"/>
                </a:cubicBezTo>
                <a:cubicBezTo>
                  <a:pt x="509" y="356"/>
                  <a:pt x="507" y="364"/>
                  <a:pt x="503" y="371"/>
                </a:cubicBezTo>
                <a:cubicBezTo>
                  <a:pt x="500" y="379"/>
                  <a:pt x="495" y="384"/>
                  <a:pt x="490" y="388"/>
                </a:cubicBezTo>
                <a:cubicBezTo>
                  <a:pt x="485" y="392"/>
                  <a:pt x="478" y="395"/>
                  <a:pt x="470" y="397"/>
                </a:cubicBezTo>
                <a:cubicBezTo>
                  <a:pt x="462" y="399"/>
                  <a:pt x="453" y="400"/>
                  <a:pt x="441" y="400"/>
                </a:cubicBezTo>
                <a:lnTo>
                  <a:pt x="372" y="400"/>
                </a:lnTo>
                <a:close/>
                <a:moveTo>
                  <a:pt x="396" y="295"/>
                </a:moveTo>
                <a:lnTo>
                  <a:pt x="435" y="295"/>
                </a:lnTo>
                <a:cubicBezTo>
                  <a:pt x="446" y="295"/>
                  <a:pt x="453" y="294"/>
                  <a:pt x="458" y="293"/>
                </a:cubicBezTo>
                <a:cubicBezTo>
                  <a:pt x="464" y="291"/>
                  <a:pt x="469" y="288"/>
                  <a:pt x="472" y="284"/>
                </a:cubicBezTo>
                <a:cubicBezTo>
                  <a:pt x="475" y="280"/>
                  <a:pt x="476" y="274"/>
                  <a:pt x="476" y="268"/>
                </a:cubicBezTo>
                <a:cubicBezTo>
                  <a:pt x="476" y="262"/>
                  <a:pt x="475" y="257"/>
                  <a:pt x="472" y="252"/>
                </a:cubicBezTo>
                <a:cubicBezTo>
                  <a:pt x="469" y="248"/>
                  <a:pt x="465" y="245"/>
                  <a:pt x="460" y="243"/>
                </a:cubicBezTo>
                <a:cubicBezTo>
                  <a:pt x="454" y="241"/>
                  <a:pt x="445" y="240"/>
                  <a:pt x="432" y="240"/>
                </a:cubicBezTo>
                <a:lnTo>
                  <a:pt x="396" y="240"/>
                </a:lnTo>
                <a:lnTo>
                  <a:pt x="396" y="295"/>
                </a:lnTo>
                <a:close/>
                <a:moveTo>
                  <a:pt x="396" y="379"/>
                </a:moveTo>
                <a:lnTo>
                  <a:pt x="441" y="379"/>
                </a:lnTo>
                <a:cubicBezTo>
                  <a:pt x="449" y="379"/>
                  <a:pt x="454" y="379"/>
                  <a:pt x="457" y="378"/>
                </a:cubicBezTo>
                <a:cubicBezTo>
                  <a:pt x="463" y="377"/>
                  <a:pt x="467" y="375"/>
                  <a:pt x="471" y="373"/>
                </a:cubicBezTo>
                <a:cubicBezTo>
                  <a:pt x="475" y="371"/>
                  <a:pt x="478" y="367"/>
                  <a:pt x="480" y="363"/>
                </a:cubicBezTo>
                <a:cubicBezTo>
                  <a:pt x="483" y="359"/>
                  <a:pt x="484" y="353"/>
                  <a:pt x="484" y="348"/>
                </a:cubicBezTo>
                <a:cubicBezTo>
                  <a:pt x="484" y="341"/>
                  <a:pt x="482" y="335"/>
                  <a:pt x="479" y="330"/>
                </a:cubicBezTo>
                <a:cubicBezTo>
                  <a:pt x="475" y="325"/>
                  <a:pt x="470" y="322"/>
                  <a:pt x="464" y="320"/>
                </a:cubicBezTo>
                <a:cubicBezTo>
                  <a:pt x="458" y="318"/>
                  <a:pt x="449" y="317"/>
                  <a:pt x="438" y="317"/>
                </a:cubicBezTo>
                <a:lnTo>
                  <a:pt x="396" y="317"/>
                </a:lnTo>
                <a:lnTo>
                  <a:pt x="396" y="379"/>
                </a:lnTo>
                <a:close/>
                <a:moveTo>
                  <a:pt x="548" y="342"/>
                </a:moveTo>
                <a:lnTo>
                  <a:pt x="570" y="340"/>
                </a:lnTo>
                <a:cubicBezTo>
                  <a:pt x="571" y="349"/>
                  <a:pt x="574" y="357"/>
                  <a:pt x="578" y="362"/>
                </a:cubicBezTo>
                <a:cubicBezTo>
                  <a:pt x="582" y="368"/>
                  <a:pt x="588" y="373"/>
                  <a:pt x="596" y="376"/>
                </a:cubicBezTo>
                <a:cubicBezTo>
                  <a:pt x="604" y="380"/>
                  <a:pt x="614" y="382"/>
                  <a:pt x="624" y="382"/>
                </a:cubicBezTo>
                <a:cubicBezTo>
                  <a:pt x="633" y="382"/>
                  <a:pt x="641" y="380"/>
                  <a:pt x="648" y="378"/>
                </a:cubicBezTo>
                <a:cubicBezTo>
                  <a:pt x="655" y="375"/>
                  <a:pt x="660" y="371"/>
                  <a:pt x="664" y="367"/>
                </a:cubicBezTo>
                <a:cubicBezTo>
                  <a:pt x="667" y="362"/>
                  <a:pt x="669" y="357"/>
                  <a:pt x="669" y="351"/>
                </a:cubicBezTo>
                <a:cubicBezTo>
                  <a:pt x="669" y="345"/>
                  <a:pt x="667" y="340"/>
                  <a:pt x="664" y="336"/>
                </a:cubicBezTo>
                <a:cubicBezTo>
                  <a:pt x="661" y="332"/>
                  <a:pt x="655" y="328"/>
                  <a:pt x="648" y="325"/>
                </a:cubicBezTo>
                <a:cubicBezTo>
                  <a:pt x="643" y="324"/>
                  <a:pt x="632" y="321"/>
                  <a:pt x="615" y="317"/>
                </a:cubicBezTo>
                <a:cubicBezTo>
                  <a:pt x="599" y="313"/>
                  <a:pt x="587" y="309"/>
                  <a:pt x="580" y="305"/>
                </a:cubicBezTo>
                <a:cubicBezTo>
                  <a:pt x="572" y="301"/>
                  <a:pt x="565" y="295"/>
                  <a:pt x="561" y="288"/>
                </a:cubicBezTo>
                <a:cubicBezTo>
                  <a:pt x="557" y="282"/>
                  <a:pt x="555" y="274"/>
                  <a:pt x="555" y="266"/>
                </a:cubicBezTo>
                <a:cubicBezTo>
                  <a:pt x="555" y="257"/>
                  <a:pt x="557" y="248"/>
                  <a:pt x="562" y="240"/>
                </a:cubicBezTo>
                <a:cubicBezTo>
                  <a:pt x="568" y="232"/>
                  <a:pt x="575" y="226"/>
                  <a:pt x="585" y="222"/>
                </a:cubicBezTo>
                <a:cubicBezTo>
                  <a:pt x="595" y="218"/>
                  <a:pt x="606" y="216"/>
                  <a:pt x="618" y="216"/>
                </a:cubicBezTo>
                <a:cubicBezTo>
                  <a:pt x="632" y="216"/>
                  <a:pt x="644" y="218"/>
                  <a:pt x="654" y="222"/>
                </a:cubicBezTo>
                <a:cubicBezTo>
                  <a:pt x="664" y="227"/>
                  <a:pt x="672" y="233"/>
                  <a:pt x="678" y="241"/>
                </a:cubicBezTo>
                <a:cubicBezTo>
                  <a:pt x="683" y="250"/>
                  <a:pt x="686" y="259"/>
                  <a:pt x="687" y="270"/>
                </a:cubicBezTo>
                <a:lnTo>
                  <a:pt x="664" y="272"/>
                </a:lnTo>
                <a:cubicBezTo>
                  <a:pt x="662" y="260"/>
                  <a:pt x="658" y="252"/>
                  <a:pt x="651" y="246"/>
                </a:cubicBezTo>
                <a:cubicBezTo>
                  <a:pt x="644" y="240"/>
                  <a:pt x="633" y="237"/>
                  <a:pt x="619" y="237"/>
                </a:cubicBezTo>
                <a:cubicBezTo>
                  <a:pt x="605" y="237"/>
                  <a:pt x="594" y="240"/>
                  <a:pt x="588" y="245"/>
                </a:cubicBezTo>
                <a:cubicBezTo>
                  <a:pt x="581" y="250"/>
                  <a:pt x="578" y="257"/>
                  <a:pt x="578" y="264"/>
                </a:cubicBezTo>
                <a:cubicBezTo>
                  <a:pt x="578" y="271"/>
                  <a:pt x="580" y="276"/>
                  <a:pt x="585" y="280"/>
                </a:cubicBezTo>
                <a:cubicBezTo>
                  <a:pt x="589" y="284"/>
                  <a:pt x="601" y="289"/>
                  <a:pt x="621" y="293"/>
                </a:cubicBezTo>
                <a:cubicBezTo>
                  <a:pt x="640" y="298"/>
                  <a:pt x="654" y="301"/>
                  <a:pt x="661" y="305"/>
                </a:cubicBezTo>
                <a:cubicBezTo>
                  <a:pt x="672" y="310"/>
                  <a:pt x="679" y="316"/>
                  <a:pt x="685" y="323"/>
                </a:cubicBezTo>
                <a:cubicBezTo>
                  <a:pt x="690" y="331"/>
                  <a:pt x="692" y="339"/>
                  <a:pt x="692" y="349"/>
                </a:cubicBezTo>
                <a:cubicBezTo>
                  <a:pt x="692" y="359"/>
                  <a:pt x="689" y="368"/>
                  <a:pt x="684" y="376"/>
                </a:cubicBezTo>
                <a:cubicBezTo>
                  <a:pt x="678" y="385"/>
                  <a:pt x="670" y="391"/>
                  <a:pt x="660" y="396"/>
                </a:cubicBezTo>
                <a:cubicBezTo>
                  <a:pt x="650" y="401"/>
                  <a:pt x="638" y="403"/>
                  <a:pt x="625" y="403"/>
                </a:cubicBezTo>
                <a:cubicBezTo>
                  <a:pt x="609" y="403"/>
                  <a:pt x="595" y="401"/>
                  <a:pt x="584" y="396"/>
                </a:cubicBezTo>
                <a:cubicBezTo>
                  <a:pt x="573" y="391"/>
                  <a:pt x="564" y="384"/>
                  <a:pt x="558" y="375"/>
                </a:cubicBezTo>
                <a:cubicBezTo>
                  <a:pt x="551" y="365"/>
                  <a:pt x="548" y="354"/>
                  <a:pt x="548" y="3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550" tIns="60775" rIns="121550" bIns="60775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9" name="Freeform 27"/>
          <p:cNvSpPr/>
          <p:nvPr/>
        </p:nvSpPr>
        <p:spPr>
          <a:xfrm>
            <a:off x="1253392" y="3307225"/>
            <a:ext cx="1024809" cy="1183549"/>
          </a:xfrm>
          <a:custGeom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47290F"/>
          </a:solidFill>
          <a:ln w="28575" cap="flat">
            <a:noFill/>
            <a:prstDash val="solid"/>
            <a:miter lim="800000"/>
          </a:ln>
          <a:effectLst>
            <a:outerShdw blurRad="152400" dist="76200" dir="2700000" sx="102000" sy="102000" algn="tl" rotWithShape="0">
              <a:prstClr val="black">
                <a:alpha val="28000"/>
              </a:prstClr>
            </a:outerShdw>
          </a:effectLst>
        </p:spPr>
        <p:txBody>
          <a:bodyPr vert="horz" wrap="square" lIns="121550" tIns="60775" rIns="121550" bIns="60775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1" name="Freeform 14"/>
          <p:cNvSpPr>
            <a:spLocks noEditPoints="1"/>
          </p:cNvSpPr>
          <p:nvPr/>
        </p:nvSpPr>
        <p:spPr>
          <a:xfrm>
            <a:off x="1482090" y="3735705"/>
            <a:ext cx="481330" cy="382905"/>
          </a:xfrm>
          <a:custGeom>
            <a:gdLst>
              <a:gd name="T0" fmla="*/ 580 w 704"/>
              <a:gd name="T1" fmla="*/ 236 h 561"/>
              <a:gd name="T2" fmla="*/ 564 w 704"/>
              <a:gd name="T3" fmla="*/ 214 h 561"/>
              <a:gd name="T4" fmla="*/ 558 w 704"/>
              <a:gd name="T5" fmla="*/ 130 h 561"/>
              <a:gd name="T6" fmla="*/ 409 w 704"/>
              <a:gd name="T7" fmla="*/ 136 h 561"/>
              <a:gd name="T8" fmla="*/ 385 w 704"/>
              <a:gd name="T9" fmla="*/ 99 h 561"/>
              <a:gd name="T10" fmla="*/ 264 w 704"/>
              <a:gd name="T11" fmla="*/ 37 h 561"/>
              <a:gd name="T12" fmla="*/ 64 w 704"/>
              <a:gd name="T13" fmla="*/ 203 h 561"/>
              <a:gd name="T14" fmla="*/ 8 w 704"/>
              <a:gd name="T15" fmla="*/ 355 h 561"/>
              <a:gd name="T16" fmla="*/ 301 w 704"/>
              <a:gd name="T17" fmla="*/ 551 h 561"/>
              <a:gd name="T18" fmla="*/ 652 w 704"/>
              <a:gd name="T19" fmla="*/ 396 h 561"/>
              <a:gd name="T20" fmla="*/ 580 w 704"/>
              <a:gd name="T21" fmla="*/ 236 h 561"/>
              <a:gd name="T22" fmla="*/ 310 w 704"/>
              <a:gd name="T23" fmla="*/ 510 h 561"/>
              <a:gd name="T24" fmla="*/ 310 w 704"/>
              <a:gd name="T25" fmla="*/ 510 h 561"/>
              <a:gd name="T26" fmla="*/ 82 w 704"/>
              <a:gd name="T27" fmla="*/ 368 h 561"/>
              <a:gd name="T28" fmla="*/ 310 w 704"/>
              <a:gd name="T29" fmla="*/ 210 h 561"/>
              <a:gd name="T30" fmla="*/ 539 w 704"/>
              <a:gd name="T31" fmla="*/ 340 h 561"/>
              <a:gd name="T32" fmla="*/ 310 w 704"/>
              <a:gd name="T33" fmla="*/ 510 h 5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4" h="561">
                <a:moveTo>
                  <a:pt x="580" y="236"/>
                </a:moveTo>
                <a:cubicBezTo>
                  <a:pt x="550" y="230"/>
                  <a:pt x="564" y="214"/>
                  <a:pt x="564" y="214"/>
                </a:cubicBezTo>
                <a:cubicBezTo>
                  <a:pt x="564" y="214"/>
                  <a:pt x="594" y="165"/>
                  <a:pt x="558" y="130"/>
                </a:cubicBezTo>
                <a:cubicBezTo>
                  <a:pt x="515" y="86"/>
                  <a:pt x="409" y="136"/>
                  <a:pt x="409" y="136"/>
                </a:cubicBezTo>
                <a:cubicBezTo>
                  <a:pt x="368" y="148"/>
                  <a:pt x="379" y="130"/>
                  <a:pt x="385" y="99"/>
                </a:cubicBezTo>
                <a:cubicBezTo>
                  <a:pt x="385" y="62"/>
                  <a:pt x="372" y="0"/>
                  <a:pt x="264" y="37"/>
                </a:cubicBezTo>
                <a:cubicBezTo>
                  <a:pt x="157" y="74"/>
                  <a:pt x="64" y="203"/>
                  <a:pt x="64" y="203"/>
                </a:cubicBezTo>
                <a:cubicBezTo>
                  <a:pt x="0" y="289"/>
                  <a:pt x="8" y="355"/>
                  <a:pt x="8" y="355"/>
                </a:cubicBezTo>
                <a:cubicBezTo>
                  <a:pt x="24" y="501"/>
                  <a:pt x="180" y="542"/>
                  <a:pt x="301" y="551"/>
                </a:cubicBezTo>
                <a:cubicBezTo>
                  <a:pt x="428" y="561"/>
                  <a:pt x="600" y="507"/>
                  <a:pt x="652" y="396"/>
                </a:cubicBezTo>
                <a:cubicBezTo>
                  <a:pt x="704" y="286"/>
                  <a:pt x="610" y="242"/>
                  <a:pt x="580" y="236"/>
                </a:cubicBezTo>
                <a:close/>
                <a:moveTo>
                  <a:pt x="310" y="510"/>
                </a:moveTo>
                <a:lnTo>
                  <a:pt x="310" y="510"/>
                </a:lnTo>
                <a:cubicBezTo>
                  <a:pt x="184" y="516"/>
                  <a:pt x="82" y="452"/>
                  <a:pt x="82" y="368"/>
                </a:cubicBezTo>
                <a:cubicBezTo>
                  <a:pt x="82" y="283"/>
                  <a:pt x="184" y="216"/>
                  <a:pt x="310" y="210"/>
                </a:cubicBezTo>
                <a:cubicBezTo>
                  <a:pt x="437" y="204"/>
                  <a:pt x="539" y="256"/>
                  <a:pt x="539" y="340"/>
                </a:cubicBezTo>
                <a:cubicBezTo>
                  <a:pt x="539" y="425"/>
                  <a:pt x="437" y="504"/>
                  <a:pt x="310" y="5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550" tIns="60775" rIns="121550" bIns="60775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2" name="Freeform 15"/>
          <p:cNvSpPr>
            <a:spLocks noEditPoints="1"/>
          </p:cNvSpPr>
          <p:nvPr/>
        </p:nvSpPr>
        <p:spPr>
          <a:xfrm>
            <a:off x="1589405" y="3907155"/>
            <a:ext cx="189865" cy="169545"/>
          </a:xfrm>
          <a:custGeom>
            <a:gdLst>
              <a:gd name="T0" fmla="*/ 127 w 277"/>
              <a:gd name="T1" fmla="*/ 15 h 246"/>
              <a:gd name="T2" fmla="*/ 15 w 277"/>
              <a:gd name="T3" fmla="*/ 148 h 246"/>
              <a:gd name="T4" fmla="*/ 49 w 277"/>
              <a:gd name="T5" fmla="*/ 205 h 246"/>
              <a:gd name="T6" fmla="*/ 239 w 277"/>
              <a:gd name="T7" fmla="*/ 171 h 246"/>
              <a:gd name="T8" fmla="*/ 127 w 277"/>
              <a:gd name="T9" fmla="*/ 15 h 246"/>
              <a:gd name="T10" fmla="*/ 95 w 277"/>
              <a:gd name="T11" fmla="*/ 182 h 246"/>
              <a:gd name="T12" fmla="*/ 95 w 277"/>
              <a:gd name="T13" fmla="*/ 182 h 246"/>
              <a:gd name="T14" fmla="*/ 52 w 277"/>
              <a:gd name="T15" fmla="*/ 151 h 246"/>
              <a:gd name="T16" fmla="*/ 93 w 277"/>
              <a:gd name="T17" fmla="*/ 108 h 246"/>
              <a:gd name="T18" fmla="*/ 138 w 277"/>
              <a:gd name="T19" fmla="*/ 141 h 246"/>
              <a:gd name="T20" fmla="*/ 95 w 277"/>
              <a:gd name="T21" fmla="*/ 182 h 246"/>
              <a:gd name="T22" fmla="*/ 170 w 277"/>
              <a:gd name="T23" fmla="*/ 118 h 246"/>
              <a:gd name="T24" fmla="*/ 170 w 277"/>
              <a:gd name="T25" fmla="*/ 118 h 246"/>
              <a:gd name="T26" fmla="*/ 148 w 277"/>
              <a:gd name="T27" fmla="*/ 116 h 246"/>
              <a:gd name="T28" fmla="*/ 153 w 277"/>
              <a:gd name="T29" fmla="*/ 92 h 246"/>
              <a:gd name="T30" fmla="*/ 177 w 277"/>
              <a:gd name="T31" fmla="*/ 94 h 246"/>
              <a:gd name="T32" fmla="*/ 170 w 277"/>
              <a:gd name="T33" fmla="*/ 118 h 2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7" h="246">
                <a:moveTo>
                  <a:pt x="127" y="15"/>
                </a:moveTo>
                <a:cubicBezTo>
                  <a:pt x="0" y="29"/>
                  <a:pt x="15" y="148"/>
                  <a:pt x="15" y="148"/>
                </a:cubicBezTo>
                <a:cubicBezTo>
                  <a:pt x="15" y="148"/>
                  <a:pt x="13" y="186"/>
                  <a:pt x="49" y="205"/>
                </a:cubicBezTo>
                <a:cubicBezTo>
                  <a:pt x="123" y="246"/>
                  <a:pt x="200" y="221"/>
                  <a:pt x="239" y="171"/>
                </a:cubicBezTo>
                <a:cubicBezTo>
                  <a:pt x="277" y="121"/>
                  <a:pt x="255" y="0"/>
                  <a:pt x="127" y="15"/>
                </a:cubicBezTo>
                <a:close/>
                <a:moveTo>
                  <a:pt x="95" y="182"/>
                </a:moveTo>
                <a:lnTo>
                  <a:pt x="95" y="182"/>
                </a:lnTo>
                <a:cubicBezTo>
                  <a:pt x="71" y="184"/>
                  <a:pt x="52" y="171"/>
                  <a:pt x="52" y="151"/>
                </a:cubicBezTo>
                <a:cubicBezTo>
                  <a:pt x="52" y="131"/>
                  <a:pt x="69" y="110"/>
                  <a:pt x="93" y="108"/>
                </a:cubicBezTo>
                <a:cubicBezTo>
                  <a:pt x="120" y="105"/>
                  <a:pt x="138" y="121"/>
                  <a:pt x="138" y="141"/>
                </a:cubicBezTo>
                <a:cubicBezTo>
                  <a:pt x="138" y="161"/>
                  <a:pt x="119" y="179"/>
                  <a:pt x="95" y="182"/>
                </a:cubicBezTo>
                <a:close/>
                <a:moveTo>
                  <a:pt x="170" y="118"/>
                </a:moveTo>
                <a:lnTo>
                  <a:pt x="170" y="118"/>
                </a:lnTo>
                <a:cubicBezTo>
                  <a:pt x="162" y="124"/>
                  <a:pt x="152" y="123"/>
                  <a:pt x="148" y="116"/>
                </a:cubicBezTo>
                <a:cubicBezTo>
                  <a:pt x="143" y="109"/>
                  <a:pt x="145" y="98"/>
                  <a:pt x="153" y="92"/>
                </a:cubicBezTo>
                <a:cubicBezTo>
                  <a:pt x="163" y="85"/>
                  <a:pt x="173" y="87"/>
                  <a:pt x="177" y="94"/>
                </a:cubicBezTo>
                <a:cubicBezTo>
                  <a:pt x="181" y="101"/>
                  <a:pt x="178" y="112"/>
                  <a:pt x="170" y="1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550" tIns="60775" rIns="121550" bIns="60775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3" name="Freeform 16"/>
          <p:cNvSpPr/>
          <p:nvPr/>
        </p:nvSpPr>
        <p:spPr>
          <a:xfrm>
            <a:off x="1828165" y="3667760"/>
            <a:ext cx="177165" cy="199390"/>
          </a:xfrm>
          <a:custGeom>
            <a:gdLst>
              <a:gd name="T0" fmla="*/ 256 w 259"/>
              <a:gd name="T1" fmla="*/ 269 h 293"/>
              <a:gd name="T2" fmla="*/ 257 w 259"/>
              <a:gd name="T3" fmla="*/ 262 h 293"/>
              <a:gd name="T4" fmla="*/ 259 w 259"/>
              <a:gd name="T5" fmla="*/ 228 h 293"/>
              <a:gd name="T6" fmla="*/ 32 w 259"/>
              <a:gd name="T7" fmla="*/ 0 h 293"/>
              <a:gd name="T8" fmla="*/ 0 w 259"/>
              <a:gd name="T9" fmla="*/ 31 h 293"/>
              <a:gd name="T10" fmla="*/ 32 w 259"/>
              <a:gd name="T11" fmla="*/ 63 h 293"/>
              <a:gd name="T12" fmla="*/ 196 w 259"/>
              <a:gd name="T13" fmla="*/ 228 h 293"/>
              <a:gd name="T14" fmla="*/ 194 w 259"/>
              <a:gd name="T15" fmla="*/ 258 h 293"/>
              <a:gd name="T16" fmla="*/ 194 w 259"/>
              <a:gd name="T17" fmla="*/ 258 h 293"/>
              <a:gd name="T18" fmla="*/ 194 w 259"/>
              <a:gd name="T19" fmla="*/ 261 h 293"/>
              <a:gd name="T20" fmla="*/ 225 w 259"/>
              <a:gd name="T21" fmla="*/ 293 h 293"/>
              <a:gd name="T22" fmla="*/ 256 w 259"/>
              <a:gd name="T23" fmla="*/ 269 h 293"/>
              <a:gd name="T24" fmla="*/ 256 w 259"/>
              <a:gd name="T25" fmla="*/ 269 h 293"/>
              <a:gd name="T26" fmla="*/ 256 w 259"/>
              <a:gd name="T27" fmla="*/ 269 h 2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9" h="293">
                <a:moveTo>
                  <a:pt x="256" y="269"/>
                </a:moveTo>
                <a:cubicBezTo>
                  <a:pt x="256" y="267"/>
                  <a:pt x="257" y="264"/>
                  <a:pt x="257" y="262"/>
                </a:cubicBezTo>
                <a:cubicBezTo>
                  <a:pt x="258" y="250"/>
                  <a:pt x="259" y="239"/>
                  <a:pt x="259" y="228"/>
                </a:cubicBezTo>
                <a:cubicBezTo>
                  <a:pt x="259" y="102"/>
                  <a:pt x="157" y="0"/>
                  <a:pt x="32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49"/>
                  <a:pt x="14" y="63"/>
                  <a:pt x="32" y="63"/>
                </a:cubicBezTo>
                <a:cubicBezTo>
                  <a:pt x="123" y="63"/>
                  <a:pt x="196" y="137"/>
                  <a:pt x="196" y="228"/>
                </a:cubicBezTo>
                <a:cubicBezTo>
                  <a:pt x="196" y="238"/>
                  <a:pt x="196" y="248"/>
                  <a:pt x="194" y="258"/>
                </a:cubicBezTo>
                <a:lnTo>
                  <a:pt x="194" y="258"/>
                </a:lnTo>
                <a:cubicBezTo>
                  <a:pt x="194" y="259"/>
                  <a:pt x="194" y="260"/>
                  <a:pt x="194" y="261"/>
                </a:cubicBezTo>
                <a:cubicBezTo>
                  <a:pt x="194" y="279"/>
                  <a:pt x="208" y="293"/>
                  <a:pt x="225" y="293"/>
                </a:cubicBezTo>
                <a:cubicBezTo>
                  <a:pt x="240" y="293"/>
                  <a:pt x="252" y="283"/>
                  <a:pt x="256" y="269"/>
                </a:cubicBezTo>
                <a:lnTo>
                  <a:pt x="256" y="269"/>
                </a:lnTo>
                <a:cubicBezTo>
                  <a:pt x="256" y="269"/>
                  <a:pt x="256" y="269"/>
                  <a:pt x="256" y="2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550" tIns="60775" rIns="121550" bIns="60775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4" name="Freeform 17"/>
          <p:cNvSpPr/>
          <p:nvPr/>
        </p:nvSpPr>
        <p:spPr>
          <a:xfrm>
            <a:off x="1833245" y="3737610"/>
            <a:ext cx="102870" cy="112395"/>
          </a:xfrm>
          <a:custGeom>
            <a:gdLst>
              <a:gd name="T0" fmla="*/ 151 w 152"/>
              <a:gd name="T1" fmla="*/ 137 h 164"/>
              <a:gd name="T2" fmla="*/ 152 w 152"/>
              <a:gd name="T3" fmla="*/ 126 h 164"/>
              <a:gd name="T4" fmla="*/ 26 w 152"/>
              <a:gd name="T5" fmla="*/ 0 h 164"/>
              <a:gd name="T6" fmla="*/ 0 w 152"/>
              <a:gd name="T7" fmla="*/ 26 h 164"/>
              <a:gd name="T8" fmla="*/ 26 w 152"/>
              <a:gd name="T9" fmla="*/ 52 h 164"/>
              <a:gd name="T10" fmla="*/ 99 w 152"/>
              <a:gd name="T11" fmla="*/ 126 h 164"/>
              <a:gd name="T12" fmla="*/ 99 w 152"/>
              <a:gd name="T13" fmla="*/ 135 h 164"/>
              <a:gd name="T14" fmla="*/ 99 w 152"/>
              <a:gd name="T15" fmla="*/ 135 h 164"/>
              <a:gd name="T16" fmla="*/ 99 w 152"/>
              <a:gd name="T17" fmla="*/ 138 h 164"/>
              <a:gd name="T18" fmla="*/ 125 w 152"/>
              <a:gd name="T19" fmla="*/ 164 h 164"/>
              <a:gd name="T20" fmla="*/ 151 w 152"/>
              <a:gd name="T21" fmla="*/ 142 h 164"/>
              <a:gd name="T22" fmla="*/ 151 w 152"/>
              <a:gd name="T23" fmla="*/ 142 h 164"/>
              <a:gd name="T24" fmla="*/ 151 w 152"/>
              <a:gd name="T25" fmla="*/ 140 h 164"/>
              <a:gd name="T26" fmla="*/ 151 w 152"/>
              <a:gd name="T27" fmla="*/ 138 h 164"/>
              <a:gd name="T28" fmla="*/ 151 w 152"/>
              <a:gd name="T29" fmla="*/ 137 h 1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2" h="164">
                <a:moveTo>
                  <a:pt x="151" y="137"/>
                </a:moveTo>
                <a:cubicBezTo>
                  <a:pt x="152" y="133"/>
                  <a:pt x="152" y="130"/>
                  <a:pt x="152" y="126"/>
                </a:cubicBezTo>
                <a:cubicBezTo>
                  <a:pt x="152" y="56"/>
                  <a:pt x="95" y="0"/>
                  <a:pt x="26" y="0"/>
                </a:cubicBezTo>
                <a:cubicBezTo>
                  <a:pt x="11" y="0"/>
                  <a:pt x="0" y="11"/>
                  <a:pt x="0" y="26"/>
                </a:cubicBezTo>
                <a:cubicBezTo>
                  <a:pt x="0" y="40"/>
                  <a:pt x="11" y="52"/>
                  <a:pt x="26" y="52"/>
                </a:cubicBezTo>
                <a:cubicBezTo>
                  <a:pt x="66" y="52"/>
                  <a:pt x="99" y="85"/>
                  <a:pt x="99" y="126"/>
                </a:cubicBezTo>
                <a:cubicBezTo>
                  <a:pt x="99" y="129"/>
                  <a:pt x="99" y="132"/>
                  <a:pt x="99" y="135"/>
                </a:cubicBezTo>
                <a:lnTo>
                  <a:pt x="99" y="135"/>
                </a:lnTo>
                <a:cubicBezTo>
                  <a:pt x="99" y="136"/>
                  <a:pt x="99" y="137"/>
                  <a:pt x="99" y="138"/>
                </a:cubicBezTo>
                <a:cubicBezTo>
                  <a:pt x="99" y="153"/>
                  <a:pt x="111" y="164"/>
                  <a:pt x="125" y="164"/>
                </a:cubicBezTo>
                <a:cubicBezTo>
                  <a:pt x="138" y="164"/>
                  <a:pt x="149" y="154"/>
                  <a:pt x="151" y="142"/>
                </a:cubicBezTo>
                <a:lnTo>
                  <a:pt x="151" y="142"/>
                </a:lnTo>
                <a:cubicBezTo>
                  <a:pt x="151" y="141"/>
                  <a:pt x="151" y="140"/>
                  <a:pt x="151" y="140"/>
                </a:cubicBezTo>
                <a:cubicBezTo>
                  <a:pt x="151" y="139"/>
                  <a:pt x="151" y="139"/>
                  <a:pt x="151" y="138"/>
                </a:cubicBezTo>
                <a:cubicBezTo>
                  <a:pt x="151" y="138"/>
                  <a:pt x="151" y="138"/>
                  <a:pt x="151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550" tIns="60775" rIns="121550" bIns="60775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5" name="Freeform 27"/>
          <p:cNvSpPr/>
          <p:nvPr/>
        </p:nvSpPr>
        <p:spPr>
          <a:xfrm>
            <a:off x="6345073" y="3341923"/>
            <a:ext cx="1024809" cy="1183549"/>
          </a:xfrm>
          <a:custGeom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47290F"/>
          </a:solidFill>
          <a:ln w="28575" cap="flat">
            <a:noFill/>
            <a:prstDash val="solid"/>
            <a:miter lim="800000"/>
          </a:ln>
          <a:effectLst>
            <a:outerShdw blurRad="152400" dist="76200" dir="2700000" sx="102000" sy="102000" algn="tl" rotWithShape="0">
              <a:prstClr val="black">
                <a:alpha val="28000"/>
              </a:prstClr>
            </a:outerShdw>
          </a:effectLst>
        </p:spPr>
        <p:txBody>
          <a:bodyPr vert="horz" wrap="square" lIns="121550" tIns="60775" rIns="121550" bIns="60775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7" name="Freeform 10"/>
          <p:cNvSpPr>
            <a:spLocks noEditPoints="1"/>
          </p:cNvSpPr>
          <p:nvPr/>
        </p:nvSpPr>
        <p:spPr>
          <a:xfrm>
            <a:off x="6588125" y="3691255"/>
            <a:ext cx="395605" cy="360680"/>
          </a:xfrm>
          <a:custGeom>
            <a:gdLst>
              <a:gd name="T0" fmla="*/ 568 w 580"/>
              <a:gd name="T1" fmla="*/ 207 h 528"/>
              <a:gd name="T2" fmla="*/ 580 w 580"/>
              <a:gd name="T3" fmla="*/ 207 h 528"/>
              <a:gd name="T4" fmla="*/ 292 w 580"/>
              <a:gd name="T5" fmla="*/ 0 h 528"/>
              <a:gd name="T6" fmla="*/ 0 w 580"/>
              <a:gd name="T7" fmla="*/ 244 h 528"/>
              <a:gd name="T8" fmla="*/ 114 w 580"/>
              <a:gd name="T9" fmla="*/ 438 h 528"/>
              <a:gd name="T10" fmla="*/ 117 w 580"/>
              <a:gd name="T11" fmla="*/ 440 h 528"/>
              <a:gd name="T12" fmla="*/ 89 w 580"/>
              <a:gd name="T13" fmla="*/ 528 h 528"/>
              <a:gd name="T14" fmla="*/ 194 w 580"/>
              <a:gd name="T15" fmla="*/ 475 h 528"/>
              <a:gd name="T16" fmla="*/ 199 w 580"/>
              <a:gd name="T17" fmla="*/ 476 h 528"/>
              <a:gd name="T18" fmla="*/ 292 w 580"/>
              <a:gd name="T19" fmla="*/ 488 h 528"/>
              <a:gd name="T20" fmla="*/ 311 w 580"/>
              <a:gd name="T21" fmla="*/ 488 h 528"/>
              <a:gd name="T22" fmla="*/ 302 w 580"/>
              <a:gd name="T23" fmla="*/ 430 h 528"/>
              <a:gd name="T24" fmla="*/ 568 w 580"/>
              <a:gd name="T25" fmla="*/ 207 h 528"/>
              <a:gd name="T26" fmla="*/ 393 w 580"/>
              <a:gd name="T27" fmla="*/ 121 h 528"/>
              <a:gd name="T28" fmla="*/ 393 w 580"/>
              <a:gd name="T29" fmla="*/ 121 h 528"/>
              <a:gd name="T30" fmla="*/ 434 w 580"/>
              <a:gd name="T31" fmla="*/ 160 h 528"/>
              <a:gd name="T32" fmla="*/ 393 w 580"/>
              <a:gd name="T33" fmla="*/ 200 h 528"/>
              <a:gd name="T34" fmla="*/ 352 w 580"/>
              <a:gd name="T35" fmla="*/ 160 h 528"/>
              <a:gd name="T36" fmla="*/ 393 w 580"/>
              <a:gd name="T37" fmla="*/ 121 h 528"/>
              <a:gd name="T38" fmla="*/ 190 w 580"/>
              <a:gd name="T39" fmla="*/ 200 h 528"/>
              <a:gd name="T40" fmla="*/ 190 w 580"/>
              <a:gd name="T41" fmla="*/ 200 h 528"/>
              <a:gd name="T42" fmla="*/ 149 w 580"/>
              <a:gd name="T43" fmla="*/ 160 h 528"/>
              <a:gd name="T44" fmla="*/ 190 w 580"/>
              <a:gd name="T45" fmla="*/ 121 h 528"/>
              <a:gd name="T46" fmla="*/ 231 w 580"/>
              <a:gd name="T47" fmla="*/ 160 h 528"/>
              <a:gd name="T48" fmla="*/ 190 w 580"/>
              <a:gd name="T49" fmla="*/ 200 h 5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80" h="528">
                <a:moveTo>
                  <a:pt x="568" y="207"/>
                </a:moveTo>
                <a:cubicBezTo>
                  <a:pt x="572" y="207"/>
                  <a:pt x="576" y="207"/>
                  <a:pt x="580" y="207"/>
                </a:cubicBezTo>
                <a:cubicBezTo>
                  <a:pt x="559" y="90"/>
                  <a:pt x="438" y="0"/>
                  <a:pt x="292" y="0"/>
                </a:cubicBezTo>
                <a:cubicBezTo>
                  <a:pt x="130" y="0"/>
                  <a:pt x="0" y="110"/>
                  <a:pt x="0" y="244"/>
                </a:cubicBezTo>
                <a:cubicBezTo>
                  <a:pt x="0" y="323"/>
                  <a:pt x="45" y="394"/>
                  <a:pt x="114" y="438"/>
                </a:cubicBezTo>
                <a:cubicBezTo>
                  <a:pt x="115" y="439"/>
                  <a:pt x="117" y="440"/>
                  <a:pt x="117" y="440"/>
                </a:cubicBezTo>
                <a:lnTo>
                  <a:pt x="89" y="528"/>
                </a:lnTo>
                <a:lnTo>
                  <a:pt x="194" y="475"/>
                </a:lnTo>
                <a:cubicBezTo>
                  <a:pt x="194" y="475"/>
                  <a:pt x="198" y="476"/>
                  <a:pt x="199" y="476"/>
                </a:cubicBezTo>
                <a:cubicBezTo>
                  <a:pt x="228" y="484"/>
                  <a:pt x="259" y="488"/>
                  <a:pt x="292" y="488"/>
                </a:cubicBezTo>
                <a:cubicBezTo>
                  <a:pt x="298" y="488"/>
                  <a:pt x="305" y="488"/>
                  <a:pt x="311" y="488"/>
                </a:cubicBezTo>
                <a:cubicBezTo>
                  <a:pt x="305" y="469"/>
                  <a:pt x="302" y="450"/>
                  <a:pt x="302" y="430"/>
                </a:cubicBezTo>
                <a:cubicBezTo>
                  <a:pt x="302" y="307"/>
                  <a:pt x="421" y="207"/>
                  <a:pt x="568" y="207"/>
                </a:cubicBezTo>
                <a:close/>
                <a:moveTo>
                  <a:pt x="393" y="121"/>
                </a:moveTo>
                <a:lnTo>
                  <a:pt x="393" y="121"/>
                </a:lnTo>
                <a:cubicBezTo>
                  <a:pt x="416" y="121"/>
                  <a:pt x="434" y="138"/>
                  <a:pt x="434" y="160"/>
                </a:cubicBezTo>
                <a:cubicBezTo>
                  <a:pt x="434" y="182"/>
                  <a:pt x="416" y="200"/>
                  <a:pt x="393" y="200"/>
                </a:cubicBezTo>
                <a:cubicBezTo>
                  <a:pt x="370" y="200"/>
                  <a:pt x="352" y="182"/>
                  <a:pt x="352" y="160"/>
                </a:cubicBezTo>
                <a:cubicBezTo>
                  <a:pt x="352" y="138"/>
                  <a:pt x="370" y="121"/>
                  <a:pt x="393" y="121"/>
                </a:cubicBezTo>
                <a:close/>
                <a:moveTo>
                  <a:pt x="190" y="200"/>
                </a:moveTo>
                <a:lnTo>
                  <a:pt x="190" y="200"/>
                </a:lnTo>
                <a:cubicBezTo>
                  <a:pt x="167" y="200"/>
                  <a:pt x="149" y="182"/>
                  <a:pt x="149" y="160"/>
                </a:cubicBezTo>
                <a:cubicBezTo>
                  <a:pt x="149" y="138"/>
                  <a:pt x="167" y="121"/>
                  <a:pt x="190" y="121"/>
                </a:cubicBezTo>
                <a:cubicBezTo>
                  <a:pt x="213" y="121"/>
                  <a:pt x="231" y="138"/>
                  <a:pt x="231" y="160"/>
                </a:cubicBezTo>
                <a:cubicBezTo>
                  <a:pt x="231" y="182"/>
                  <a:pt x="213" y="200"/>
                  <a:pt x="190" y="2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550" tIns="60775" rIns="121550" bIns="60775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8" name="Freeform 11"/>
          <p:cNvSpPr>
            <a:spLocks noEditPoints="1"/>
          </p:cNvSpPr>
          <p:nvPr/>
        </p:nvSpPr>
        <p:spPr>
          <a:xfrm>
            <a:off x="6809740" y="3844290"/>
            <a:ext cx="335280" cy="305435"/>
          </a:xfrm>
          <a:custGeom>
            <a:gdLst>
              <a:gd name="T0" fmla="*/ 0 w 493"/>
              <a:gd name="T1" fmla="*/ 206 h 446"/>
              <a:gd name="T2" fmla="*/ 247 w 493"/>
              <a:gd name="T3" fmla="*/ 412 h 446"/>
              <a:gd name="T4" fmla="*/ 325 w 493"/>
              <a:gd name="T5" fmla="*/ 402 h 446"/>
              <a:gd name="T6" fmla="*/ 329 w 493"/>
              <a:gd name="T7" fmla="*/ 401 h 446"/>
              <a:gd name="T8" fmla="*/ 418 w 493"/>
              <a:gd name="T9" fmla="*/ 446 h 446"/>
              <a:gd name="T10" fmla="*/ 394 w 493"/>
              <a:gd name="T11" fmla="*/ 371 h 446"/>
              <a:gd name="T12" fmla="*/ 397 w 493"/>
              <a:gd name="T13" fmla="*/ 370 h 446"/>
              <a:gd name="T14" fmla="*/ 493 w 493"/>
              <a:gd name="T15" fmla="*/ 206 h 446"/>
              <a:gd name="T16" fmla="*/ 247 w 493"/>
              <a:gd name="T17" fmla="*/ 0 h 446"/>
              <a:gd name="T18" fmla="*/ 0 w 493"/>
              <a:gd name="T19" fmla="*/ 206 h 446"/>
              <a:gd name="T20" fmla="*/ 298 w 493"/>
              <a:gd name="T21" fmla="*/ 135 h 446"/>
              <a:gd name="T22" fmla="*/ 298 w 493"/>
              <a:gd name="T23" fmla="*/ 135 h 446"/>
              <a:gd name="T24" fmla="*/ 333 w 493"/>
              <a:gd name="T25" fmla="*/ 102 h 446"/>
              <a:gd name="T26" fmla="*/ 367 w 493"/>
              <a:gd name="T27" fmla="*/ 135 h 446"/>
              <a:gd name="T28" fmla="*/ 333 w 493"/>
              <a:gd name="T29" fmla="*/ 169 h 446"/>
              <a:gd name="T30" fmla="*/ 298 w 493"/>
              <a:gd name="T31" fmla="*/ 135 h 446"/>
              <a:gd name="T32" fmla="*/ 127 w 493"/>
              <a:gd name="T33" fmla="*/ 135 h 446"/>
              <a:gd name="T34" fmla="*/ 127 w 493"/>
              <a:gd name="T35" fmla="*/ 135 h 446"/>
              <a:gd name="T36" fmla="*/ 161 w 493"/>
              <a:gd name="T37" fmla="*/ 102 h 446"/>
              <a:gd name="T38" fmla="*/ 196 w 493"/>
              <a:gd name="T39" fmla="*/ 135 h 446"/>
              <a:gd name="T40" fmla="*/ 161 w 493"/>
              <a:gd name="T41" fmla="*/ 169 h 446"/>
              <a:gd name="T42" fmla="*/ 127 w 493"/>
              <a:gd name="T43" fmla="*/ 135 h 4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2" h="446">
                <a:moveTo>
                  <a:pt x="0" y="206"/>
                </a:moveTo>
                <a:cubicBezTo>
                  <a:pt x="0" y="320"/>
                  <a:pt x="111" y="412"/>
                  <a:pt x="247" y="412"/>
                </a:cubicBezTo>
                <a:cubicBezTo>
                  <a:pt x="274" y="412"/>
                  <a:pt x="300" y="409"/>
                  <a:pt x="325" y="402"/>
                </a:cubicBezTo>
                <a:cubicBezTo>
                  <a:pt x="326" y="401"/>
                  <a:pt x="329" y="401"/>
                  <a:pt x="329" y="401"/>
                </a:cubicBezTo>
                <a:lnTo>
                  <a:pt x="418" y="446"/>
                </a:lnTo>
                <a:lnTo>
                  <a:pt x="394" y="371"/>
                </a:lnTo>
                <a:cubicBezTo>
                  <a:pt x="394" y="371"/>
                  <a:pt x="396" y="370"/>
                  <a:pt x="397" y="370"/>
                </a:cubicBezTo>
                <a:cubicBezTo>
                  <a:pt x="455" y="332"/>
                  <a:pt x="493" y="273"/>
                  <a:pt x="493" y="206"/>
                </a:cubicBezTo>
                <a:cubicBezTo>
                  <a:pt x="493" y="92"/>
                  <a:pt x="383" y="0"/>
                  <a:pt x="247" y="0"/>
                </a:cubicBezTo>
                <a:cubicBezTo>
                  <a:pt x="111" y="0"/>
                  <a:pt x="0" y="92"/>
                  <a:pt x="0" y="206"/>
                </a:cubicBezTo>
                <a:close/>
                <a:moveTo>
                  <a:pt x="298" y="135"/>
                </a:moveTo>
                <a:lnTo>
                  <a:pt x="298" y="135"/>
                </a:lnTo>
                <a:cubicBezTo>
                  <a:pt x="298" y="117"/>
                  <a:pt x="314" y="102"/>
                  <a:pt x="333" y="102"/>
                </a:cubicBezTo>
                <a:cubicBezTo>
                  <a:pt x="352" y="102"/>
                  <a:pt x="367" y="117"/>
                  <a:pt x="367" y="135"/>
                </a:cubicBezTo>
                <a:cubicBezTo>
                  <a:pt x="367" y="154"/>
                  <a:pt x="352" y="169"/>
                  <a:pt x="333" y="169"/>
                </a:cubicBezTo>
                <a:cubicBezTo>
                  <a:pt x="314" y="169"/>
                  <a:pt x="298" y="154"/>
                  <a:pt x="298" y="135"/>
                </a:cubicBezTo>
                <a:close/>
                <a:moveTo>
                  <a:pt x="127" y="135"/>
                </a:moveTo>
                <a:lnTo>
                  <a:pt x="127" y="135"/>
                </a:lnTo>
                <a:cubicBezTo>
                  <a:pt x="127" y="117"/>
                  <a:pt x="142" y="102"/>
                  <a:pt x="161" y="102"/>
                </a:cubicBezTo>
                <a:cubicBezTo>
                  <a:pt x="180" y="102"/>
                  <a:pt x="196" y="117"/>
                  <a:pt x="196" y="135"/>
                </a:cubicBezTo>
                <a:cubicBezTo>
                  <a:pt x="196" y="154"/>
                  <a:pt x="180" y="169"/>
                  <a:pt x="161" y="169"/>
                </a:cubicBezTo>
                <a:cubicBezTo>
                  <a:pt x="142" y="169"/>
                  <a:pt x="127" y="154"/>
                  <a:pt x="127" y="1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550" tIns="60775" rIns="121550" bIns="60775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347470" y="2927985"/>
            <a:ext cx="6801485" cy="186182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ctr" fontAlgn="auto"/>
            <a:r>
              <a:rPr lang="zh-CN" altLang="en-US" sz="4800" b="1">
                <a:ln w="22225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美食的天堂</a:t>
            </a:r>
          </a:p>
        </p:txBody>
      </p:sp>
      <p:pic>
        <p:nvPicPr>
          <p:cNvPr id="12" name="图片 11" descr="少先队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2090" y="744220"/>
            <a:ext cx="2238375" cy="1550035"/>
          </a:xfrm>
          <a:prstGeom prst="rect">
            <a:avLst/>
          </a:prstGeom>
        </p:spPr>
      </p:pic>
      <p:pic>
        <p:nvPicPr>
          <p:cNvPr id="3" name="图片 2" descr="51miz-E1127885-08B255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1922780"/>
            <a:ext cx="3759200" cy="51181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16884" y="1600155"/>
            <a:ext cx="1331870" cy="1199328"/>
            <a:chOff x="5340300" y="1151831"/>
            <a:chExt cx="1331870" cy="1199328"/>
          </a:xfrm>
        </p:grpSpPr>
        <p:sp>
          <p:nvSpPr>
            <p:cNvPr id="14" name="TextBox 9"/>
            <p:cNvSpPr txBox="1"/>
            <p:nvPr/>
          </p:nvSpPr>
          <p:spPr>
            <a:xfrm flipH="1" flipV="1">
              <a:off x="5340300" y="1151831"/>
              <a:ext cx="912202" cy="865777"/>
            </a:xfrm>
            <a:prstGeom prst="snip2DiagRect">
              <a:avLst/>
            </a:prstGeom>
            <a:noFill/>
            <a:ln w="12700" cmpd="sng">
              <a:gradFill>
                <a:gsLst>
                  <a:gs pos="0">
                    <a:srgbClr val="FB0F01"/>
                  </a:gs>
                  <a:gs pos="65000">
                    <a:srgbClr val="E31201"/>
                  </a:gs>
                  <a:gs pos="100000">
                    <a:srgbClr val="D51504"/>
                  </a:gs>
                </a:gsLst>
                <a:lin ang="5400000" scaled="1"/>
              </a:gradFill>
              <a:prstDash val="solid"/>
            </a:ln>
          </p:spPr>
          <p:txBody>
            <a:bodyPr wrap="square" anchor="ctr" anchorCtr="1">
              <a:noAutofit/>
            </a:bodyPr>
            <a:lstStyle>
              <a:defPPr>
                <a:defRPr lang="zh-CN"/>
              </a:defPPr>
              <a:lvl1pPr marL="0" algn="dist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2000" b="1" kern="1200">
                  <a:ln w="3175">
                    <a:noFill/>
                  </a:ln>
                  <a:gradFill>
                    <a:gsLst>
                      <a:gs pos="25000">
                        <a:srgbClr val="FF0000"/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微软雅黑" panose="020b0503020204020204" charset="-122"/>
                  <a:ea typeface="微软雅黑"/>
                  <a:cs typeface="+mn-cs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/>
          </p:txBody>
        </p:sp>
        <p:sp>
          <p:nvSpPr>
            <p:cNvPr id="26" name="文本框 25"/>
            <p:cNvSpPr txBox="1"/>
            <p:nvPr/>
          </p:nvSpPr>
          <p:spPr>
            <a:xfrm>
              <a:off x="5462954" y="1234514"/>
              <a:ext cx="1209216" cy="1116645"/>
            </a:xfrm>
            <a:prstGeom prst="snip2DiagRect">
              <a:avLst/>
            </a:prstGeom>
            <a:gradFill>
              <a:gsLst>
                <a:gs pos="0">
                  <a:srgbClr val="FB0F01"/>
                </a:gs>
                <a:gs pos="64000">
                  <a:srgbClr val="E31201"/>
                </a:gs>
                <a:gs pos="100000">
                  <a:srgbClr val="D51504"/>
                </a:gs>
              </a:gsLst>
              <a:lin ang="5400000" scaled="0"/>
            </a:gradFill>
            <a:ln w="6350">
              <a:noFill/>
            </a:ln>
            <a:effectLst/>
          </p:spPr>
          <p:txBody>
            <a:bodyPr wrap="none" lIns="107950" tIns="0" bIns="107950" rtlCol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6000" i="0" u="none" strike="noStrike" kern="1200" cap="none" spc="0" normalizeH="0" baseline="0" noProof="0">
                  <a:ln>
                    <a:noFill/>
                  </a:ln>
                  <a:solidFill>
                    <a:srgbClr val="FEFDF8"/>
                  </a:solidFill>
                  <a:uLnTx/>
                  <a:uFillTx/>
                  <a:latin typeface="宋体"/>
                  <a:ea typeface="字魂95号-手刻宋" panose="00000500000000000000" charset="-122"/>
                  <a:cs typeface="+mn-ea"/>
                  <a:sym typeface="宋体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8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29" name="文本框 3"/>
          <p:cNvSpPr txBox="1"/>
          <p:nvPr/>
        </p:nvSpPr>
        <p:spPr>
          <a:xfrm>
            <a:off x="2228850" y="664210"/>
            <a:ext cx="9185275" cy="58483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3200">
                <a:solidFill>
                  <a:srgbClr val="000000"/>
                </a:solidFill>
                <a:latin typeface="宋体"/>
                <a:sym typeface="宋体"/>
              </a:rPr>
              <a:t>美食的天堂</a:t>
            </a:r>
          </a:p>
        </p:txBody>
      </p:sp>
      <p:pic>
        <p:nvPicPr>
          <p:cNvPr id="130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6245225"/>
            <a:ext cx="12192000" cy="613410"/>
          </a:xfrm>
          <a:prstGeom prst="rect">
            <a:avLst/>
          </a:prstGeom>
          <a:ln>
            <a:noFill/>
          </a:ln>
        </p:spPr>
      </p:pic>
      <p:sp>
        <p:nvSpPr>
          <p:cNvPr id="131" name="文本框 22"/>
          <p:cNvSpPr txBox="1"/>
          <p:nvPr userDrawn="1">
            <p:custDataLst>
              <p:tags r:id="rId5"/>
            </p:custDataLst>
          </p:nvPr>
        </p:nvSpPr>
        <p:spPr>
          <a:xfrm>
            <a:off x="1176020" y="665480"/>
            <a:ext cx="972522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dist"/>
            <a:r>
              <a:rPr lang="zh-CN" altLang="zh-CN" sz="3200">
                <a:solidFill>
                  <a:srgbClr val="000000"/>
                </a:solidFill>
                <a:latin typeface="宋体"/>
                <a:ea typeface="字魂95号-手刻宋" panose="00000500000000000000" charset="-122"/>
                <a:cs typeface="思源黑体 CN Normal" panose="020b0400000000000000" charset="-122"/>
                <a:sym typeface="宋体"/>
              </a:rPr>
              <a:t>3</a:t>
            </a:r>
          </a:p>
        </p:txBody>
      </p:sp>
      <p:pic>
        <p:nvPicPr>
          <p:cNvPr id="13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503555" y="665480"/>
            <a:ext cx="672465" cy="672465"/>
          </a:xfrm>
          <a:prstGeom prst="rect">
            <a:avLst/>
          </a:prstGeom>
          <a:ln>
            <a:noFill/>
          </a:ln>
        </p:spPr>
      </p:pic>
      <p:sp>
        <p:nvSpPr>
          <p:cNvPr id="109" name="矩形: 圆角 108"/>
          <p:cNvSpPr/>
          <p:nvPr>
            <p:custDataLst>
              <p:tags r:id="rId7"/>
            </p:custDataLst>
          </p:nvPr>
        </p:nvSpPr>
        <p:spPr>
          <a:xfrm>
            <a:off x="2311718" y="1569375"/>
            <a:ext cx="7569200" cy="1264285"/>
          </a:xfrm>
          <a:prstGeom prst="roundRect">
            <a:avLst>
              <a:gd name="adj" fmla="val 50000"/>
            </a:avLst>
          </a:prstGeom>
          <a:solidFill>
            <a:srgbClr val="2C2628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111" name="椭圆 110"/>
          <p:cNvSpPr/>
          <p:nvPr>
            <p:custDataLst>
              <p:tags r:id="rId8"/>
            </p:custDataLst>
          </p:nvPr>
        </p:nvSpPr>
        <p:spPr>
          <a:xfrm>
            <a:off x="2520633" y="1719235"/>
            <a:ext cx="965200" cy="96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127" name="文本框 10"/>
          <p:cNvSpPr txBox="1"/>
          <p:nvPr>
            <p:custDataLst>
              <p:tags r:id="rId9"/>
            </p:custDataLst>
          </p:nvPr>
        </p:nvSpPr>
        <p:spPr>
          <a:xfrm>
            <a:off x="3841433" y="1697010"/>
            <a:ext cx="5099685" cy="9652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9pPr>
          </a:lstStyle>
          <a:p>
            <a:pPr indent="0" fontAlgn="auto">
              <a:lnSpc>
                <a:spcPct val="100000"/>
              </a:lnSpc>
            </a:pPr>
            <a:r>
              <a:rPr lang="zh-CN" altLang="en-US" sz="2400" spc="150">
                <a:solidFill>
                  <a:srgbClr val="FFFFFF"/>
                </a:solidFill>
                <a:latin typeface="宋体"/>
                <a:ea typeface="微软雅黑"/>
                <a:sym typeface="宋体"/>
              </a:rPr>
              <a:t>中国是一个美食的天堂</a:t>
            </a:r>
          </a:p>
        </p:txBody>
      </p:sp>
      <p:sp>
        <p:nvSpPr>
          <p:cNvPr id="4" name="标题 5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2638108" y="1846870"/>
            <a:ext cx="729615" cy="66484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2400" b="0" i="0" u="none" strike="noStrike" kern="1200" cap="none" spc="200" normalizeH="0" baseline="0" noProof="1">
                <a:solidFill>
                  <a:srgbClr val="000000"/>
                </a:solidFill>
                <a:uFillTx/>
                <a:latin typeface="Arial" panose="020b0604020202020204" pitchFamily="34" charset="0"/>
                <a:ea typeface="微软雅黑"/>
                <a:cs typeface="+mn-ea"/>
                <a:sym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</a:pPr>
            <a:r>
              <a:rPr lang="zh-CN" altLang="zh-CN" sz="2800" b="1" i="0" spc="300">
                <a:solidFill>
                  <a:srgbClr val="000000"/>
                </a:solidFill>
                <a:latin typeface="宋体"/>
                <a:sym typeface="宋体"/>
              </a:rPr>
              <a:t>01</a:t>
            </a:r>
          </a:p>
        </p:txBody>
      </p:sp>
      <p:sp>
        <p:nvSpPr>
          <p:cNvPr id="2" name="矩形: 圆角 108"/>
          <p:cNvSpPr/>
          <p:nvPr>
            <p:custDataLst>
              <p:tags r:id="rId11"/>
            </p:custDataLst>
          </p:nvPr>
        </p:nvSpPr>
        <p:spPr>
          <a:xfrm>
            <a:off x="2311718" y="3089088"/>
            <a:ext cx="7569200" cy="1264285"/>
          </a:xfrm>
          <a:prstGeom prst="roundRect">
            <a:avLst>
              <a:gd name="adj" fmla="val 50000"/>
            </a:avLst>
          </a:prstGeom>
          <a:solidFill>
            <a:srgbClr val="2C2628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3" name="椭圆 2"/>
          <p:cNvSpPr/>
          <p:nvPr>
            <p:custDataLst>
              <p:tags r:id="rId12"/>
            </p:custDataLst>
          </p:nvPr>
        </p:nvSpPr>
        <p:spPr>
          <a:xfrm>
            <a:off x="2520633" y="3238948"/>
            <a:ext cx="965200" cy="96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5" name="文本框 10"/>
          <p:cNvSpPr txBox="1"/>
          <p:nvPr>
            <p:custDataLst>
              <p:tags r:id="rId13"/>
            </p:custDataLst>
          </p:nvPr>
        </p:nvSpPr>
        <p:spPr>
          <a:xfrm>
            <a:off x="3841433" y="3216723"/>
            <a:ext cx="5099685" cy="9652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rmAutofit fontScale="9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9pPr>
          </a:lstStyle>
          <a:p>
            <a:pPr indent="0" fontAlgn="auto">
              <a:lnSpc>
                <a:spcPct val="100000"/>
              </a:lnSpc>
            </a:pPr>
            <a:r>
              <a:rPr lang="zh-CN" altLang="en-US" sz="2400" spc="150">
                <a:solidFill>
                  <a:srgbClr val="FFFFFF"/>
                </a:solidFill>
                <a:latin typeface="宋体"/>
                <a:ea typeface="微软雅黑"/>
                <a:sym typeface="宋体"/>
              </a:rPr>
              <a:t>川菜的麻辣、粤菜的清淡、鲁菜的豪放、苏菜的鲜美……各地的美食风味各异，让人流连忘返</a:t>
            </a:r>
          </a:p>
        </p:txBody>
      </p:sp>
      <p:sp>
        <p:nvSpPr>
          <p:cNvPr id="6" name="标题 5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2638108" y="3366583"/>
            <a:ext cx="729615" cy="66484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2400" b="0" i="0" u="none" strike="noStrike" kern="1200" cap="none" spc="200" normalizeH="0" baseline="0" noProof="1">
                <a:solidFill>
                  <a:srgbClr val="000000"/>
                </a:solidFill>
                <a:uFillTx/>
                <a:latin typeface="Arial" panose="020b0604020202020204" pitchFamily="34" charset="0"/>
                <a:ea typeface="微软雅黑"/>
                <a:cs typeface="+mn-ea"/>
                <a:sym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</a:pPr>
            <a:r>
              <a:rPr lang="zh-CN" altLang="zh-CN" sz="2800" b="1" i="0" spc="300">
                <a:solidFill>
                  <a:srgbClr val="000000"/>
                </a:solidFill>
                <a:latin typeface="宋体"/>
                <a:sym typeface="宋体"/>
              </a:rPr>
              <a:t>02</a:t>
            </a:r>
          </a:p>
        </p:txBody>
      </p:sp>
      <p:sp>
        <p:nvSpPr>
          <p:cNvPr id="7" name="矩形: 圆角 108"/>
          <p:cNvSpPr/>
          <p:nvPr>
            <p:custDataLst>
              <p:tags r:id="rId15"/>
            </p:custDataLst>
          </p:nvPr>
        </p:nvSpPr>
        <p:spPr>
          <a:xfrm>
            <a:off x="2311718" y="4608802"/>
            <a:ext cx="7569200" cy="1264285"/>
          </a:xfrm>
          <a:prstGeom prst="roundRect">
            <a:avLst>
              <a:gd name="adj" fmla="val 50000"/>
            </a:avLst>
          </a:prstGeom>
          <a:solidFill>
            <a:srgbClr val="2C2628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8" name="椭圆 7"/>
          <p:cNvSpPr/>
          <p:nvPr>
            <p:custDataLst>
              <p:tags r:id="rId16"/>
            </p:custDataLst>
          </p:nvPr>
        </p:nvSpPr>
        <p:spPr>
          <a:xfrm>
            <a:off x="2520633" y="4758662"/>
            <a:ext cx="965200" cy="96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Arial"/>
                <a:cs typeface="+mn-cs"/>
              </a:defRPr>
            </a:lvl9pPr>
          </a:lstStyle>
          <a:p/>
        </p:txBody>
      </p:sp>
      <p:sp>
        <p:nvSpPr>
          <p:cNvPr id="9" name="文本框 10"/>
          <p:cNvSpPr txBox="1"/>
          <p:nvPr>
            <p:custDataLst>
              <p:tags r:id="rId17"/>
            </p:custDataLst>
          </p:nvPr>
        </p:nvSpPr>
        <p:spPr>
          <a:xfrm>
            <a:off x="3841433" y="4736437"/>
            <a:ext cx="5099685" cy="9652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+mn-ea"/>
              </a:defRPr>
            </a:lvl9pPr>
          </a:lstStyle>
          <a:p>
            <a:pPr indent="0" fontAlgn="auto">
              <a:lnSpc>
                <a:spcPct val="100000"/>
              </a:lnSpc>
            </a:pPr>
            <a:r>
              <a:rPr lang="zh-CN" altLang="en-US" sz="2400" spc="150">
                <a:solidFill>
                  <a:srgbClr val="FFFFFF"/>
                </a:solidFill>
                <a:latin typeface="宋体"/>
                <a:ea typeface="微软雅黑"/>
                <a:sym typeface="宋体"/>
              </a:rPr>
              <a:t>更有数不尽的特色小吃，让人大呼过瘾</a:t>
            </a:r>
          </a:p>
        </p:txBody>
      </p:sp>
      <p:sp>
        <p:nvSpPr>
          <p:cNvPr id="10" name="标题 5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2638108" y="4886297"/>
            <a:ext cx="729615" cy="66484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2400" b="0" i="0" u="none" strike="noStrike" kern="1200" cap="none" spc="200" normalizeH="0" baseline="0" noProof="1">
                <a:solidFill>
                  <a:srgbClr val="000000"/>
                </a:solidFill>
                <a:uFillTx/>
                <a:latin typeface="Arial" panose="020b0604020202020204" pitchFamily="34" charset="0"/>
                <a:ea typeface="微软雅黑"/>
                <a:cs typeface="+mn-ea"/>
                <a:sym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</a:pPr>
            <a:r>
              <a:rPr lang="zh-CN" altLang="zh-CN" sz="2800" b="1" i="0" spc="300">
                <a:solidFill>
                  <a:srgbClr val="000000"/>
                </a:solidFill>
                <a:latin typeface="宋体"/>
                <a:sym typeface="宋体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7200000" p14:dur="7200000">
        <p:fade/>
      </p:transition>
    </mc:Choice>
    <mc:Fallback>
      <p:transition spd="med" advTm="7200000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ID" val="diagram20174766_2*l_i*1_4"/>
  <p:tag name="KSO_WM_UNIT_INDEX" val="1_4"/>
  <p:tag name="KSO_WM_UNIT_LAYERLEVEL" val="1_1"/>
  <p:tag name="KSO_WM_UNIT_LINE_FILL_TYPE" val="2"/>
  <p:tag name="KSO_WM_UNIT_LINE_FORE_SCHEMECOLOR_INDEX" val="14"/>
  <p:tag name="KSO_WM_UNIT_TYPE" val="l_i"/>
</p:tagLst>
</file>

<file path=ppt/tags/tag1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ID" val="diagram20174766_2*l_i*1_8"/>
  <p:tag name="KSO_WM_UNIT_INDEX" val="1_8"/>
  <p:tag name="KSO_WM_UNIT_LAYERLEVEL" val="1_1"/>
  <p:tag name="KSO_WM_UNIT_LINE_FILL_TYPE" val="2"/>
  <p:tag name="KSO_WM_UNIT_LINE_FORE_SCHEMECOLOR_INDEX" val="14"/>
  <p:tag name="KSO_WM_UNIT_TYPE" val="l_i"/>
</p:tagLst>
</file>

<file path=ppt/tags/tag1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ID" val="diagram20174766_2*l_i*1_9"/>
  <p:tag name="KSO_WM_UNIT_INDEX" val="1_9"/>
  <p:tag name="KSO_WM_UNIT_LAYERLEVEL" val="1_1"/>
  <p:tag name="KSO_WM_UNIT_LINE_FILL_TYPE" val="2"/>
  <p:tag name="KSO_WM_UNIT_LINE_FORE_SCHEMECOLOR_INDEX" val="14"/>
  <p:tag name="KSO_WM_UNIT_TYPE" val="l_i"/>
</p:tagLst>
</file>

<file path=ppt/tags/tag1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ID" val="diagram20174766_2*l_i*1_10"/>
  <p:tag name="KSO_WM_UNIT_INDEX" val="1_10"/>
  <p:tag name="KSO_WM_UNIT_LAYERLEVEL" val="1_1"/>
  <p:tag name="KSO_WM_UNIT_LINE_FILL_TYPE" val="2"/>
  <p:tag name="KSO_WM_UNIT_LINE_FORE_SCHEMECOLOR_INDEX" val="14"/>
  <p:tag name="KSO_WM_UNIT_TYPE" val="l_i"/>
</p:tagLst>
</file>

<file path=ppt/tags/tag1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ID" val="diagram20174766_2*l_i*1_11"/>
  <p:tag name="KSO_WM_UNIT_INDEX" val="1_11"/>
  <p:tag name="KSO_WM_UNIT_LAYERLEVEL" val="1_1"/>
  <p:tag name="KSO_WM_UNIT_LINE_FILL_TYPE" val="2"/>
  <p:tag name="KSO_WM_UNIT_LINE_FORE_SCHEMECOLOR_INDEX" val="14"/>
  <p:tag name="KSO_WM_UNIT_TYPE" val="l_i"/>
</p:tagLst>
</file>

<file path=ppt/tags/tag1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ID" val="diagram20174766_2*l_i*1_12"/>
  <p:tag name="KSO_WM_UNIT_INDEX" val="1_12"/>
  <p:tag name="KSO_WM_UNIT_LAYERLEVEL" val="1_1"/>
  <p:tag name="KSO_WM_UNIT_LINE_FILL_TYPE" val="2"/>
  <p:tag name="KSO_WM_UNIT_LINE_FORE_SCHEMECOLOR_INDEX" val="14"/>
  <p:tag name="KSO_WM_UNIT_TYPE" val="l_i"/>
</p:tagLst>
</file>

<file path=ppt/tags/tag1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ID" val="diagram20174766_2*l_i*1_13"/>
  <p:tag name="KSO_WM_UNIT_INDEX" val="1_13"/>
  <p:tag name="KSO_WM_UNIT_LAYERLEVEL" val="1_1"/>
  <p:tag name="KSO_WM_UNIT_LINE_FILL_TYPE" val="2"/>
  <p:tag name="KSO_WM_UNIT_LINE_FORE_SCHEMECOLOR_INDEX" val="14"/>
  <p:tag name="KSO_WM_UNIT_TYPE" val="l_i"/>
</p:tagLst>
</file>

<file path=ppt/tags/tag1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ID" val="diagram20174766_2*l_i*1_14"/>
  <p:tag name="KSO_WM_UNIT_INDEX" val="1_14"/>
  <p:tag name="KSO_WM_UNIT_LAYERLEVEL" val="1_1"/>
  <p:tag name="KSO_WM_UNIT_LINE_FILL_TYPE" val="2"/>
  <p:tag name="KSO_WM_UNIT_LINE_FORE_SCHEMECOLOR_INDEX" val="14"/>
  <p:tag name="KSO_WM_UNIT_TYPE" val="l_i"/>
</p:tagLst>
</file>

<file path=ppt/tags/tag1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ID" val="diagram20174766_2*l_i*1_15"/>
  <p:tag name="KSO_WM_UNIT_INDEX" val="1_15"/>
  <p:tag name="KSO_WM_UNIT_LAYERLEVEL" val="1_1"/>
  <p:tag name="KSO_WM_UNIT_LINE_FILL_TYPE" val="2"/>
  <p:tag name="KSO_WM_UNIT_LINE_FORE_SCHEMECOLOR_INDEX" val="14"/>
  <p:tag name="KSO_WM_UNIT_TYPE" val="l_i"/>
</p:tagLst>
</file>

<file path=ppt/tags/tag1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ID" val="diagram20174766_2*l_i*1_16"/>
  <p:tag name="KSO_WM_UNIT_INDEX" val="1_16"/>
  <p:tag name="KSO_WM_UNIT_LAYERLEVEL" val="1_1"/>
  <p:tag name="KSO_WM_UNIT_LINE_FILL_TYPE" val="2"/>
  <p:tag name="KSO_WM_UNIT_LINE_FORE_SCHEMECOLOR_INDEX" val="14"/>
  <p:tag name="KSO_WM_UNIT_TYPE" val="l_i"/>
</p:tagLst>
</file>

<file path=ppt/tags/tag1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ID" val="diagram20174766_2*l_i*1_17"/>
  <p:tag name="KSO_WM_UNIT_INDEX" val="1_17"/>
  <p:tag name="KSO_WM_UNIT_LAYERLEVEL" val="1_1"/>
  <p:tag name="KSO_WM_UNIT_LINE_FILL_TYPE" val="2"/>
  <p:tag name="KSO_WM_UNIT_LINE_FORE_SCHEMECOLOR_INDEX" val="14"/>
  <p:tag name="KSO_WM_UNIT_TYPE" val="l_i"/>
</p:tagLst>
</file>

<file path=ppt/tags/tag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5"/>
  <p:tag name="KSO_WM_UNIT_FILL_TYPE" val="1"/>
  <p:tag name="KSO_WM_UNIT_ID" val="diagram20174766_2*l_i*1_1"/>
  <p:tag name="KSO_WM_UNIT_INDEX" val="1_1"/>
  <p:tag name="KSO_WM_UNIT_LAYERLEVEL" val="1_1"/>
  <p:tag name="KSO_WM_UNIT_TEXT_FILL_FORE_SCHEMECOLOR_INDEX" val="2"/>
  <p:tag name="KSO_WM_UNIT_TEXT_FILL_TYPE" val="1"/>
  <p:tag name="KSO_WM_UNIT_TYPE" val="l_i"/>
</p:tagLst>
</file>

<file path=ppt/tags/tag2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ID" val="diagram20174766_2*l_i*1_18"/>
  <p:tag name="KSO_WM_UNIT_INDEX" val="1_18"/>
  <p:tag name="KSO_WM_UNIT_LAYERLEVEL" val="1_1"/>
  <p:tag name="KSO_WM_UNIT_LINE_FILL_TYPE" val="2"/>
  <p:tag name="KSO_WM_UNIT_LINE_FORE_SCHEMECOLOR_INDEX" val="14"/>
  <p:tag name="KSO_WM_UNIT_TYPE" val="l_i"/>
</p:tagLst>
</file>

<file path=ppt/tags/tag2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ID" val="diagram20174766_2*l_i*1_19"/>
  <p:tag name="KSO_WM_UNIT_INDEX" val="1_19"/>
  <p:tag name="KSO_WM_UNIT_LAYERLEVEL" val="1_1"/>
  <p:tag name="KSO_WM_UNIT_LINE_FILL_TYPE" val="2"/>
  <p:tag name="KSO_WM_UNIT_LINE_FORE_SCHEMECOLOR_INDEX" val="14"/>
  <p:tag name="KSO_WM_UNIT_TYPE" val="l_i"/>
</p:tagLst>
</file>

<file path=ppt/tags/tag2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6"/>
  <p:tag name="KSO_WM_UNIT_FILL_TYPE" val="1"/>
  <p:tag name="KSO_WM_UNIT_ID" val="diagram20174766_2*l_i*1_20"/>
  <p:tag name="KSO_WM_UNIT_INDEX" val="1_20"/>
  <p:tag name="KSO_WM_UNIT_LAYERLEVEL" val="1_1"/>
  <p:tag name="KSO_WM_UNIT_TEXT_FILL_FORE_SCHEMECOLOR_INDEX" val="2"/>
  <p:tag name="KSO_WM_UNIT_TEXT_FILL_TYPE" val="1"/>
  <p:tag name="KSO_WM_UNIT_TYPE" val="l_i"/>
</p:tagLst>
</file>

<file path=ppt/tags/tag2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6"/>
  <p:tag name="KSO_WM_UNIT_FILL_TYPE" val="1"/>
  <p:tag name="KSO_WM_UNIT_ID" val="diagram20174766_2*l_i*1_21"/>
  <p:tag name="KSO_WM_UNIT_INDEX" val="1_21"/>
  <p:tag name="KSO_WM_UNIT_LAYERLEVEL" val="1_1"/>
  <p:tag name="KSO_WM_UNIT_TEXT_FILL_FORE_SCHEMECOLOR_INDEX" val="2"/>
  <p:tag name="KSO_WM_UNIT_TEXT_FILL_TYPE" val="1"/>
  <p:tag name="KSO_WM_UNIT_TYPE" val="l_i"/>
</p:tagLst>
</file>

<file path=ppt/tags/tag2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6"/>
  <p:tag name="KSO_WM_UNIT_FILL_TYPE" val="1"/>
  <p:tag name="KSO_WM_UNIT_ID" val="diagram20174766_2*l_i*1_22"/>
  <p:tag name="KSO_WM_UNIT_INDEX" val="1_22"/>
  <p:tag name="KSO_WM_UNIT_LAYERLEVEL" val="1_1"/>
  <p:tag name="KSO_WM_UNIT_TEXT_FILL_FORE_SCHEMECOLOR_INDEX" val="2"/>
  <p:tag name="KSO_WM_UNIT_TEXT_FILL_TYPE" val="1"/>
  <p:tag name="KSO_WM_UNIT_TYPE" val="l_i"/>
</p:tagLst>
</file>

<file path=ppt/tags/tag2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6"/>
  <p:tag name="KSO_WM_UNIT_FILL_TYPE" val="1"/>
  <p:tag name="KSO_WM_UNIT_ID" val="diagram20174766_2*l_i*1_23"/>
  <p:tag name="KSO_WM_UNIT_INDEX" val="1_23"/>
  <p:tag name="KSO_WM_UNIT_LAYERLEVEL" val="1_1"/>
  <p:tag name="KSO_WM_UNIT_TEXT_FILL_FORE_SCHEMECOLOR_INDEX" val="2"/>
  <p:tag name="KSO_WM_UNIT_TEXT_FILL_TYPE" val="1"/>
  <p:tag name="KSO_WM_UNIT_TYPE" val="l_i"/>
</p:tagLst>
</file>

<file path=ppt/tags/tag2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6"/>
  <p:tag name="KSO_WM_UNIT_FILL_TYPE" val="1"/>
  <p:tag name="KSO_WM_UNIT_ID" val="diagram20174766_2*l_i*1_24"/>
  <p:tag name="KSO_WM_UNIT_INDEX" val="1_24"/>
  <p:tag name="KSO_WM_UNIT_LAYERLEVEL" val="1_1"/>
  <p:tag name="KSO_WM_UNIT_TEXT_FILL_FORE_SCHEMECOLOR_INDEX" val="2"/>
  <p:tag name="KSO_WM_UNIT_TEXT_FILL_TYPE" val="1"/>
  <p:tag name="KSO_WM_UNIT_TYPE" val="l_i"/>
</p:tagLst>
</file>

<file path=ppt/tags/tag2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6"/>
  <p:tag name="KSO_WM_UNIT_FILL_TYPE" val="1"/>
  <p:tag name="KSO_WM_UNIT_ID" val="diagram20174766_2*l_i*1_25"/>
  <p:tag name="KSO_WM_UNIT_INDEX" val="1_25"/>
  <p:tag name="KSO_WM_UNIT_LAYERLEVEL" val="1_1"/>
  <p:tag name="KSO_WM_UNIT_TEXT_FILL_FORE_SCHEMECOLOR_INDEX" val="2"/>
  <p:tag name="KSO_WM_UNIT_TEXT_FILL_TYPE" val="1"/>
  <p:tag name="KSO_WM_UNIT_TYPE" val="l_i"/>
</p:tagLst>
</file>

<file path=ppt/tags/tag2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5"/>
  <p:tag name="KSO_WM_UNIT_FILL_TYPE" val="1"/>
  <p:tag name="KSO_WM_UNIT_ID" val="diagram20174766_2*l_i*1_26"/>
  <p:tag name="KSO_WM_UNIT_INDEX" val="1_26"/>
  <p:tag name="KSO_WM_UNIT_LAYERLEVEL" val="1_1"/>
  <p:tag name="KSO_WM_UNIT_TEXT_FILL_FORE_SCHEMECOLOR_INDEX" val="2"/>
  <p:tag name="KSO_WM_UNIT_TEXT_FILL_TYPE" val="1"/>
  <p:tag name="KSO_WM_UNIT_TYPE" val="l_i"/>
</p:tagLst>
</file>

<file path=ppt/tags/tag2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5"/>
  <p:tag name="KSO_WM_UNIT_FILL_TYPE" val="1"/>
  <p:tag name="KSO_WM_UNIT_ID" val="diagram20174766_2*l_i*1_27"/>
  <p:tag name="KSO_WM_UNIT_INDEX" val="1_27"/>
  <p:tag name="KSO_WM_UNIT_LAYERLEVEL" val="1_1"/>
  <p:tag name="KSO_WM_UNIT_TEXT_FILL_FORE_SCHEMECOLOR_INDEX" val="2"/>
  <p:tag name="KSO_WM_UNIT_TEXT_FILL_TYPE" val="1"/>
  <p:tag name="KSO_WM_UNIT_TYPE" val="l_i"/>
</p:tagLst>
</file>

<file path=ppt/tags/tag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6"/>
  <p:tag name="KSO_WM_UNIT_FILL_TYPE" val="1"/>
  <p:tag name="KSO_WM_UNIT_ID" val="diagram20174766_2*l_i*1_2"/>
  <p:tag name="KSO_WM_UNIT_INDEX" val="1_2"/>
  <p:tag name="KSO_WM_UNIT_LAYERLEVEL" val="1_1"/>
  <p:tag name="KSO_WM_UNIT_TEXT_FILL_FORE_SCHEMECOLOR_INDEX" val="2"/>
  <p:tag name="KSO_WM_UNIT_TEXT_FILL_TYPE" val="1"/>
  <p:tag name="KSO_WM_UNIT_TYPE" val="l_i"/>
</p:tagLst>
</file>

<file path=ppt/tags/tag3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6"/>
  <p:tag name="KSO_WM_UNIT_FILL_TYPE" val="1"/>
  <p:tag name="KSO_WM_UNIT_ID" val="diagram20174766_2*l_i*1_28"/>
  <p:tag name="KSO_WM_UNIT_INDEX" val="1_28"/>
  <p:tag name="KSO_WM_UNIT_LAYERLEVEL" val="1_1"/>
  <p:tag name="KSO_WM_UNIT_TEXT_FILL_FORE_SCHEMECOLOR_INDEX" val="2"/>
  <p:tag name="KSO_WM_UNIT_TEXT_FILL_TYPE" val="1"/>
  <p:tag name="KSO_WM_UNIT_TYPE" val="l_i"/>
</p:tagLst>
</file>

<file path=ppt/tags/tag3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6"/>
  <p:tag name="KSO_WM_UNIT_FILL_TYPE" val="1"/>
  <p:tag name="KSO_WM_UNIT_ID" val="diagram20174766_2*l_i*1_29"/>
  <p:tag name="KSO_WM_UNIT_INDEX" val="1_29"/>
  <p:tag name="KSO_WM_UNIT_LAYERLEVEL" val="1_1"/>
  <p:tag name="KSO_WM_UNIT_TEXT_FILL_FORE_SCHEMECOLOR_INDEX" val="2"/>
  <p:tag name="KSO_WM_UNIT_TEXT_FILL_TYPE" val="1"/>
  <p:tag name="KSO_WM_UNIT_TYPE" val="l_i"/>
</p:tagLst>
</file>

<file path=ppt/tags/tag3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6"/>
  <p:tag name="KSO_WM_UNIT_FILL_TYPE" val="1"/>
  <p:tag name="KSO_WM_UNIT_ID" val="diagram20174766_2*l_i*1_30"/>
  <p:tag name="KSO_WM_UNIT_INDEX" val="1_30"/>
  <p:tag name="KSO_WM_UNIT_LAYERLEVEL" val="1_1"/>
  <p:tag name="KSO_WM_UNIT_TEXT_FILL_FORE_SCHEMECOLOR_INDEX" val="2"/>
  <p:tag name="KSO_WM_UNIT_TEXT_FILL_TYPE" val="1"/>
  <p:tag name="KSO_WM_UNIT_TYPE" val="l_i"/>
</p:tagLst>
</file>

<file path=ppt/tags/tag3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6"/>
  <p:tag name="KSO_WM_UNIT_FILL_TYPE" val="1"/>
  <p:tag name="KSO_WM_UNIT_ID" val="diagram20174766_2*l_i*1_31"/>
  <p:tag name="KSO_WM_UNIT_INDEX" val="1_31"/>
  <p:tag name="KSO_WM_UNIT_LAYERLEVEL" val="1_1"/>
  <p:tag name="KSO_WM_UNIT_TEXT_FILL_FORE_SCHEMECOLOR_INDEX" val="2"/>
  <p:tag name="KSO_WM_UNIT_TEXT_FILL_TYPE" val="1"/>
  <p:tag name="KSO_WM_UNIT_TYPE" val="l_i"/>
</p:tagLst>
</file>

<file path=ppt/tags/tag3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6"/>
  <p:tag name="KSO_WM_UNIT_FILL_TYPE" val="1"/>
  <p:tag name="KSO_WM_UNIT_ID" val="diagram20174766_2*l_i*1_32"/>
  <p:tag name="KSO_WM_UNIT_INDEX" val="1_32"/>
  <p:tag name="KSO_WM_UNIT_LAYERLEVEL" val="1_1"/>
  <p:tag name="KSO_WM_UNIT_TEXT_FILL_FORE_SCHEMECOLOR_INDEX" val="2"/>
  <p:tag name="KSO_WM_UNIT_TEXT_FILL_TYPE" val="1"/>
  <p:tag name="KSO_WM_UNIT_TYPE" val="l_i"/>
</p:tagLst>
</file>

<file path=ppt/tags/tag3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6"/>
  <p:tag name="KSO_WM_UNIT_FILL_TYPE" val="1"/>
  <p:tag name="KSO_WM_UNIT_ID" val="diagram20174766_2*l_i*1_33"/>
  <p:tag name="KSO_WM_UNIT_INDEX" val="1_33"/>
  <p:tag name="KSO_WM_UNIT_LAYERLEVEL" val="1_1"/>
  <p:tag name="KSO_WM_UNIT_TEXT_FILL_FORE_SCHEMECOLOR_INDEX" val="2"/>
  <p:tag name="KSO_WM_UNIT_TEXT_FILL_TYPE" val="1"/>
  <p:tag name="KSO_WM_UNIT_TYPE" val="l_i"/>
</p:tagLst>
</file>

<file path=ppt/tags/tag3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6"/>
  <p:tag name="KSO_WM_UNIT_FILL_TYPE" val="1"/>
  <p:tag name="KSO_WM_UNIT_ID" val="diagram20174766_2*l_i*1_34"/>
  <p:tag name="KSO_WM_UNIT_INDEX" val="1_34"/>
  <p:tag name="KSO_WM_UNIT_LAYERLEVEL" val="1_1"/>
  <p:tag name="KSO_WM_UNIT_TEXT_FILL_FORE_SCHEMECOLOR_INDEX" val="2"/>
  <p:tag name="KSO_WM_UNIT_TEXT_FILL_TYPE" val="1"/>
  <p:tag name="KSO_WM_UNIT_TYPE" val="l_i"/>
</p:tagLst>
</file>

<file path=ppt/tags/tag3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6"/>
  <p:tag name="KSO_WM_UNIT_FILL_TYPE" val="1"/>
  <p:tag name="KSO_WM_UNIT_ID" val="diagram20174766_2*l_i*1_35"/>
  <p:tag name="KSO_WM_UNIT_INDEX" val="1_35"/>
  <p:tag name="KSO_WM_UNIT_LAYERLEVEL" val="1_1"/>
  <p:tag name="KSO_WM_UNIT_TEXT_FILL_FORE_SCHEMECOLOR_INDEX" val="2"/>
  <p:tag name="KSO_WM_UNIT_TEXT_FILL_TYPE" val="1"/>
  <p:tag name="KSO_WM_UNIT_TYPE" val="l_i"/>
</p:tagLst>
</file>

<file path=ppt/tags/tag3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6"/>
  <p:tag name="KSO_WM_UNIT_FILL_TYPE" val="1"/>
  <p:tag name="KSO_WM_UNIT_ID" val="diagram20174766_2*l_i*1_36"/>
  <p:tag name="KSO_WM_UNIT_INDEX" val="1_36"/>
  <p:tag name="KSO_WM_UNIT_LAYERLEVEL" val="1_1"/>
  <p:tag name="KSO_WM_UNIT_TEXT_FILL_FORE_SCHEMECOLOR_INDEX" val="2"/>
  <p:tag name="KSO_WM_UNIT_TEXT_FILL_TYPE" val="1"/>
  <p:tag name="KSO_WM_UNIT_TYPE" val="l_i"/>
</p:tagLst>
</file>

<file path=ppt/tags/tag3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6"/>
  <p:tag name="KSO_WM_UNIT_FILL_TYPE" val="1"/>
  <p:tag name="KSO_WM_UNIT_ID" val="diagram20174766_2*l_i*1_37"/>
  <p:tag name="KSO_WM_UNIT_INDEX" val="1_37"/>
  <p:tag name="KSO_WM_UNIT_LAYERLEVEL" val="1_1"/>
  <p:tag name="KSO_WM_UNIT_TEXT_FILL_FORE_SCHEMECOLOR_INDEX" val="2"/>
  <p:tag name="KSO_WM_UNIT_TEXT_FILL_TYPE" val="1"/>
  <p:tag name="KSO_WM_UNIT_TYPE" val="l_i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174766"/>
  <p:tag name="KSO_WM_UNIT_ID" val="diagram20174766_2*i*2"/>
  <p:tag name="KSO_WM_UNIT_INDEX" val="2"/>
  <p:tag name="KSO_WM_UNIT_TYPE" val="i"/>
</p:tagLst>
</file>

<file path=ppt/tags/tag4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6"/>
  <p:tag name="KSO_WM_UNIT_FILL_TYPE" val="1"/>
  <p:tag name="KSO_WM_UNIT_ID" val="diagram20174766_2*l_i*1_38"/>
  <p:tag name="KSO_WM_UNIT_INDEX" val="1_38"/>
  <p:tag name="KSO_WM_UNIT_LAYERLEVEL" val="1_1"/>
  <p:tag name="KSO_WM_UNIT_TEXT_FILL_FORE_SCHEMECOLOR_INDEX" val="2"/>
  <p:tag name="KSO_WM_UNIT_TEXT_FILL_TYPE" val="1"/>
  <p:tag name="KSO_WM_UNIT_TYPE" val="l_i"/>
</p:tagLst>
</file>

<file path=ppt/tags/tag4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ID" val="diagram20174766_2*l_i*1_39"/>
  <p:tag name="KSO_WM_UNIT_INDEX" val="1_39"/>
  <p:tag name="KSO_WM_UNIT_LAYERLEVEL" val="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i"/>
</p:tagLst>
</file>

<file path=ppt/tags/tag4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6"/>
  <p:tag name="KSO_WM_UNIT_FILL_TYPE" val="1"/>
  <p:tag name="KSO_WM_UNIT_ID" val="diagram20174766_2*l_h_i*1_2_1"/>
  <p:tag name="KSO_WM_UNIT_INDEX" val="1_2_1"/>
  <p:tag name="KSO_WM_UNIT_LAYERLEVEL" val="1_1_1"/>
  <p:tag name="KSO_WM_UNIT_TEXT_FILL_FORE_SCHEMECOLOR_INDEX" val="2"/>
  <p:tag name="KSO_WM_UNIT_TEXT_FILL_TYPE" val="1"/>
  <p:tag name="KSO_WM_UNIT_TYPE" val="l_h_i"/>
</p:tagLst>
</file>

<file path=ppt/tags/tag4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FILL_FORE_SCHEMECOLOR_INDEX" val="6"/>
  <p:tag name="KSO_WM_UNIT_FILL_TYPE" val="1"/>
  <p:tag name="KSO_WM_UNIT_ID" val="diagram20174766_2*l_h_i*1_1_1"/>
  <p:tag name="KSO_WM_UNIT_INDEX" val="1_1_1"/>
  <p:tag name="KSO_WM_UNIT_LAYERLEVEL" val="1_1_1"/>
  <p:tag name="KSO_WM_UNIT_TEXT_FILL_FORE_SCHEMECOLOR_INDEX" val="2"/>
  <p:tag name="KSO_WM_UNIT_TEXT_FILL_TYPE" val="1"/>
  <p:tag name="KSO_WM_UNIT_TYPE" val="l_h_i"/>
</p:tagLst>
</file>

<file path=ppt/tags/tag4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CLEAR" val="0"/>
  <p:tag name="KSO_WM_UNIT_COMPATIBLE" val="0"/>
  <p:tag name="KSO_WM_UNIT_HIGHLIGHT" val="0"/>
  <p:tag name="KSO_WM_UNIT_ID" val="diagram20174766_2*l_h_f*1_2_1"/>
  <p:tag name="KSO_WM_UNIT_INDEX" val="1_2_1"/>
  <p:tag name="KSO_WM_UNIT_LAYERLEVEL" val="1_1_1"/>
  <p:tag name="KSO_WM_UNIT_PRESET_TEXT_INDEX" val="2"/>
  <p:tag name="KSO_WM_UNIT_PRESET_TEXT_LEN" val="30"/>
  <p:tag name="KSO_WM_UNIT_TEXT_FILL_FORE_SCHEMECOLOR_INDEX" val="13"/>
  <p:tag name="KSO_WM_UNIT_TEXT_FILL_TYPE" val="1"/>
  <p:tag name="KSO_WM_UNIT_TYPE" val="l_h_f"/>
  <p:tag name="KSO_WM_UNIT_VALUE" val="30"/>
</p:tagLst>
</file>

<file path=ppt/tags/tag4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CLEAR" val="0"/>
  <p:tag name="KSO_WM_UNIT_COMPATIBLE" val="0"/>
  <p:tag name="KSO_WM_UNIT_HIGHLIGHT" val="0"/>
  <p:tag name="KSO_WM_UNIT_ID" val="diagram20174766_2*l_h_f*1_1_1"/>
  <p:tag name="KSO_WM_UNIT_INDEX" val="1_1_1"/>
  <p:tag name="KSO_WM_UNIT_LAYERLEVEL" val="1_1_1"/>
  <p:tag name="KSO_WM_UNIT_PRESET_TEXT_INDEX" val="2"/>
  <p:tag name="KSO_WM_UNIT_PRESET_TEXT_LEN" val="30"/>
  <p:tag name="KSO_WM_UNIT_TEXT_FILL_FORE_SCHEMECOLOR_INDEX" val="13"/>
  <p:tag name="KSO_WM_UNIT_TEXT_FILL_TYPE" val="1"/>
  <p:tag name="KSO_WM_UNIT_TYPE" val="l_h_f"/>
  <p:tag name="KSO_WM_UNIT_VALUE" val="30"/>
</p:tagLst>
</file>

<file path=ppt/tags/tag46.xml><?xml version="1.0" encoding="utf-8"?>
<p:tagLst xmlns:p="http://schemas.openxmlformats.org/presentationml/2006/main">
  <p:tag name="KSO_WM_ASSEMBLE_CHIP_INDEX" val="28cf4634b66544b08cb8acda5593cc98"/>
  <p:tag name="KSO_WM_BEAUTIFY_FLAG" val="#wm#"/>
  <p:tag name="KSO_WM_CHIP_GROUPID" val="60bee48d4a63c72506fbd491"/>
  <p:tag name="KSO_WM_CHIP_XID" val="60bee48d4a63c72506fbd492"/>
  <p:tag name="KSO_WM_DIAGRAM_GROUP_CODE" val="l1-1"/>
  <p:tag name="KSO_WM_TAG_VERSION" val="1.0"/>
  <p:tag name="KSO_WM_TEMPLATE_CATEGORY" val="diagram"/>
  <p:tag name="KSO_WM_TEMPLATE_INDEX" val="20219466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219466_2*l_h_i*1_2_1"/>
  <p:tag name="KSO_WM_UNIT_INDEX" val="1_2_1"/>
  <p:tag name="KSO_WM_UNIT_LAYERLEVEL" val="1_1_1"/>
  <p:tag name="KSO_WM_UNIT_TEXT_FILL_FORE_SCHEMECOLOR_INDEX" val="2"/>
  <p:tag name="KSO_WM_UNIT_TEXT_FILL_TYPE" val="1"/>
  <p:tag name="KSO_WM_UNIT_TYPE" val="l_h_i"/>
  <p:tag name="KSO_WM_UNIT_VALUE" val="132"/>
</p:tagLst>
</file>

<file path=ppt/tags/tag47.xml><?xml version="1.0" encoding="utf-8"?>
<p:tagLst xmlns:p="http://schemas.openxmlformats.org/presentationml/2006/main">
  <p:tag name="KSO_WM_ASSEMBLE_CHIP_INDEX" val="28cf4634b66544b08cb8acda5593cc98"/>
  <p:tag name="KSO_WM_BEAUTIFY_FLAG" val="#wm#"/>
  <p:tag name="KSO_WM_CHIP_GROUPID" val="60bee48d4a63c72506fbd491"/>
  <p:tag name="KSO_WM_CHIP_XID" val="60bee48d4a63c72506fbd492"/>
  <p:tag name="KSO_WM_DIAGRAM_GROUP_CODE" val="l1-1"/>
  <p:tag name="KSO_WM_TAG_VERSION" val="1.0"/>
  <p:tag name="KSO_WM_TEMPLATE_CATEGORY" val="diagram"/>
  <p:tag name="KSO_WM_TEMPLATE_INDEX" val="20219466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219466_2*l_h_i*1_1_1"/>
  <p:tag name="KSO_WM_UNIT_INDEX" val="1_1_1"/>
  <p:tag name="KSO_WM_UNIT_LAYERLEVEL" val="1_1_1"/>
  <p:tag name="KSO_WM_UNIT_TEXT_FILL_FORE_SCHEMECOLOR_INDEX" val="2"/>
  <p:tag name="KSO_WM_UNIT_TEXT_FILL_TYPE" val="1"/>
  <p:tag name="KSO_WM_UNIT_TYPE" val="l_h_i"/>
  <p:tag name="KSO_WM_UNIT_VALUE" val="132"/>
</p:tagLst>
</file>

<file path=ppt/tags/tag48.xml><?xml version="1.0" encoding="utf-8"?>
<p:tagLst xmlns:p="http://schemas.openxmlformats.org/presentationml/2006/main">
  <p:tag name="KSO_WM_ASSEMBLE_CHIP_INDEX" val="28cf4634b66544b08cb8acda5593cc98"/>
  <p:tag name="KSO_WM_BEAUTIFY_FLAG" val="#wm#"/>
  <p:tag name="KSO_WM_CHIP_GROUPID" val="60bee48d4a63c72506fbd491"/>
  <p:tag name="KSO_WM_CHIP_XID" val="60bee48d4a63c72506fbd492"/>
  <p:tag name="KSO_WM_DIAGRAM_GROUP_CODE" val="l1-1"/>
  <p:tag name="KSO_WM_TAG_VERSION" val="1.0"/>
  <p:tag name="KSO_WM_TEMPLATE_CATEGORY" val="diagram"/>
  <p:tag name="KSO_WM_TEMPLATE_INDEX" val="20219466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219466_2*l_h_i*1_1_3"/>
  <p:tag name="KSO_WM_UNIT_INDEX" val="1_1_3"/>
  <p:tag name="KSO_WM_UNIT_LAYERLEVEL" val="1_1_1"/>
  <p:tag name="KSO_WM_UNIT_TEXT_FILL_FORE_SCHEMECOLOR_INDEX" val="2"/>
  <p:tag name="KSO_WM_UNIT_TEXT_FILL_TYPE" val="1"/>
  <p:tag name="KSO_WM_UNIT_TYPE" val="l_h_i"/>
  <p:tag name="KSO_WM_UNIT_VALUE" val="12"/>
</p:tagLst>
</file>

<file path=ppt/tags/tag49.xml><?xml version="1.0" encoding="utf-8"?>
<p:tagLst xmlns:p="http://schemas.openxmlformats.org/presentationml/2006/main">
  <p:tag name="KSO_WM_ASSEMBLE_CHIP_INDEX" val="28cf4634b66544b08cb8acda5593cc98"/>
  <p:tag name="KSO_WM_BEAUTIFY_FLAG" val="#wm#"/>
  <p:tag name="KSO_WM_CHIP_GROUPID" val="60bee48d4a63c72506fbd491"/>
  <p:tag name="KSO_WM_CHIP_XID" val="60bee48d4a63c72506fbd492"/>
  <p:tag name="KSO_WM_DIAGRAM_GROUP_CODE" val="l1-1"/>
  <p:tag name="KSO_WM_TAG_VERSION" val="1.0"/>
  <p:tag name="KSO_WM_TEMPLATE_CATEGORY" val="diagram"/>
  <p:tag name="KSO_WM_TEMPLATE_INDEX" val="20219466"/>
  <p:tag name="KSO_WM_UNIT_COMPATIBLE" val="0"/>
  <p:tag name="KSO_WM_UNIT_DIAGRAM_ISNUMVISUAL" val="0"/>
  <p:tag name="KSO_WM_UNIT_DIAGRAM_ISREFERUNIT" val="0"/>
  <p:tag name="KSO_WM_UNIT_HIGHLIGHT" val="0"/>
  <p:tag name="KSO_WM_UNIT_ID" val="diagram20219466_2*l_h_f*1_1_1"/>
  <p:tag name="KSO_WM_UNIT_INDEX" val="1_1_1"/>
  <p:tag name="KSO_WM_UNIT_LAYERLEVEL" val="1_1_1"/>
  <p:tag name="KSO_WM_UNIT_NOCLEAR" val="0"/>
  <p:tag name="KSO_WM_UNIT_PRESET_TEXT" val="单击此处输入你的正文，准确理解您传达的信息"/>
  <p:tag name="KSO_WM_UNIT_SUBTYPE" val="a"/>
  <p:tag name="KSO_WM_UNIT_TEXT_FILL_FORE_SCHEMECOLOR_INDEX" val="14"/>
  <p:tag name="KSO_WM_UNIT_TEXT_FILL_TYPE" val="1"/>
  <p:tag name="KSO_WM_UNIT_TYPE" val="l_h_f"/>
  <p:tag name="KSO_WM_UNIT_VALUE" val="36"/>
</p:tagLst>
</file>

<file path=ppt/tags/tag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ID" val="diagram20174766_2*l_i*1_3"/>
  <p:tag name="KSO_WM_UNIT_INDEX" val="1_3"/>
  <p:tag name="KSO_WM_UNIT_LAYERLEVEL" val="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i"/>
</p:tagLst>
</file>

<file path=ppt/tags/tag50.xml><?xml version="1.0" encoding="utf-8"?>
<p:tagLst xmlns:p="http://schemas.openxmlformats.org/presentationml/2006/main">
  <p:tag name="KSO_WM_ASSEMBLE_CHIP_INDEX" val="28cf4634b66544b08cb8acda5593cc98"/>
  <p:tag name="KSO_WM_BEAUTIFY_FLAG" val="#wm#"/>
  <p:tag name="KSO_WM_CHIP_GROUPID" val="60bee48d4a63c72506fbd491"/>
  <p:tag name="KSO_WM_CHIP_XID" val="60bee48d4a63c72506fbd492"/>
  <p:tag name="KSO_WM_DIAGRAM_GROUP_CODE" val="l1-1"/>
  <p:tag name="KSO_WM_TAG_VERSION" val="1.0"/>
  <p:tag name="KSO_WM_TEMPLATE_CATEGORY" val="diagram"/>
  <p:tag name="KSO_WM_TEMPLATE_INDEX" val="20219466"/>
  <p:tag name="KSO_WM_UNIT_COMPATIBLE" val="0"/>
  <p:tag name="KSO_WM_UNIT_DIAGRAM_ISNUMVISUAL" val="0"/>
  <p:tag name="KSO_WM_UNIT_DIAGRAM_ISREFERUNIT" val="0"/>
  <p:tag name="KSO_WM_UNIT_HIGHLIGHT" val="0"/>
  <p:tag name="KSO_WM_UNIT_ID" val="diagram20219466_2*l_h_i*1_1_2"/>
  <p:tag name="KSO_WM_UNIT_INDEX" val="1_1_2"/>
  <p:tag name="KSO_WM_UNIT_LAYERLEVEL" val="1_1_1"/>
  <p:tag name="KSO_WM_UNIT_SUBTYPE" val="d"/>
  <p:tag name="KSO_WM_UNIT_TEXT_FILL_FORE_SCHEMECOLOR_INDEX" val="5"/>
  <p:tag name="KSO_WM_UNIT_TEXT_FILL_TYPE" val="1"/>
  <p:tag name="KSO_WM_UNIT_TYPE" val="l_h_i"/>
  <p:tag name="KSO_WM_UNIT_VALUE" val="2"/>
</p:tagLst>
</file>

<file path=ppt/tags/tag51.xml><?xml version="1.0" encoding="utf-8"?>
<p:tagLst xmlns:p="http://schemas.openxmlformats.org/presentationml/2006/main">
  <p:tag name="KSO_WM_ASSEMBLE_CHIP_INDEX" val="28cf4634b66544b08cb8acda5593cc98"/>
  <p:tag name="KSO_WM_BEAUTIFY_FLAG" val="#wm#"/>
  <p:tag name="KSO_WM_CHIP_GROUPID" val="60bee48d4a63c72506fbd491"/>
  <p:tag name="KSO_WM_CHIP_XID" val="60bee48d4a63c72506fbd492"/>
  <p:tag name="KSO_WM_DIAGRAM_GROUP_CODE" val="l1-1"/>
  <p:tag name="KSO_WM_TAG_VERSION" val="1.0"/>
  <p:tag name="KSO_WM_TEMPLATE_CATEGORY" val="diagram"/>
  <p:tag name="KSO_WM_TEMPLATE_INDEX" val="20219466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219466_2*l_h_i*1_2_1"/>
  <p:tag name="KSO_WM_UNIT_INDEX" val="1_2_1"/>
  <p:tag name="KSO_WM_UNIT_LAYERLEVEL" val="1_1_1"/>
  <p:tag name="KSO_WM_UNIT_TEXT_FILL_FORE_SCHEMECOLOR_INDEX" val="2"/>
  <p:tag name="KSO_WM_UNIT_TEXT_FILL_TYPE" val="1"/>
  <p:tag name="KSO_WM_UNIT_TYPE" val="l_h_i"/>
  <p:tag name="KSO_WM_UNIT_VALUE" val="132"/>
</p:tagLst>
</file>

<file path=ppt/tags/tag52.xml><?xml version="1.0" encoding="utf-8"?>
<p:tagLst xmlns:p="http://schemas.openxmlformats.org/presentationml/2006/main">
  <p:tag name="KSO_WM_ASSEMBLE_CHIP_INDEX" val="28cf4634b66544b08cb8acda5593cc98"/>
  <p:tag name="KSO_WM_BEAUTIFY_FLAG" val="#wm#"/>
  <p:tag name="KSO_WM_CHIP_GROUPID" val="60bee48d4a63c72506fbd491"/>
  <p:tag name="KSO_WM_CHIP_XID" val="60bee48d4a63c72506fbd492"/>
  <p:tag name="KSO_WM_DIAGRAM_GROUP_CODE" val="l1-1"/>
  <p:tag name="KSO_WM_TAG_VERSION" val="1.0"/>
  <p:tag name="KSO_WM_TEMPLATE_CATEGORY" val="diagram"/>
  <p:tag name="KSO_WM_TEMPLATE_INDEX" val="20219466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219466_2*l_h_i*1_2_3"/>
  <p:tag name="KSO_WM_UNIT_INDEX" val="1_2_3"/>
  <p:tag name="KSO_WM_UNIT_LAYERLEVEL" val="1_1_1"/>
  <p:tag name="KSO_WM_UNIT_TEXT_FILL_FORE_SCHEMECOLOR_INDEX" val="2"/>
  <p:tag name="KSO_WM_UNIT_TEXT_FILL_TYPE" val="1"/>
  <p:tag name="KSO_WM_UNIT_TYPE" val="l_h_i"/>
  <p:tag name="KSO_WM_UNIT_VALUE" val="12"/>
</p:tagLst>
</file>

<file path=ppt/tags/tag53.xml><?xml version="1.0" encoding="utf-8"?>
<p:tagLst xmlns:p="http://schemas.openxmlformats.org/presentationml/2006/main">
  <p:tag name="KSO_WM_ASSEMBLE_CHIP_INDEX" val="28cf4634b66544b08cb8acda5593cc98"/>
  <p:tag name="KSO_WM_BEAUTIFY_FLAG" val="#wm#"/>
  <p:tag name="KSO_WM_CHIP_GROUPID" val="60bee48d4a63c72506fbd491"/>
  <p:tag name="KSO_WM_CHIP_XID" val="60bee48d4a63c72506fbd492"/>
  <p:tag name="KSO_WM_DIAGRAM_GROUP_CODE" val="l1-1"/>
  <p:tag name="KSO_WM_TAG_VERSION" val="1.0"/>
  <p:tag name="KSO_WM_TEMPLATE_CATEGORY" val="diagram"/>
  <p:tag name="KSO_WM_TEMPLATE_INDEX" val="20219466"/>
  <p:tag name="KSO_WM_UNIT_COMPATIBLE" val="0"/>
  <p:tag name="KSO_WM_UNIT_DIAGRAM_ISNUMVISUAL" val="0"/>
  <p:tag name="KSO_WM_UNIT_DIAGRAM_ISREFERUNIT" val="0"/>
  <p:tag name="KSO_WM_UNIT_HIGHLIGHT" val="0"/>
  <p:tag name="KSO_WM_UNIT_ID" val="diagram20219466_2*l_h_f*1_2_1"/>
  <p:tag name="KSO_WM_UNIT_INDEX" val="1_2_1"/>
  <p:tag name="KSO_WM_UNIT_LAYERLEVEL" val="1_1_1"/>
  <p:tag name="KSO_WM_UNIT_NOCLEAR" val="0"/>
  <p:tag name="KSO_WM_UNIT_PRESET_TEXT" val="单击此处输入你的正文，准确理解您传达的信息"/>
  <p:tag name="KSO_WM_UNIT_SUBTYPE" val="a"/>
  <p:tag name="KSO_WM_UNIT_TEXT_FILL_FORE_SCHEMECOLOR_INDEX" val="14"/>
  <p:tag name="KSO_WM_UNIT_TEXT_FILL_TYPE" val="1"/>
  <p:tag name="KSO_WM_UNIT_TYPE" val="l_h_f"/>
  <p:tag name="KSO_WM_UNIT_VALUE" val="36"/>
</p:tagLst>
</file>

<file path=ppt/tags/tag54.xml><?xml version="1.0" encoding="utf-8"?>
<p:tagLst xmlns:p="http://schemas.openxmlformats.org/presentationml/2006/main">
  <p:tag name="KSO_WM_ASSEMBLE_CHIP_INDEX" val="28cf4634b66544b08cb8acda5593cc98"/>
  <p:tag name="KSO_WM_BEAUTIFY_FLAG" val="#wm#"/>
  <p:tag name="KSO_WM_CHIP_GROUPID" val="60bee48d4a63c72506fbd491"/>
  <p:tag name="KSO_WM_CHIP_XID" val="60bee48d4a63c72506fbd492"/>
  <p:tag name="KSO_WM_DIAGRAM_GROUP_CODE" val="l1-1"/>
  <p:tag name="KSO_WM_TAG_VERSION" val="1.0"/>
  <p:tag name="KSO_WM_TEMPLATE_CATEGORY" val="diagram"/>
  <p:tag name="KSO_WM_TEMPLATE_INDEX" val="20219466"/>
  <p:tag name="KSO_WM_UNIT_COMPATIBLE" val="0"/>
  <p:tag name="KSO_WM_UNIT_DIAGRAM_ISNUMVISUAL" val="0"/>
  <p:tag name="KSO_WM_UNIT_DIAGRAM_ISREFERUNIT" val="0"/>
  <p:tag name="KSO_WM_UNIT_HIGHLIGHT" val="0"/>
  <p:tag name="KSO_WM_UNIT_ID" val="diagram20219466_2*l_h_i*1_2_2"/>
  <p:tag name="KSO_WM_UNIT_INDEX" val="1_2_2"/>
  <p:tag name="KSO_WM_UNIT_LAYERLEVEL" val="1_1_1"/>
  <p:tag name="KSO_WM_UNIT_SUBTYPE" val="d"/>
  <p:tag name="KSO_WM_UNIT_TEXT_FILL_FORE_SCHEMECOLOR_INDEX" val="5"/>
  <p:tag name="KSO_WM_UNIT_TEXT_FILL_TYPE" val="1"/>
  <p:tag name="KSO_WM_UNIT_TYPE" val="l_h_i"/>
  <p:tag name="KSO_WM_UNIT_VALUE" val="2"/>
</p:tagLst>
</file>

<file path=ppt/tags/tag55.xml><?xml version="1.0" encoding="utf-8"?>
<p:tagLst xmlns:p="http://schemas.openxmlformats.org/presentationml/2006/main">
  <p:tag name="KSO_WM_ASSEMBLE_CHIP_INDEX" val="28cf4634b66544b08cb8acda5593cc98"/>
  <p:tag name="KSO_WM_BEAUTIFY_FLAG" val="#wm#"/>
  <p:tag name="KSO_WM_CHIP_GROUPID" val="60bee48d4a63c72506fbd491"/>
  <p:tag name="KSO_WM_CHIP_XID" val="60bee48d4a63c72506fbd492"/>
  <p:tag name="KSO_WM_DIAGRAM_GROUP_CODE" val="l1-1"/>
  <p:tag name="KSO_WM_TAG_VERSION" val="1.0"/>
  <p:tag name="KSO_WM_TEMPLATE_CATEGORY" val="diagram"/>
  <p:tag name="KSO_WM_TEMPLATE_INDEX" val="20219466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219466_2*l_h_i*1_3_1"/>
  <p:tag name="KSO_WM_UNIT_INDEX" val="1_3_1"/>
  <p:tag name="KSO_WM_UNIT_LAYERLEVEL" val="1_1_1"/>
  <p:tag name="KSO_WM_UNIT_TEXT_FILL_FORE_SCHEMECOLOR_INDEX" val="2"/>
  <p:tag name="KSO_WM_UNIT_TEXT_FILL_TYPE" val="1"/>
  <p:tag name="KSO_WM_UNIT_TYPE" val="l_h_i"/>
  <p:tag name="KSO_WM_UNIT_VALUE" val="132"/>
</p:tagLst>
</file>

<file path=ppt/tags/tag56.xml><?xml version="1.0" encoding="utf-8"?>
<p:tagLst xmlns:p="http://schemas.openxmlformats.org/presentationml/2006/main">
  <p:tag name="KSO_WM_ASSEMBLE_CHIP_INDEX" val="28cf4634b66544b08cb8acda5593cc98"/>
  <p:tag name="KSO_WM_BEAUTIFY_FLAG" val="#wm#"/>
  <p:tag name="KSO_WM_CHIP_GROUPID" val="60bee48d4a63c72506fbd491"/>
  <p:tag name="KSO_WM_CHIP_XID" val="60bee48d4a63c72506fbd492"/>
  <p:tag name="KSO_WM_DIAGRAM_GROUP_CODE" val="l1-1"/>
  <p:tag name="KSO_WM_TAG_VERSION" val="1.0"/>
  <p:tag name="KSO_WM_TEMPLATE_CATEGORY" val="diagram"/>
  <p:tag name="KSO_WM_TEMPLATE_INDEX" val="20219466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219466_2*l_h_i*1_3_3"/>
  <p:tag name="KSO_WM_UNIT_INDEX" val="1_3_3"/>
  <p:tag name="KSO_WM_UNIT_LAYERLEVEL" val="1_1_1"/>
  <p:tag name="KSO_WM_UNIT_TEXT_FILL_FORE_SCHEMECOLOR_INDEX" val="2"/>
  <p:tag name="KSO_WM_UNIT_TEXT_FILL_TYPE" val="1"/>
  <p:tag name="KSO_WM_UNIT_TYPE" val="l_h_i"/>
  <p:tag name="KSO_WM_UNIT_VALUE" val="12"/>
</p:tagLst>
</file>

<file path=ppt/tags/tag57.xml><?xml version="1.0" encoding="utf-8"?>
<p:tagLst xmlns:p="http://schemas.openxmlformats.org/presentationml/2006/main">
  <p:tag name="KSO_WM_ASSEMBLE_CHIP_INDEX" val="28cf4634b66544b08cb8acda5593cc98"/>
  <p:tag name="KSO_WM_BEAUTIFY_FLAG" val="#wm#"/>
  <p:tag name="KSO_WM_CHIP_GROUPID" val="60bee48d4a63c72506fbd491"/>
  <p:tag name="KSO_WM_CHIP_XID" val="60bee48d4a63c72506fbd492"/>
  <p:tag name="KSO_WM_DIAGRAM_GROUP_CODE" val="l1-1"/>
  <p:tag name="KSO_WM_TAG_VERSION" val="1.0"/>
  <p:tag name="KSO_WM_TEMPLATE_CATEGORY" val="diagram"/>
  <p:tag name="KSO_WM_TEMPLATE_INDEX" val="20219466"/>
  <p:tag name="KSO_WM_UNIT_COMPATIBLE" val="0"/>
  <p:tag name="KSO_WM_UNIT_DIAGRAM_ISNUMVISUAL" val="0"/>
  <p:tag name="KSO_WM_UNIT_DIAGRAM_ISREFERUNIT" val="0"/>
  <p:tag name="KSO_WM_UNIT_HIGHLIGHT" val="0"/>
  <p:tag name="KSO_WM_UNIT_ID" val="diagram20219466_2*l_h_f*1_3_1"/>
  <p:tag name="KSO_WM_UNIT_INDEX" val="1_3_1"/>
  <p:tag name="KSO_WM_UNIT_LAYERLEVEL" val="1_1_1"/>
  <p:tag name="KSO_WM_UNIT_NOCLEAR" val="0"/>
  <p:tag name="KSO_WM_UNIT_PRESET_TEXT" val="单击此处输入你的正文，准确理解您传达的信息"/>
  <p:tag name="KSO_WM_UNIT_SUBTYPE" val="a"/>
  <p:tag name="KSO_WM_UNIT_TEXT_FILL_FORE_SCHEMECOLOR_INDEX" val="14"/>
  <p:tag name="KSO_WM_UNIT_TEXT_FILL_TYPE" val="1"/>
  <p:tag name="KSO_WM_UNIT_TYPE" val="l_h_f"/>
  <p:tag name="KSO_WM_UNIT_VALUE" val="36"/>
</p:tagLst>
</file>

<file path=ppt/tags/tag58.xml><?xml version="1.0" encoding="utf-8"?>
<p:tagLst xmlns:p="http://schemas.openxmlformats.org/presentationml/2006/main">
  <p:tag name="KSO_WM_ASSEMBLE_CHIP_INDEX" val="28cf4634b66544b08cb8acda5593cc98"/>
  <p:tag name="KSO_WM_BEAUTIFY_FLAG" val="#wm#"/>
  <p:tag name="KSO_WM_CHIP_GROUPID" val="60bee48d4a63c72506fbd491"/>
  <p:tag name="KSO_WM_CHIP_XID" val="60bee48d4a63c72506fbd492"/>
  <p:tag name="KSO_WM_DIAGRAM_GROUP_CODE" val="l1-1"/>
  <p:tag name="KSO_WM_TAG_VERSION" val="1.0"/>
  <p:tag name="KSO_WM_TEMPLATE_CATEGORY" val="diagram"/>
  <p:tag name="KSO_WM_TEMPLATE_INDEX" val="20219466"/>
  <p:tag name="KSO_WM_UNIT_COMPATIBLE" val="0"/>
  <p:tag name="KSO_WM_UNIT_DIAGRAM_ISNUMVISUAL" val="0"/>
  <p:tag name="KSO_WM_UNIT_DIAGRAM_ISREFERUNIT" val="0"/>
  <p:tag name="KSO_WM_UNIT_HIGHLIGHT" val="0"/>
  <p:tag name="KSO_WM_UNIT_ID" val="diagram20219466_2*l_h_i*1_3_2"/>
  <p:tag name="KSO_WM_UNIT_INDEX" val="1_3_2"/>
  <p:tag name="KSO_WM_UNIT_LAYERLEVEL" val="1_1_1"/>
  <p:tag name="KSO_WM_UNIT_SUBTYPE" val="d"/>
  <p:tag name="KSO_WM_UNIT_TEXT_FILL_FORE_SCHEMECOLOR_INDEX" val="5"/>
  <p:tag name="KSO_WM_UNIT_TEXT_FILL_TYPE" val="1"/>
  <p:tag name="KSO_WM_UNIT_TYPE" val="l_h_i"/>
  <p:tag name="KSO_WM_UNIT_VALUE" val="2"/>
</p:tagLst>
</file>

<file path=ppt/tags/tag5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160399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diagram160399_3*l_h_f*1_3_1"/>
  <p:tag name="KSO_WM_UNIT_INDEX" val="1_3_1"/>
  <p:tag name="KSO_WM_UNIT_LAYERLEVEL" val="1_1_1"/>
  <p:tag name="KSO_WM_UNIT_PRESET_TEXT" val="LOREM"/>
  <p:tag name="KSO_WM_UNIT_TEXT_FILL_FORE_SCHEMECOLOR_INDEX" val="14"/>
  <p:tag name="KSO_WM_UNIT_TEXT_FILL_TYPE" val="1"/>
  <p:tag name="KSO_WM_UNIT_TYPE" val="l_h_f"/>
  <p:tag name="KSO_WM_UNIT_VALUE" val="56"/>
</p:tagLst>
</file>

<file path=ppt/tags/tag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ID" val="diagram20174766_2*l_i*1_4"/>
  <p:tag name="KSO_WM_UNIT_INDEX" val="1_4"/>
  <p:tag name="KSO_WM_UNIT_LAYERLEVEL" val="1_1"/>
  <p:tag name="KSO_WM_UNIT_LINE_FILL_TYPE" val="2"/>
  <p:tag name="KSO_WM_UNIT_LINE_FORE_SCHEMECOLOR_INDEX" val="14"/>
  <p:tag name="KSO_WM_UNIT_TYPE" val="l_i"/>
</p:tagLst>
</file>

<file path=ppt/tags/tag6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160399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diagram160399_3*l_h_f*1_1_1"/>
  <p:tag name="KSO_WM_UNIT_INDEX" val="1_1_1"/>
  <p:tag name="KSO_WM_UNIT_LAYERLEVEL" val="1_1_1"/>
  <p:tag name="KSO_WM_UNIT_PRESET_TEXT" val="LOREM"/>
  <p:tag name="KSO_WM_UNIT_TEXT_FILL_FORE_SCHEMECOLOR_INDEX" val="14"/>
  <p:tag name="KSO_WM_UNIT_TEXT_FILL_TYPE" val="1"/>
  <p:tag name="KSO_WM_UNIT_TYPE" val="l_h_f"/>
  <p:tag name="KSO_WM_UNIT_VALUE" val="56"/>
</p:tagLst>
</file>

<file path=ppt/tags/tag6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160399"/>
  <p:tag name="KSO_WM_UNIT_CLEAR" val="1"/>
  <p:tag name="KSO_WM_UNIT_FILL_FORE_SCHEMECOLOR_INDEX" val="6"/>
  <p:tag name="KSO_WM_UNIT_FILL_TYPE" val="1"/>
  <p:tag name="KSO_WM_UNIT_ID" val="diagram160399_3*l_i*1_1"/>
  <p:tag name="KSO_WM_UNIT_INDEX" val="1_1"/>
  <p:tag name="KSO_WM_UNIT_LAYERLEVEL" val="1_1"/>
  <p:tag name="KSO_WM_UNIT_TEXT_FILL_FORE_SCHEMECOLOR_INDEX" val="14"/>
  <p:tag name="KSO_WM_UNIT_TEXT_FILL_TYPE" val="1"/>
  <p:tag name="KSO_WM_UNIT_TYPE" val="l_i"/>
</p:tagLst>
</file>

<file path=ppt/tags/tag6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160399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diagram160399_3*l_h_f*1_2_1"/>
  <p:tag name="KSO_WM_UNIT_INDEX" val="1_2_1"/>
  <p:tag name="KSO_WM_UNIT_LAYERLEVEL" val="1_1_1"/>
  <p:tag name="KSO_WM_UNIT_PRESET_TEXT" val="LOREM"/>
  <p:tag name="KSO_WM_UNIT_TEXT_FILL_FORE_SCHEMECOLOR_INDEX" val="14"/>
  <p:tag name="KSO_WM_UNIT_TEXT_FILL_TYPE" val="1"/>
  <p:tag name="KSO_WM_UNIT_TYPE" val="l_h_f"/>
  <p:tag name="KSO_WM_UNIT_VALUE" val="56"/>
</p:tagLst>
</file>

<file path=ppt/tags/tag6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160399"/>
  <p:tag name="KSO_WM_UNIT_CLEAR" val="1"/>
  <p:tag name="KSO_WM_UNIT_FILL_FORE_SCHEMECOLOR_INDEX" val="6"/>
  <p:tag name="KSO_WM_UNIT_FILL_TYPE" val="1"/>
  <p:tag name="KSO_WM_UNIT_ID" val="diagram160399_3*l_i*1_2"/>
  <p:tag name="KSO_WM_UNIT_INDEX" val="1_2"/>
  <p:tag name="KSO_WM_UNIT_LAYERLEVEL" val="1_1"/>
  <p:tag name="KSO_WM_UNIT_TEXT_FILL_FORE_SCHEMECOLOR_INDEX" val="14"/>
  <p:tag name="KSO_WM_UNIT_TEXT_FILL_TYPE" val="1"/>
  <p:tag name="KSO_WM_UNIT_TYPE" val="l_i"/>
</p:tagLst>
</file>

<file path=ppt/tags/tag6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160399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diagram160399_3*l_h_f*1_3_1"/>
  <p:tag name="KSO_WM_UNIT_INDEX" val="1_3_1"/>
  <p:tag name="KSO_WM_UNIT_LAYERLEVEL" val="1_1_1"/>
  <p:tag name="KSO_WM_UNIT_PRESET_TEXT" val="LOREM"/>
  <p:tag name="KSO_WM_UNIT_TEXT_FILL_FORE_SCHEMECOLOR_INDEX" val="14"/>
  <p:tag name="KSO_WM_UNIT_TEXT_FILL_TYPE" val="1"/>
  <p:tag name="KSO_WM_UNIT_TYPE" val="l_h_f"/>
  <p:tag name="KSO_WM_UNIT_VALUE" val="56"/>
</p:tagLst>
</file>

<file path=ppt/tags/tag6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160399"/>
  <p:tag name="KSO_WM_UNIT_CLEAR" val="1"/>
  <p:tag name="KSO_WM_UNIT_FILL_FORE_SCHEMECOLOR_INDEX" val="6"/>
  <p:tag name="KSO_WM_UNIT_FILL_TYPE" val="1"/>
  <p:tag name="KSO_WM_UNIT_ID" val="diagram160399_3*l_i*1_3"/>
  <p:tag name="KSO_WM_UNIT_INDEX" val="1_3"/>
  <p:tag name="KSO_WM_UNIT_LAYERLEVEL" val="1_1"/>
  <p:tag name="KSO_WM_UNIT_TEXT_FILL_FORE_SCHEMECOLOR_INDEX" val="14"/>
  <p:tag name="KSO_WM_UNIT_TEXT_FILL_TYPE" val="1"/>
  <p:tag name="KSO_WM_UNIT_TYPE" val="l_i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ID" val="diagram20174766_2*l_i*1_5"/>
  <p:tag name="KSO_WM_UNIT_INDEX" val="1_5"/>
  <p:tag name="KSO_WM_UNIT_LAYERLEVEL" val="1_1"/>
  <p:tag name="KSO_WM_UNIT_LINE_FILL_TYPE" val="2"/>
  <p:tag name="KSO_WM_UNIT_LINE_FORE_SCHEMECOLOR_INDEX" val="14"/>
  <p:tag name="KSO_WM_UNIT_TYPE" val="l_i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PA" val="v4.1.3"/>
</p:tagLst>
</file>

<file path=ppt/tags/tag75.xml><?xml version="1.0" encoding="utf-8"?>
<p:tagLst xmlns:p="http://schemas.openxmlformats.org/presentationml/2006/main">
  <p:tag name="AS_NET" val="4.0.30319.42000"/>
  <p:tag name="AS_OS" val="Microsoft Windows NT 6.2.9200.0"/>
  <p:tag name="AS_RELEASE_DATE" val="2017.10.11"/>
  <p:tag name="AS_TITLE" val="Aspose.Slides for .NET 2.0"/>
  <p:tag name="AS_VERSION" val="17.9.1"/>
</p:tagLst>
</file>

<file path=ppt/tags/tag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ID" val="diagram20174766_2*l_i*1_6"/>
  <p:tag name="KSO_WM_UNIT_INDEX" val="1_6"/>
  <p:tag name="KSO_WM_UNIT_LAYERLEVEL" val="1_1"/>
  <p:tag name="KSO_WM_UNIT_LINE_FILL_TYPE" val="2"/>
  <p:tag name="KSO_WM_UNIT_LINE_FORE_SCHEMECOLOR_INDEX" val="14"/>
  <p:tag name="KSO_WM_UNIT_TYPE" val="l_i"/>
</p:tagLst>
</file>

<file path=ppt/tags/tag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4766"/>
  <p:tag name="KSO_WM_UNIT_ID" val="diagram20174766_2*l_i*1_7"/>
  <p:tag name="KSO_WM_UNIT_INDEX" val="1_7"/>
  <p:tag name="KSO_WM_UNIT_LAYERLEVEL" val="1_1"/>
  <p:tag name="KSO_WM_UNIT_LINE_FILL_TYPE" val="2"/>
  <p:tag name="KSO_WM_UNIT_LINE_FORE_SCHEMECOLOR_INDEX" val="14"/>
  <p:tag name="KSO_WM_UNIT_TYPE" val="l_i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Normal"/>
        <a:ea typeface="Arial"/>
        <a:cs typeface="Arial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Taml" typeface="Latha"/>
        <a:font script="Hebr" typeface="Times New Roman"/>
        <a:font script="Laoo" typeface="DokChampa"/>
        <a:font script="Mong" typeface="Mongolian Baiti"/>
        <a:font script="Hans" typeface="思源黑体 CN Normal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思源黑体 CN Normal"/>
        <a:ea typeface="Arial"/>
        <a:cs typeface="Arial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思源黑体 CN Normal"/>
        <a:font script="Arab" typeface="思源黑体 CN Normal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思源黑体 CN Normal"/>
        <a:font script="Laoo" typeface="DokChampa"/>
        <a:font script="Mong" typeface="Mongolian Baiti"/>
        <a:font script="Hans" typeface="思源黑体 CN Normal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 主题 overrid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Arial"/>
        <a:cs typeface="Arial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全屏显示(4:3)</PresentationFormat>
  <Paragraphs>162</Paragraphs>
  <Slides>34</Slides>
  <Notes>34</Notes>
  <TotalTime>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35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0</LinksUpToDate>
  <SharedDoc>0</SharedDoc>
  <HyperlinksChanged>0</HyperlinksChanged>
  <Application>Aspose.Slides for .NET</Application>
  <AppVersion>17.0901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2024-04-14T05:15:15Z</dcterms:created>
  <dcterms:modified xsi:type="dcterms:W3CDTF">2024-04-14T05:16:45Z</dcterms:modified>
</cp:coreProperties>
</file>