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39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安全生产培训的基本原则</a:t>
            </a:r>
          </a:p>
          <a:p>
            <a:r>
              <a:t>预防为主</a:t>
            </a:r>
          </a:p>
          <a:p>
            <a:r>
              <a:t>安全生产培训应坚持预防为主的原则。通过培训，使员工掌握预防事故的方法和措施，减少事故发生的可能性，保障生产安全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全员参与</a:t>
            </a:r>
          </a:p>
          <a:p>
            <a:r>
              <a:t>安全生产培训应全员参与，覆盖企业所有员工。无论是一线操作人员还是管理人员，都应接受相应的安全生产培训，确保每个人都具备基本的安全意识和安全操作技能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理论与实践相结合</a:t>
            </a:r>
          </a:p>
          <a:p>
            <a:r>
              <a:t>安全生产培训应注重理论与实践相结合。通过理论教学使员工掌握安全知识，通过实践操作使员工掌握安全技能，使理论与实践相互印证，提高培训效果</a:t>
            </a:r>
          </a:p>
          <a:p>
            <a:r>
              <a:t>组织员工进行集中培训，由专业的培训师进行授课，系统讲解安全知识和操作技能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安全生产培训内容</a:t>
            </a:r>
          </a:p>
          <a:p>
            <a:r>
              <a:t>安全意识培训</a:t>
            </a:r>
          </a:p>
          <a:p>
            <a:r>
              <a:t>安全意识培训是安全生产培训的基础。它包括对安全生产的认识、对危险因素的识别、对安全规定的遵守等方面的培训。通过安全意识培训，员工可以认识到安全生产的重要性，学会如何识别和应对危险因素，遵守安全规定，从而减少事故的发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安全操作技能培训</a:t>
            </a:r>
          </a:p>
          <a:p>
            <a:r>
              <a:t>安全操作技能培训是安全生产培训的核心。它包括对各种设备和工具的正确使用、对各种安全设施的操作和维护、对紧急情况的应对等方面的培训。通过安全操作技能培训，员工可以掌握正确的操作方法，避免误操作导致的事故发生，提高应对紧急情况的能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应急救援培训</a:t>
            </a:r>
          </a:p>
          <a:p>
            <a:r>
              <a:t>应急救援培训是安全生产培训的重要组成部分。它包括对应急救援知识的了解、对应急救援设备的操作、对应急救援流程的熟悉等方面的培训。通过应急救援培训，员工可以在事故发生时迅速采取正确的应对措施，减少人员伤亡和财产损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法律法规培训</a:t>
            </a:r>
          </a:p>
          <a:p>
            <a:r>
              <a:t>法律法规培训是安全生产培训的必要内容。它包括对国家安全生产法律法规的了解、对企业安全生产规章制度的掌握等方面的培训。通过法律法规培训，员工可以了解自己在安全生产中的权利和责任，遵守法律法规和规章制度，减少违法行为的发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安全生产培训方法</a:t>
            </a:r>
          </a:p>
          <a:p>
            <a:r>
              <a:t>理论教学</a:t>
            </a:r>
          </a:p>
          <a:p>
            <a:r>
              <a:t>理论教学是安全生产培训的基本方法。通过课堂教学、讲座、研讨会等形式，向员工传授安全生产的知识和技能。理论教学可以系统地介绍安全生产的理论知识和实践经验，提高员工的安全意识和安全操作技能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实践操作</a:t>
            </a:r>
          </a:p>
          <a:p>
            <a:r>
              <a:t>实践操作是安全生产培训的重要方法。通过模拟演练、实地操作等形式，让员工亲身实践所学的知识和技能。实践操作可以帮助员工更好地掌握安全操作技能和应急救援技能，提高应对危险情况的能力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案例分析</a:t>
            </a:r>
          </a:p>
          <a:p>
            <a:r>
              <a:t>案例分析是安全生产培训的有效方法。通过分析真实的事故案例，让员工了解事故的成因、后果和预防措施。案例分析可以帮助员工深入了解安全生产的重要性，增强安全意识，避免类似事故的发生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安全文化建设</a:t>
            </a:r>
          </a:p>
          <a:p>
            <a:r>
              <a:t>安全文化建设是安全生产培训的长远目标。通过营造良好的安全文化氛围，让员工自觉遵守安全规定、积极参与安全生产活动。安全文化建设可以提高员工的安全意识和安全行为水平，形成人人关心安全、人人参与安全的良好局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安全生产培训的效果评估与改进</a:t>
            </a:r>
          </a:p>
          <a:p>
            <a:r>
              <a:t>培训效果评估</a:t>
            </a:r>
          </a:p>
          <a:p>
            <a:r>
              <a:t>通过测试、问卷调查等方式对培训效果进行评估，了解员工对安全知识的掌握程度和操作能力的提升情况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反馈意见收集</a:t>
            </a:r>
          </a:p>
          <a:p>
            <a:r>
              <a:t>收集员工对培训的反馈意见，了解员工对培训内容和方法的满意度，为改进培训提供依据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持续改进</a:t>
            </a:r>
          </a:p>
          <a:p>
            <a:r>
              <a:t>根据评估结果和反馈意见，对培训内容和方法进行持续改进，提高培训的质量和效果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结语</a:t>
            </a:r>
          </a:p>
          <a:p>
            <a:r>
              <a:t>安全生产培训是企业安全生产管理的重要环节，对于提高员工的安全意识和安全操作技能具有重要意义。企业应高度重视安全生产培训工作，建立健全的培训体系，确保培训工作的有效性和可持续性。同时，员工也应积极参与培训，不断提升自身的安全意识和安全操作技能，为企业的安全生产贡献力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引言</a:t>
            </a:r>
          </a:p>
          <a:p>
            <a:r>
              <a:t>安全生产是每个企业和组织都必须重视的重要环节。它涉及到员工的生命安全、企业的稳定运营以及社会的和谐稳定。因此，进行安全生产培训，提高员工的安全意识和安全操作技能，对于预防事故、减少损失、保障生产顺利进行具有重要意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安全生产的重要性</a:t>
            </a:r>
          </a:p>
          <a:p>
            <a:r>
              <a:t>生命安全</a:t>
            </a:r>
          </a:p>
          <a:p>
            <a:r>
              <a:t>安全生产首先关系到员工的生命安全。在工作场所，员工可能会面临各种潜在的危险因素，如机械伤害、电气伤害、火灾等。通过安全生产培训，员工可以了解这些危险因素，并学会如何避免和应对这些危险，从而保障自己的生命安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企业稳定运营</a:t>
            </a:r>
          </a:p>
          <a:p>
            <a:r>
              <a:t>安全生产也关系到企业的稳定运营。事故的发生不仅会导致人员伤亡和财产损失，还会影响企业的正常生产和运营秩序。安全生产培训可以提高员工的安全意识，减少事故的发生，从而保障企业的稳定运营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社会和谐稳定</a:t>
            </a:r>
          </a:p>
          <a:p>
            <a:r>
              <a:t>安全生产还关系到社会的和谐稳定。事故的发生可能会引发社会舆论的关注，甚至影响社会的稳定。通过安全生产培训，企业可以减少事故的发生，避免对社会造成不良影响，从而维护社会的和谐稳定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安全生产培训的重要性</a:t>
            </a:r>
          </a:p>
          <a:p>
            <a:r>
              <a:t>提高员工安全意识</a:t>
            </a:r>
          </a:p>
          <a:p>
            <a:r>
              <a:t>安全生产培训的首要目标是提高员工的安全意识。只有当员工意识到安全的重要性，并主动遵守安全规定，才能有效预防事故的发生。通过培训，使员工明白安全是每个人的责任，是保障自身和他人生命安全的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提升员工安全技能</a:t>
            </a:r>
          </a:p>
          <a:p>
            <a:r>
              <a:t>安全生产培训还能帮助员工提升安全操作技能。员工需要掌握正确的操作方法，了解设备的安全性能，熟悉应急预案等，以确保在紧急情况下能够迅速应对，减少事故损失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  <a:p>
            <a:r>
              <a:t>强化企业安全管理</a:t>
            </a:r>
          </a:p>
          <a:p>
            <a:r>
              <a:t>安全生产培训也是企业安全管理的重要组成部分。通过培训，企业可以建立健全的安全管理体系，明确各级人员的安全职责，规范员工的操作行为，从而提高企业的整体安全管理水平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25157D13-7307-4239-B5BB-954D225DC2E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DBF687A-795A-4410-90E0-95982AB181E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>
          <a:xfrm>
            <a:off x="883920" y="1556792"/>
            <a:ext cx="54991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9600" b="1">
                <a:solidFill>
                  <a:schemeClr val="bg1"/>
                </a:solidFill>
                <a:latin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安全生产培训</a:t>
            </a:r>
            <a:endParaRPr lang="zh-CN" altLang="en-US" sz="9600" b="1">
              <a:solidFill>
                <a:schemeClr val="bg1"/>
              </a:solidFill>
              <a:latin typeface="宋体" panose="02010600030101010101" pitchFamily="2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1584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xxxx</a:t>
            </a:r>
            <a:endParaRPr lang="zh-CN" altLang="en-US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6197600" y="35814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6197600" y="2501900"/>
            <a:ext cx="487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安全生产培训的基本原则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6197600" y="32258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预防为主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197600" y="3670300"/>
            <a:ext cx="4876800" cy="13716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安全生产培训应坚持预防为主的原则。通过培训，使员工掌握预防事故的方法和措施，减少事故发生的可能性，保障生产安全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预防事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844675"/>
            <a:ext cx="5456555" cy="385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  <p:bldP spid="11" grpId="4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30480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6924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全员参与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3136900"/>
            <a:ext cx="487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安全生产培训应全员参与，覆盖企业所有员工。无论是一线操作人员还是管理人员，都应接受相应的安全生产培训，确保每个人都具备基本的安全意识和安全操作技能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全员参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5" y="2005330"/>
            <a:ext cx="5580380" cy="365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17600" y="1981200"/>
            <a:ext cx="6121400" cy="4089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9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理论与实践相结合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7467600" y="1841500"/>
            <a:ext cx="360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安全生产培训应注重理论与实践相结合。通过理论教学使员工掌握安全知识，通过实践操作使员工掌握安全技能，使理论与实践相互印证，提高培训效果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7467600" y="4025900"/>
            <a:ext cx="360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组织员工进行集中培训，由专业的培训师进行授课，系统讲解安全知识和操作技能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  <p:bldP spid="11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7305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168900" y="1651000"/>
            <a:ext cx="5664200" cy="4241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9" name="New shape"/>
          <p:cNvSpPr/>
          <p:nvPr/>
        </p:nvSpPr>
        <p:spPr>
          <a:xfrm>
            <a:off x="1117600" y="1651000"/>
            <a:ext cx="360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安全生产培训内容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3749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安全意识培训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2819400"/>
            <a:ext cx="360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意识培训是安全生产培训的基础。它包括对安全生产的认识、对危险因素的识别、对安全规定的遵守等方面的培训。通过安全意识培训，员工可以认识到安全生产的重要性，学会如何识别和应对危险因素，遵守安全规定，从而减少事故的发生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  <p:bldP spid="11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7467600" y="21971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7467600" y="1841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安全操作技能培训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7467600" y="2286000"/>
            <a:ext cx="3606800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操作技能培训是安全生产培训的核心。它包括对各种设备和工具的正确使用、对各种安全设施的操作和维护、对紧急情况的应对等方面的培训。通过安全操作技能培训，员工可以掌握正确的操作方法，避免误操作导致的事故发生，提高应对紧急情况的能力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工厂设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" y="1400810"/>
            <a:ext cx="6096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3622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927600" y="2044700"/>
            <a:ext cx="6134100" cy="34544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9" name="New shape"/>
          <p:cNvSpPr/>
          <p:nvPr/>
        </p:nvSpPr>
        <p:spPr>
          <a:xfrm>
            <a:off x="1117600" y="20066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应急救援培训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451100"/>
            <a:ext cx="360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应急救援培训是安全生产培训的重要组成部分。它包括对应急救援知识的了解、对应急救援设备的操作、对应急救援流程的熟悉等方面的培训。通过应急救援培训，员工可以在事故发生时迅速采取正确的应对措施，减少人员伤亡和财产损失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6197600" y="27051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55700" y="1397000"/>
            <a:ext cx="4787900" cy="47498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9" name="New shape"/>
          <p:cNvSpPr/>
          <p:nvPr/>
        </p:nvSpPr>
        <p:spPr>
          <a:xfrm>
            <a:off x="6197600" y="23495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法律法规培训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6197600" y="2794000"/>
            <a:ext cx="487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法律法规培训是安全生产培训的必要内容。它包括对国家安全生产法律法规的了解、对企业安全生产规章制度的掌握等方面的培训。通过法律法规培训，员工可以了解自己在安全生产中的权利和责任，遵守法律法规和规章制度，减少违法行为的发生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895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816100"/>
            <a:ext cx="360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安全生产培训方法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5400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理论教学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2984500"/>
            <a:ext cx="3606800" cy="2743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理论教学是安全生产培训的基本方法。通过课堂教学、讲座、研讨会等形式，向员工传授安全生产的知识和技能。理论教学可以系统地介绍安全生产的理论知识和实践经验，提高员工的安全意识和安全操作技能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2" name="图片 11" descr="安全生产培训理论教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2421255"/>
            <a:ext cx="6474460" cy="363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  <p:bldP spid="11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实践操作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18415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实践操作是安全生产培训的重要方法。通过模拟演练、实地操作等形式，让员工亲身实践所学的知识和技能。实践操作可以帮助员工更好地掌握安全操作技能和应急救援技能，提高应对危险情况的能力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行后知有路实践出真知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08" y="3069590"/>
            <a:ext cx="4451985" cy="32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8829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5273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案例分析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97180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案例分析是安全生产培训的有效方法。通过分析真实的事故案例，让员工了解事故的成因、后果和预防措施。案例分析可以帮助员工深入了解安全生产的重要性，增强安全意识，避免类似事故的发生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案例分析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90" y="1845310"/>
            <a:ext cx="5580380" cy="377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2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63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4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27" name="Text Box 18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625535" y="1509502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引言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Oval 7"/>
          <p:cNvSpPr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3272980" y="1494141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3625535" y="2096127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rgbClr val="1F324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安全生产的重要性</a:t>
            </a:r>
            <a:endParaRPr lang="zh-CN" altLang="zh-CN" sz="1600">
              <a:solidFill>
                <a:srgbClr val="1F324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Oval 7"/>
          <p:cNvSpPr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272980" y="2080766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3625535" y="2655467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安全生产培训的重要性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Oval 7"/>
          <p:cNvSpPr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3272980" y="2640106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3625535" y="3201164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rgbClr val="1F324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安全生产培训的基本原则</a:t>
            </a:r>
            <a:endParaRPr lang="zh-CN" altLang="zh-CN" sz="1600">
              <a:solidFill>
                <a:srgbClr val="1F324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" name="Oval 7"/>
          <p:cNvSpPr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3272980" y="3185803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3625535" y="3774146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安全生产培训内容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5" name="Oval 7"/>
          <p:cNvSpPr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3272980" y="3758785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3625535" y="4346999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rgbClr val="1F3240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安全生产培训方法</a:t>
            </a:r>
            <a:endParaRPr lang="zh-CN" altLang="zh-CN" sz="1600">
              <a:solidFill>
                <a:srgbClr val="1F3240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Oval 7"/>
          <p:cNvSpPr>
            <a:spLocks noChangeArrowheads="1"/>
          </p:cNvSpPr>
          <p:nvPr>
            <p:custDataLst>
              <p:tags r:id="rId13"/>
            </p:custDataLst>
          </p:nvPr>
        </p:nvSpPr>
        <p:spPr>
          <a:xfrm>
            <a:off x="3272980" y="4331638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6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>
          <a:xfrm>
            <a:off x="3625535" y="4919981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安全生产培训的效果评估与改进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0" name="Oval 7"/>
          <p:cNvSpPr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3272980" y="4904620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7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>
          <a:xfrm>
            <a:off x="3625535" y="5477473"/>
            <a:ext cx="4733211" cy="3203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just" defTabSz="914400" rtl="0" eaLnBrk="1" latinLnBrk="0" hangingPunct="1">
              <a:defRPr sz="1800" kern="1200">
                <a:solidFill>
                  <a:schemeClr val="bg2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结语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Oval 7"/>
          <p:cNvSpPr>
            <a:spLocks noChangeArrowheads="1"/>
          </p:cNvSpPr>
          <p:nvPr>
            <p:custDataLst>
              <p:tags r:id="rId17"/>
            </p:custDataLst>
          </p:nvPr>
        </p:nvSpPr>
        <p:spPr>
          <a:xfrm>
            <a:off x="3272980" y="5462112"/>
            <a:ext cx="352555" cy="353654"/>
          </a:xfrm>
          <a:prstGeom prst="ellipse">
            <a:avLst/>
          </a:prstGeom>
          <a:solidFill>
            <a:srgbClr val="11478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zh-CN" sz="1200" b="1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8</a:t>
            </a:r>
            <a:endParaRPr lang="zh-CN" altLang="en-US" sz="1200" b="1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5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7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9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1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1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15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1"/>
      <p:bldP spid="31" grpId="2"/>
      <p:bldP spid="33" grpId="3"/>
      <p:bldP spid="35" grpId="4"/>
      <p:bldP spid="37" grpId="5"/>
      <p:bldP spid="39" grpId="6"/>
      <p:bldP spid="41" grpId="7"/>
      <p:bldP spid="43" grpId="8"/>
      <p:bldP spid="45" grpId="9"/>
      <p:bldP spid="47" grpId="10"/>
      <p:bldP spid="49" grpId="11"/>
      <p:bldP spid="59" grpId="12"/>
      <p:bldP spid="60" grpId="13"/>
      <p:bldP spid="16" grpId="14"/>
      <p:bldP spid="17" grpId="1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安全文化建设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18415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文化建设是安全生产培训的长远目标。通过营造良好的安全文化氛围，让员工自觉遵守安全规定、积极参与安全生产活动。安全文化建设可以提高员工的安全意识和安全行为水平，形成人人关心安全、人人参与安全的良好局面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安全文化建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25445"/>
            <a:ext cx="609600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39878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438400"/>
            <a:ext cx="487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安全生产培训的效果评估与改进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36322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培训效果评估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4076700"/>
            <a:ext cx="487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通过测试、问卷调查等方式对培训效果进行评估，了解员工对安全知识的掌握程度和操作能力的提升情况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培训效果评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35" y="2349500"/>
            <a:ext cx="5367020" cy="298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  <p:bldP spid="11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8737600" y="30480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8737600" y="26924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反馈意见收集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8737600" y="3136900"/>
            <a:ext cx="233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收集员工对培训的反馈意见，了解员工对培训内容和方法的满意度，为改进培训提供依据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反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" y="1485265"/>
            <a:ext cx="7620000" cy="427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30480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6924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持续改进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3136900"/>
            <a:ext cx="233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根据评估结果和反馈意见，对培训内容和方法进行持续改进，提高培训的质量和效果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持续改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365" y="1341120"/>
            <a:ext cx="7272020" cy="485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8" name="New shape"/>
          <p:cNvSpPr/>
          <p:nvPr/>
        </p:nvSpPr>
        <p:spPr>
          <a:xfrm>
            <a:off x="1117600" y="15621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结语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467600" y="2222500"/>
            <a:ext cx="3606800" cy="37719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1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是企业安全生产管理的重要环节，对于提高员工的安全意识和安全操作技能具有重要意义。企业应高度重视安全生产培训工作，建立健全的培训体系，确保培训工作的有效性和可持续性。同时，员工也应积极参与培训，不断提升自身的安全意识和安全操作技能，为企业的安全生产贡献力量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0" name="图片 9" descr="安全生产防患未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981200"/>
            <a:ext cx="6017260" cy="451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8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4" name="文本框 3"/>
          <p:cNvSpPr txBox="1"/>
          <p:nvPr/>
        </p:nvSpPr>
        <p:spPr>
          <a:xfrm>
            <a:off x="3834804" y="2280123"/>
            <a:ext cx="4522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zh-CN" sz="8000" spc="3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思源等宽 N" panose="020B0400000000000000" pitchFamily="34" charset="-122"/>
                <a:cs typeface="+mn-ea"/>
                <a:sym typeface="宋体" panose="02010600030101010101" pitchFamily="2" charset="-122"/>
              </a:rPr>
              <a:t>Thanks</a:t>
            </a:r>
            <a:endParaRPr lang="zh-CN" altLang="en-US" sz="8000" spc="3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思源等宽 N" panose="020B0400000000000000" pitchFamily="3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7007" y="3785801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spc="20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思源等宽 N" panose="020B0400000000000000" pitchFamily="34" charset="-122"/>
                <a:cs typeface="+mn-ea"/>
                <a:sym typeface="宋体" panose="02010600030101010101" pitchFamily="2" charset="-122"/>
              </a:rPr>
              <a:t>谢谢您的观看</a:t>
            </a:r>
            <a:endParaRPr lang="zh-CN" altLang="en-US" sz="2800" spc="20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思源等宽 N" panose="020B0400000000000000" pitchFamily="34" charset="-122"/>
              <a:cs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8" name="New shape"/>
          <p:cNvSpPr/>
          <p:nvPr/>
        </p:nvSpPr>
        <p:spPr>
          <a:xfrm>
            <a:off x="1117600" y="2590800"/>
            <a:ext cx="614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引言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3251200"/>
            <a:ext cx="6146800" cy="17145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是每个企业和组织都必须重视的重要环节。它涉及到员工的生命安全、企业的稳定运营以及社会的和谐稳定。因此，进行安全生产培训，提高员工的安全意识和安全操作技能，对于预防事故、减少损失、保障生产顺利进行具有重要意义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0" name="图片 9" descr="安全生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035" y="1772285"/>
            <a:ext cx="4181475" cy="418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476500"/>
            <a:ext cx="635000" cy="63500"/>
          </a:xfrm>
          <a:prstGeom prst="rect">
            <a:avLst/>
          </a:prstGeom>
          <a:solidFill>
            <a:srgbClr val="11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安全生产的重要性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1209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生命安全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25654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首先关系到员工的生命安全。在工作场所，员工可能会面临各种潜在的危险因素，如机械伤害、电气伤害、火灾等。通过安全生产培训，员工可以了解这些危险因素，并学会如何避免和应对这些危险，从而保障自己的生命安全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2" name="图片 11" descr="安全无小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90" y="3572510"/>
            <a:ext cx="5265420" cy="2961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  <p:bldP spid="11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425" y="772795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8542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2197100"/>
            <a:ext cx="7391400" cy="31496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9" name="New shape"/>
          <p:cNvSpPr/>
          <p:nvPr/>
        </p:nvSpPr>
        <p:spPr>
          <a:xfrm>
            <a:off x="1117600" y="14986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企业稳定运营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1943100"/>
            <a:ext cx="2336800" cy="4114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安全生产也关系到企业的稳定运营。事故的发生不仅会导致人员伤亡和财产损失，还会影响企业的正常生产和运营秩序。安全生产培训可以提高员工的安全意识，减少事故的发生，从而保障企业的稳定运营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社会和谐稳定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184150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安全生产还关系到社会的和谐稳定。事故的发生可能会引发社会舆论的关注，甚至影响社会的稳定。通过安全生产培训，企业可以减少事故的发生，避免对社会造成不良影响，从而维护社会的和谐稳定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安全生产和谐社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90" y="2924810"/>
            <a:ext cx="7780020" cy="353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4765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安全生产培训的重要性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1209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提高员工安全意识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2565400"/>
            <a:ext cx="4886960" cy="2743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的首要目标是提高员工的安全意识。只有当员工意识到安全的重要性，并主动遵守安全规定，才能有效预防事故的发生。通过培训，使员工明白安全是每个人的责任，是保障自身和他人生命安全的基础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安全第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525" y="314960"/>
            <a:ext cx="4714875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  <p:bldP spid="11" grpId="4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提升员工安全技能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7548245" y="1916430"/>
            <a:ext cx="3526155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安全生产培训还能帮助员工提升安全操作技能。员工需要掌握正确的操作方法，了解设备的安全性能，熟悉应急预案等，以确保在紧急情况下能够迅速应对，减少事故损失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安全生产培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916430"/>
            <a:ext cx="6096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93963" y="244337"/>
            <a:ext cx="581891" cy="581891"/>
          </a:xfrm>
          <a:prstGeom prst="ellipse">
            <a:avLst/>
          </a:prstGeom>
          <a:gradFill>
            <a:gsLst>
              <a:gs pos="0">
                <a:srgbClr val="1586FF"/>
              </a:gs>
              <a:gs pos="62000">
                <a:srgbClr val="5652FE"/>
              </a:gs>
              <a:gs pos="83000">
                <a:srgbClr val="6444FF"/>
              </a:gs>
              <a:gs pos="100000">
                <a:srgbClr val="8728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5" name="矩形 4"/>
          <p:cNvSpPr/>
          <p:nvPr/>
        </p:nvSpPr>
        <p:spPr>
          <a:xfrm>
            <a:off x="969645" y="314960"/>
            <a:ext cx="8825074" cy="457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 algn="l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安全生产培训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825500"/>
            <a:ext cx="11374755" cy="572262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cs typeface="+mn-cs"/>
              </a:defRPr>
            </a:lvl9pPr>
          </a:lstStyle>
          <a:p/>
        </p:txBody>
      </p:sp>
      <p:sp>
        <p:nvSpPr>
          <p:cNvPr id="7" name="New shape"/>
          <p:cNvSpPr/>
          <p:nvPr/>
        </p:nvSpPr>
        <p:spPr>
          <a:xfrm>
            <a:off x="1117600" y="2705100"/>
            <a:ext cx="635000" cy="63500"/>
          </a:xfrm>
          <a:prstGeom prst="rect">
            <a:avLst/>
          </a:prstGeom>
          <a:solidFill>
            <a:srgbClr val="196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349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强化企业安全管理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7940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安全生产培训也是企业安全管理的重要组成部分。通过培训，企业可以建立健全的安全管理体系，明确各级人员的安全职责，规范员工的操作行为，从而提高企业的整体安全管理水平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培训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9170"/>
            <a:ext cx="5414645" cy="541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2" animBg="1"/>
      <p:bldP spid="10" grpId="3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0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1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2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3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4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5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6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commondata" val="eyJoZGlkIjoiMGY3YmJkYWQ1MjJlOGFkMTcwNGI1N2YyMWYxMzUxZWMifQ=="/>
</p:tagLst>
</file>

<file path=ppt/tags/tag4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5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6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7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8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ags/tag9.xml><?xml version="1.0" encoding="utf-8"?>
<p:tagLst xmlns:p="http://schemas.openxmlformats.org/presentationml/2006/main">
  <p:tag name="KSO_WM_DIAGRAM_VIRTUALLY_FRAME" val="{&quot;height&quot;:340.28543307086613,&quot;left&quot;:257.7149606299212,&quot;top&quot;:117.64889763779527,&quot;width&quot;:400.454015748031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 overr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WPS 演示</Application>
  <PresentationFormat>全屏显示(4:3)</PresentationFormat>
  <Paragraphs>190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Calibri Light</vt:lpstr>
      <vt:lpstr>思源等宽 N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take me to hell</cp:lastModifiedBy>
  <cp:revision>34</cp:revision>
  <dcterms:created xsi:type="dcterms:W3CDTF">2024-04-15T10:13:00Z</dcterms:created>
  <dcterms:modified xsi:type="dcterms:W3CDTF">2024-04-16T03:19:15Z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DCD325320D264C169C6389B4FE4C6AE3_12</vt:lpwstr>
  </property>
  <property fmtid="{D5CDD505-2E9C-101B-9397-08002B2CF9AE}" pid="3" name="KSOProductBuildVer">
    <vt:lpwstr>2052-12.1.0.16417</vt:lpwstr>
  </property>
</Properties>
</file>