
<file path=[Content_Types].xml><?xml version="1.0" encoding="utf-8"?>
<Types xmlns="http://schemas.openxmlformats.org/package/2006/content-types">
  <Default Extension="jpeg" ContentType="image/jpeg"/>
  <Default Extension="JPG" ContentType="image/.jpg"/>
  <Default Extension="png" ContentType="image/png"/>
  <Default Extension="tiff" ContentType="image/tif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7" r:id="rId3"/>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Lst>
  <p:sldSz cx="12192000" cy="6858000"/>
  <p:notesSz cx="6858000" cy="9144000"/>
  <p:custDataLst>
    <p:tags r:id="rId3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作者" initials="" lastIdx="0" clrIdx="2"/>
  <p:cmAuthor id="1" name="User" initials="U" lastIdx="0" clrIdx="0"/>
  <p:cmAuthor id="2" name="lhj_8" initials="l" lastIdx="0" clrIdx="1"/>
  <p:cmAuthor id="3" name="lenovo" initials="l" lastIdx="0" clrIdx="0"/>
  <p:cmAuthor id="4" name="jh" initials="j" lastIdx="0" clrIdx="0"/>
  <p:cmAuthor id="5" name="www.xkb1.com" initials="w" lastIdx="0" clrIdx="1"/>
  <p:cmAuthor id="6" name="lixinru" initials="l" lastIdx="0" clrIdx="0"/>
  <p:cmAuthor id="7" name="Administrator" initials="A" lastIdx="0" clrIdx="6"/>
  <p:cmAuthor id="8" name="翟宏帅" initials="翟" lastIdx="0" clrIdx="0"/>
  <p:cmAuthor id="9" name="dongyu" initials="d" lastIdx="0" clrIdx="8"/>
  <p:cmAuthor id="10" name="新课标第一网" initials="新" lastIdx="0" clrIdx="0"/>
  <p:cmAuthor id="11" name="微软用户" initials="微" lastIdx="0" clrIdx="0"/>
  <p:cmAuthor id="12" name="jinli" initials="j" lastIdx="0" clrIdx="0"/>
  <p:cmAuthor id="13" name="PC" initials="P" lastIdx="0" clrIdx="12"/>
  <p:cmAuthor id="14" name="user" initials="u" lastIdx="0" clrIdx="0"/>
  <p:cmAuthor id="15" name="xkb1.com" initials="x" lastIdx="0" clrIdx="0"/>
  <p:cmAuthor id="16" name="Nicole Li  李倩" initials="N" lastIdx="0" clrIdx="0"/>
  <p:cmAuthor id="17" name="admin" initials="a" lastIdx="0" clrIdx="0"/>
  <p:cmAuthor id="18" name="222" initials="2" lastIdx="0" clrIdx="0"/>
  <p:cmAuthor id="19" name="Windows 用户" initials="W" lastIdx="0" clrIdx="0"/>
  <p:cmAuthor id="20" name="刘浩" initials="刘" lastIdx="0" clrIdx="0"/>
  <p:cmAuthor id="21" name="Vivian Liu" initials="V" lastIdx="0" clrIdx="1"/>
  <p:cmAuthor id="22" name="孙宇婷" initials="孙" lastIdx="0" clrIdx="21"/>
  <p:cmAuthor id="2000" name="张瑞霞" initials="authorId_524709945" lastIdx="0" clrIdx="0"/>
  <p:cmAuthor id="23" name="古" initials="" lastIdx="0" clrIdx="24"/>
  <p:cmAuthor id="24" name="chenl" initials="c" lastIdx="0" clrIdx="0"/>
  <p:cmAuthor id="25" name="王羽熙" initials="王" lastIdx="0" clrIdx="24"/>
  <p:cmAuthor id="49837069" name="未知用户1" initials="未知用户1" lastIdx="0" clrIdx="22"/>
  <p:cmAuthor id="26" name="Mia Vida Villanueva" initials="M" lastIdx="0" clrIdx="0"/>
  <p:cmAuthor id="29" name="张 林娜" initials="" lastIdx="0" clrIdx="0"/>
  <p:cmAuthor id="30" name="LJH" initials="L" lastIdx="0" clrIdx="0"/>
  <p:cmAuthor id="76" name="李彦利" initials="李彦利" lastIdx="0" clrIdx="2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069" autoAdjust="0"/>
  </p:normalViewPr>
  <p:slideViewPr>
    <p:cSldViewPr snapToGrid="0">
      <p:cViewPr>
        <p:scale>
          <a:sx n="100" d="100"/>
          <a:sy n="100" d="100"/>
        </p:scale>
        <p:origin x="-936" y="-432"/>
      </p:cViewPr>
      <p:guideLst>
        <p:guide orient="horz" pos="2160"/>
        <p:guide pos="3840"/>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6" Type="http://schemas.openxmlformats.org/officeDocument/2006/relationships/tags" Target="tags/tag456.xml"/><Relationship Id="rId35" Type="http://schemas.openxmlformats.org/officeDocument/2006/relationships/commentAuthors" Target="commentAuthors.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7" Type="http://schemas.openxmlformats.org/officeDocument/2006/relationships/theme" Target="../theme/theme2.xml"/><Relationship Id="rId6" Type="http://schemas.openxmlformats.org/officeDocument/2006/relationships/tags" Target="../tags/tag455.xml"/><Relationship Id="rId5" Type="http://schemas.openxmlformats.org/officeDocument/2006/relationships/tags" Target="../tags/tag454.xml"/><Relationship Id="rId4" Type="http://schemas.openxmlformats.org/officeDocument/2006/relationships/tags" Target="../tags/tag453.xml"/><Relationship Id="rId3" Type="http://schemas.openxmlformats.org/officeDocument/2006/relationships/tags" Target="../tags/tag452.xml"/><Relationship Id="rId2" Type="http://schemas.openxmlformats.org/officeDocument/2006/relationships/tags" Target="../tags/tag451.xml"/><Relationship Id="rId1" Type="http://schemas.openxmlformats.org/officeDocument/2006/relationships/tags" Target="../tags/tag45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custDataLst>
              <p:tags r:id="rId1"/>
            </p:custDataLst>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custDataLst>
              <p:tags r:id="rId2"/>
            </p:custDataLst>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custDataLst>
              <p:tags r:id="rId3"/>
            </p:custDataLst>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custDataLst>
              <p:tags r:id="rId4"/>
            </p:custDataLst>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custDataLst>
              <p:tags r:id="rId5"/>
            </p:custDataLst>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custDataLst>
              <p:tags r:id="rId6"/>
            </p:custDataLst>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4" Type="http://schemas.openxmlformats.org/officeDocument/2006/relationships/tags" Target="../tags/tag71.xml"/><Relationship Id="rId3" Type="http://schemas.openxmlformats.org/officeDocument/2006/relationships/tags" Target="../tags/tag70.xml"/><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5" Type="http://schemas.openxmlformats.org/officeDocument/2006/relationships/tags" Target="../tags/tag430.xml"/><Relationship Id="rId4" Type="http://schemas.openxmlformats.org/officeDocument/2006/relationships/tags" Target="../tags/tag429.xml"/><Relationship Id="rId3" Type="http://schemas.openxmlformats.org/officeDocument/2006/relationships/tags" Target="../tags/tag428.xml"/><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9" Type="http://schemas.openxmlformats.org/officeDocument/2006/relationships/hyperlink" Target="http://www.1ppt.com/word/" TargetMode="External"/><Relationship Id="rId8" Type="http://schemas.openxmlformats.org/officeDocument/2006/relationships/hyperlink" Target="http://www.1ppt.com/powerpoint/" TargetMode="External"/><Relationship Id="rId7" Type="http://schemas.openxmlformats.org/officeDocument/2006/relationships/hyperlink" Target="http://www.1ppt.com/xiazai/" TargetMode="External"/><Relationship Id="rId6" Type="http://schemas.openxmlformats.org/officeDocument/2006/relationships/hyperlink" Target="http://www.1ppt.com/tubiao/" TargetMode="External"/><Relationship Id="rId5" Type="http://schemas.openxmlformats.org/officeDocument/2006/relationships/hyperlink" Target="http://www.1ppt.com/beijing/" TargetMode="External"/><Relationship Id="rId4" Type="http://schemas.openxmlformats.org/officeDocument/2006/relationships/hyperlink" Target="http://www.1ppt.com/sucai/" TargetMode="External"/><Relationship Id="rId3" Type="http://schemas.openxmlformats.org/officeDocument/2006/relationships/hyperlink" Target="http://www.1ppt.com/moban/" TargetMode="External"/><Relationship Id="rId24" Type="http://schemas.openxmlformats.org/officeDocument/2006/relationships/hyperlink" Target="http://www.1ppt.com/kejian/lishi/" TargetMode="External"/><Relationship Id="rId23" Type="http://schemas.openxmlformats.org/officeDocument/2006/relationships/hyperlink" Target="http://www.1ppt.com/kejian/dili/" TargetMode="External"/><Relationship Id="rId22" Type="http://schemas.openxmlformats.org/officeDocument/2006/relationships/hyperlink" Target="http://www.1ppt.com/kejian/shengwu/" TargetMode="External"/><Relationship Id="rId21" Type="http://schemas.openxmlformats.org/officeDocument/2006/relationships/hyperlink" Target="http://www.1ppt.com/kejian/huaxue/" TargetMode="External"/><Relationship Id="rId20" Type="http://schemas.openxmlformats.org/officeDocument/2006/relationships/hyperlink" Target="http://www.1ppt.com/kejian/wuli/" TargetMode="External"/><Relationship Id="rId2" Type="http://schemas.openxmlformats.org/officeDocument/2006/relationships/notesMaster" Target="../notesMasters/notesMaster1.xml"/><Relationship Id="rId19" Type="http://schemas.openxmlformats.org/officeDocument/2006/relationships/hyperlink" Target="http://www.1ppt.com/kejian/kexue/" TargetMode="External"/><Relationship Id="rId18" Type="http://schemas.openxmlformats.org/officeDocument/2006/relationships/hyperlink" Target="http://www.1ppt.com/kejian/meishu/" TargetMode="External"/><Relationship Id="rId17" Type="http://schemas.openxmlformats.org/officeDocument/2006/relationships/hyperlink" Target="http://www.1ppt.com/kejian/yingyu/" TargetMode="External"/><Relationship Id="rId16" Type="http://schemas.openxmlformats.org/officeDocument/2006/relationships/hyperlink" Target="http://www.1ppt.com/kejian/shuxue/" TargetMode="External"/><Relationship Id="rId15" Type="http://schemas.openxmlformats.org/officeDocument/2006/relationships/hyperlink" Target="http://www.1ppt.com/kejian/yuwen/" TargetMode="External"/><Relationship Id="rId14" Type="http://schemas.openxmlformats.org/officeDocument/2006/relationships/hyperlink" Target="http://www.1ppt.com/kejian/" TargetMode="External"/><Relationship Id="rId13" Type="http://schemas.openxmlformats.org/officeDocument/2006/relationships/hyperlink" Target="http://www.1ppt.com/jianli/" TargetMode="External"/><Relationship Id="rId12" Type="http://schemas.openxmlformats.org/officeDocument/2006/relationships/hyperlink" Target="http://www.1ppt.com/jiaoan/" TargetMode="External"/><Relationship Id="rId11" Type="http://schemas.openxmlformats.org/officeDocument/2006/relationships/hyperlink" Target="http://www.1ppt.com/shiti/" TargetMode="External"/><Relationship Id="rId10" Type="http://schemas.openxmlformats.org/officeDocument/2006/relationships/hyperlink" Target="http://www.1ppt.com/excel/" TargetMode="Externa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5" Type="http://schemas.openxmlformats.org/officeDocument/2006/relationships/tags" Target="../tags/tag169.xml"/><Relationship Id="rId4" Type="http://schemas.openxmlformats.org/officeDocument/2006/relationships/tags" Target="../tags/tag168.xml"/><Relationship Id="rId3" Type="http://schemas.openxmlformats.org/officeDocument/2006/relationships/tags" Target="../tags/tag167.xml"/><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5" Type="http://schemas.openxmlformats.org/officeDocument/2006/relationships/tags" Target="../tags/tag177.xml"/><Relationship Id="rId4" Type="http://schemas.openxmlformats.org/officeDocument/2006/relationships/tags" Target="../tags/tag176.xml"/><Relationship Id="rId3" Type="http://schemas.openxmlformats.org/officeDocument/2006/relationships/tags" Target="../tags/tag175.xml"/><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5" Type="http://schemas.openxmlformats.org/officeDocument/2006/relationships/tags" Target="../tags/tag199.xml"/><Relationship Id="rId4" Type="http://schemas.openxmlformats.org/officeDocument/2006/relationships/tags" Target="../tags/tag198.xml"/><Relationship Id="rId3" Type="http://schemas.openxmlformats.org/officeDocument/2006/relationships/tags" Target="../tags/tag197.xml"/><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5" Type="http://schemas.openxmlformats.org/officeDocument/2006/relationships/tags" Target="../tags/tag211.xml"/><Relationship Id="rId4" Type="http://schemas.openxmlformats.org/officeDocument/2006/relationships/tags" Target="../tags/tag210.xml"/><Relationship Id="rId3" Type="http://schemas.openxmlformats.org/officeDocument/2006/relationships/tags" Target="../tags/tag209.xml"/><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5" Type="http://schemas.openxmlformats.org/officeDocument/2006/relationships/tags" Target="../tags/tag364.xml"/><Relationship Id="rId4" Type="http://schemas.openxmlformats.org/officeDocument/2006/relationships/tags" Target="../tags/tag363.xml"/><Relationship Id="rId3" Type="http://schemas.openxmlformats.org/officeDocument/2006/relationships/tags" Target="../tags/tag362.xml"/><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8.xml.rels><?xml version="1.0" encoding="UTF-8" standalone="yes"?>
<Relationships xmlns="http://schemas.openxmlformats.org/package/2006/relationships"><Relationship Id="rId5" Type="http://schemas.openxmlformats.org/officeDocument/2006/relationships/tags" Target="../tags/tag380.xml"/><Relationship Id="rId4" Type="http://schemas.openxmlformats.org/officeDocument/2006/relationships/tags" Target="../tags/tag379.xml"/><Relationship Id="rId3" Type="http://schemas.openxmlformats.org/officeDocument/2006/relationships/tags" Target="../tags/tag378.xml"/><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9.xml.rels><?xml version="1.0" encoding="UTF-8" standalone="yes"?>
<Relationships xmlns="http://schemas.openxmlformats.org/package/2006/relationships"><Relationship Id="rId5" Type="http://schemas.openxmlformats.org/officeDocument/2006/relationships/tags" Target="../tags/tag395.xml"/><Relationship Id="rId4" Type="http://schemas.openxmlformats.org/officeDocument/2006/relationships/tags" Target="../tags/tag394.xml"/><Relationship Id="rId3" Type="http://schemas.openxmlformats.org/officeDocument/2006/relationships/tags" Target="../tags/tag393.xml"/><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custDataLst>
              <p:tags r:id="rId3"/>
            </p:custDataLst>
          </p:nvPr>
        </p:nvSpPr>
        <p:spPr>
          <a:xfrm>
            <a:off x="685800" y="1143000"/>
            <a:ext cx="5486400" cy="3086100"/>
          </a:xfrm>
        </p:spPr>
      </p:sp>
      <p:sp>
        <p:nvSpPr>
          <p:cNvPr id="3" name="文本占位符 2"/>
          <p:cNvSpPr txBox="1">
            <a:spLocks noGrp="1"/>
          </p:cNvSpPr>
          <p:nvPr>
            <p:ph type="body" idx="3"/>
            <p:custDataLst>
              <p:tags r:id="rId4"/>
            </p:custDataLst>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ChangeArrowheads="1" noTextEdit="1"/>
          </p:cNvSpPr>
          <p:nvPr>
            <p:ph type="sldImg" idx="4294967295"/>
            <p:custDataLst>
              <p:tags r:id="rId3"/>
            </p:custDataLst>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1987" name="备注占位符 2"/>
          <p:cNvSpPr txBox="1">
            <a:spLocks noGrp="1" noChangeArrowheads="1"/>
          </p:cNvSpPr>
          <p:nvPr>
            <p:ph type="body" idx="6"/>
            <p:custDataLst>
              <p:tags r:id="rId4"/>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41988" name="灯片编号占位符 3"/>
          <p:cNvSpPr>
            <a:spLocks noGrp="1" noChangeArrowheads="1"/>
          </p:cNvSpPr>
          <p:nvPr>
            <p:ph type="sldNum" sz="quarter" idx="5"/>
            <p:custDataLst>
              <p:tags r:id="rId5"/>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a:ea typeface="宋体" panose="02010600030101010101" pitchFamily="2" charset="-122"/>
              </a:defRPr>
            </a:lvl1pPr>
            <a:lvl2pPr marL="742950" indent="-285750">
              <a:defRPr>
                <a:solidFill>
                  <a:schemeClr val="tx1"/>
                </a:solidFill>
                <a:latin typeface="Calibri" panose="020F0502020204030204"/>
                <a:ea typeface="宋体" panose="02010600030101010101" pitchFamily="2" charset="-122"/>
              </a:defRPr>
            </a:lvl2pPr>
            <a:lvl3pPr marL="1143000" indent="-228600">
              <a:defRPr>
                <a:solidFill>
                  <a:schemeClr val="tx1"/>
                </a:solidFill>
                <a:latin typeface="Calibri" panose="020F0502020204030204"/>
                <a:ea typeface="宋体" panose="02010600030101010101" pitchFamily="2" charset="-122"/>
              </a:defRPr>
            </a:lvl3pPr>
            <a:lvl4pPr marL="1600200" indent="-228600">
              <a:defRPr>
                <a:solidFill>
                  <a:schemeClr val="tx1"/>
                </a:solidFill>
                <a:latin typeface="Calibri" panose="020F0502020204030204"/>
                <a:ea typeface="宋体" panose="02010600030101010101" pitchFamily="2" charset="-122"/>
              </a:defRPr>
            </a:lvl4pPr>
            <a:lvl5pPr marL="2057400" indent="-228600">
              <a:defRPr>
                <a:solidFill>
                  <a:schemeClr val="tx1"/>
                </a:solidFill>
                <a:latin typeface="Calibri" panose="020F0502020204030204"/>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04F9AC5F-E9CE-4753-BF11-D5437A6AE587}" type="slidenum">
              <a:rPr kumimoji="0" lang="zh-CN" altLang="en-US" sz="1200" b="0" i="0" u="none" strike="noStrike" kern="1200" cap="none" spc="0" normalizeH="0" baseline="0" noProof="0" smtClean="0">
                <a:ln>
                  <a:noFill/>
                </a:ln>
                <a:solidFill>
                  <a:srgbClr val="000000"/>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dirty="0" smtClean="0">
                <a:solidFill>
                  <a:srgbClr val="EEECE1">
                    <a:lumMod val="25000"/>
                  </a:srgbClr>
                </a:solidFill>
              </a:rPr>
              <a:t>PPT</a:t>
            </a:r>
            <a:r>
              <a:rPr lang="zh-CN" altLang="en-US" sz="1200" dirty="0" smtClean="0">
                <a:solidFill>
                  <a:srgbClr val="EEECE1">
                    <a:lumMod val="25000"/>
                  </a:srgbClr>
                </a:solidFill>
              </a:rPr>
              <a:t>模板：</a:t>
            </a:r>
            <a:r>
              <a:rPr lang="en-US" altLang="zh-CN" sz="1200" dirty="0" smtClean="0">
                <a:solidFill>
                  <a:srgbClr val="EEECE1">
                    <a:lumMod val="25000"/>
                  </a:srgbClr>
                </a:solidFill>
                <a:hlinkClick r:id="rId3"/>
              </a:rPr>
              <a:t>www.1ppt.com/moban/</a:t>
            </a:r>
            <a:r>
              <a:rPr lang="en-US" altLang="zh-CN" sz="1200" dirty="0" smtClean="0">
                <a:solidFill>
                  <a:srgbClr val="EEECE1">
                    <a:lumMod val="25000"/>
                  </a:srgbClr>
                </a:solidFill>
              </a:rPr>
              <a:t>                  PPT</a:t>
            </a:r>
            <a:r>
              <a:rPr lang="zh-CN" altLang="en-US" sz="1200" dirty="0" smtClean="0">
                <a:solidFill>
                  <a:srgbClr val="EEECE1">
                    <a:lumMod val="25000"/>
                  </a:srgbClr>
                </a:solidFill>
              </a:rPr>
              <a:t>素材：</a:t>
            </a:r>
            <a:r>
              <a:rPr lang="en-US" altLang="zh-CN" sz="1200" dirty="0" smtClean="0">
                <a:solidFill>
                  <a:srgbClr val="EEECE1">
                    <a:lumMod val="25000"/>
                  </a:srgbClr>
                </a:solidFill>
                <a:hlinkClick r:id="rId4"/>
              </a:rPr>
              <a:t>www.1ppt.com/sucai/</a:t>
            </a:r>
            <a:endParaRPr lang="en-US" altLang="zh-CN" sz="1200" dirty="0" smtClean="0">
              <a:solidFill>
                <a:srgbClr val="EEECE1">
                  <a:lumMod val="25000"/>
                </a:srgbClr>
              </a:solidFill>
            </a:endParaRPr>
          </a:p>
          <a:p>
            <a:r>
              <a:rPr lang="en-US" altLang="zh-CN" sz="1200" dirty="0" smtClean="0">
                <a:solidFill>
                  <a:srgbClr val="EEECE1">
                    <a:lumMod val="25000"/>
                  </a:srgbClr>
                </a:solidFill>
              </a:rPr>
              <a:t>PPT</a:t>
            </a:r>
            <a:r>
              <a:rPr lang="zh-CN" altLang="en-US" sz="1200" dirty="0" smtClean="0">
                <a:solidFill>
                  <a:srgbClr val="EEECE1">
                    <a:lumMod val="25000"/>
                  </a:srgbClr>
                </a:solidFill>
              </a:rPr>
              <a:t>背景：</a:t>
            </a:r>
            <a:r>
              <a:rPr lang="en-US" altLang="zh-CN" sz="1200" dirty="0" smtClean="0">
                <a:solidFill>
                  <a:srgbClr val="EEECE1">
                    <a:lumMod val="25000"/>
                  </a:srgbClr>
                </a:solidFill>
                <a:hlinkClick r:id="rId5"/>
              </a:rPr>
              <a:t>www.1ppt.com/beijing/</a:t>
            </a:r>
            <a:r>
              <a:rPr lang="en-US" altLang="zh-CN" sz="1200" dirty="0" smtClean="0">
                <a:solidFill>
                  <a:srgbClr val="EEECE1">
                    <a:lumMod val="25000"/>
                  </a:srgbClr>
                </a:solidFill>
              </a:rPr>
              <a:t>                   PPT</a:t>
            </a:r>
            <a:r>
              <a:rPr lang="zh-CN" altLang="en-US" sz="1200" dirty="0" smtClean="0">
                <a:solidFill>
                  <a:srgbClr val="EEECE1">
                    <a:lumMod val="25000"/>
                  </a:srgbClr>
                </a:solidFill>
              </a:rPr>
              <a:t>图表：</a:t>
            </a:r>
            <a:r>
              <a:rPr lang="en-US" altLang="zh-CN" sz="1200" dirty="0" smtClean="0">
                <a:solidFill>
                  <a:srgbClr val="EEECE1">
                    <a:lumMod val="25000"/>
                  </a:srgbClr>
                </a:solidFill>
                <a:hlinkClick r:id="rId6"/>
              </a:rPr>
              <a:t>www.1ppt.com/tubiao/</a:t>
            </a:r>
            <a:r>
              <a:rPr lang="en-US" altLang="zh-CN" sz="1200" dirty="0" smtClean="0">
                <a:solidFill>
                  <a:srgbClr val="EEECE1">
                    <a:lumMod val="25000"/>
                  </a:srgbClr>
                </a:solidFill>
              </a:rPr>
              <a:t>      </a:t>
            </a:r>
            <a:endParaRPr lang="en-US" altLang="zh-CN" sz="1200" dirty="0" smtClean="0">
              <a:solidFill>
                <a:srgbClr val="EEECE1">
                  <a:lumMod val="25000"/>
                </a:srgbClr>
              </a:solidFill>
            </a:endParaRPr>
          </a:p>
          <a:p>
            <a:r>
              <a:rPr lang="en-US" altLang="zh-CN" sz="1200" dirty="0" smtClean="0">
                <a:solidFill>
                  <a:srgbClr val="EEECE1">
                    <a:lumMod val="25000"/>
                  </a:srgbClr>
                </a:solidFill>
              </a:rPr>
              <a:t>PPT</a:t>
            </a:r>
            <a:r>
              <a:rPr lang="zh-CN" altLang="en-US" sz="1200" dirty="0" smtClean="0">
                <a:solidFill>
                  <a:srgbClr val="EEECE1">
                    <a:lumMod val="25000"/>
                  </a:srgbClr>
                </a:solidFill>
              </a:rPr>
              <a:t>下载：</a:t>
            </a:r>
            <a:r>
              <a:rPr lang="en-US" altLang="zh-CN" sz="1200" dirty="0" smtClean="0">
                <a:solidFill>
                  <a:srgbClr val="EEECE1">
                    <a:lumMod val="25000"/>
                  </a:srgbClr>
                </a:solidFill>
                <a:hlinkClick r:id="rId7"/>
              </a:rPr>
              <a:t>www.1ppt.com/xiazai/</a:t>
            </a:r>
            <a:r>
              <a:rPr lang="en-US" altLang="zh-CN" sz="1200" dirty="0" smtClean="0">
                <a:solidFill>
                  <a:srgbClr val="EEECE1">
                    <a:lumMod val="25000"/>
                  </a:srgbClr>
                </a:solidFill>
              </a:rPr>
              <a:t>                     PPT</a:t>
            </a:r>
            <a:r>
              <a:rPr lang="zh-CN" altLang="en-US" sz="1200" dirty="0" smtClean="0">
                <a:solidFill>
                  <a:srgbClr val="EEECE1">
                    <a:lumMod val="25000"/>
                  </a:srgbClr>
                </a:solidFill>
              </a:rPr>
              <a:t>教程： </a:t>
            </a:r>
            <a:r>
              <a:rPr lang="en-US" altLang="zh-CN" sz="1200" dirty="0" smtClean="0">
                <a:solidFill>
                  <a:srgbClr val="EEECE1">
                    <a:lumMod val="25000"/>
                  </a:srgbClr>
                </a:solidFill>
                <a:hlinkClick r:id="rId8"/>
              </a:rPr>
              <a:t>www.1ppt.com/powerpoint/</a:t>
            </a:r>
            <a:r>
              <a:rPr lang="en-US" altLang="zh-CN" sz="1200" dirty="0" smtClean="0">
                <a:solidFill>
                  <a:srgbClr val="EEECE1">
                    <a:lumMod val="25000"/>
                  </a:srgbClr>
                </a:solidFill>
              </a:rPr>
              <a:t>      </a:t>
            </a:r>
            <a:endParaRPr lang="en-US" altLang="zh-CN" sz="1200" dirty="0" smtClean="0">
              <a:solidFill>
                <a:srgbClr val="EEECE1">
                  <a:lumMod val="25000"/>
                </a:srgbClr>
              </a:solidFill>
            </a:endParaRPr>
          </a:p>
          <a:p>
            <a:r>
              <a:rPr lang="en-US" altLang="zh-CN" sz="1200" dirty="0" smtClean="0">
                <a:solidFill>
                  <a:srgbClr val="EEECE1">
                    <a:lumMod val="25000"/>
                  </a:srgbClr>
                </a:solidFill>
              </a:rPr>
              <a:t>Word</a:t>
            </a:r>
            <a:r>
              <a:rPr lang="zh-CN" altLang="en-US" sz="1200" dirty="0" smtClean="0">
                <a:solidFill>
                  <a:srgbClr val="EEECE1">
                    <a:lumMod val="25000"/>
                  </a:srgbClr>
                </a:solidFill>
              </a:rPr>
              <a:t>模板：</a:t>
            </a:r>
            <a:r>
              <a:rPr lang="en-US" altLang="zh-CN" sz="1200" dirty="0" smtClean="0">
                <a:solidFill>
                  <a:srgbClr val="EEECE1">
                    <a:lumMod val="25000"/>
                  </a:srgbClr>
                </a:solidFill>
                <a:hlinkClick r:id="rId9"/>
              </a:rPr>
              <a:t>www.1ppt.com/word/</a:t>
            </a:r>
            <a:r>
              <a:rPr lang="en-US" altLang="zh-CN" sz="1200" dirty="0" smtClean="0">
                <a:solidFill>
                  <a:srgbClr val="EEECE1">
                    <a:lumMod val="25000"/>
                  </a:srgbClr>
                </a:solidFill>
              </a:rPr>
              <a:t>                    Excel</a:t>
            </a:r>
            <a:r>
              <a:rPr lang="zh-CN" altLang="en-US" sz="1200" dirty="0" smtClean="0">
                <a:solidFill>
                  <a:srgbClr val="EEECE1">
                    <a:lumMod val="25000"/>
                  </a:srgbClr>
                </a:solidFill>
              </a:rPr>
              <a:t>模板：</a:t>
            </a:r>
            <a:r>
              <a:rPr lang="en-US" altLang="zh-CN" sz="1200" dirty="0" smtClean="0">
                <a:solidFill>
                  <a:srgbClr val="EEECE1">
                    <a:lumMod val="25000"/>
                  </a:srgbClr>
                </a:solidFill>
                <a:hlinkClick r:id="rId10"/>
              </a:rPr>
              <a:t>www.1ppt.com/excel/</a:t>
            </a:r>
            <a:r>
              <a:rPr lang="en-US" altLang="zh-CN" sz="1200" dirty="0" smtClean="0">
                <a:solidFill>
                  <a:srgbClr val="EEECE1">
                    <a:lumMod val="25000"/>
                  </a:srgbClr>
                </a:solidFill>
              </a:rPr>
              <a:t>              </a:t>
            </a:r>
            <a:endParaRPr lang="en-US" altLang="zh-CN" sz="1200" dirty="0" smtClean="0">
              <a:solidFill>
                <a:srgbClr val="EEECE1">
                  <a:lumMod val="25000"/>
                </a:srgbClr>
              </a:solidFill>
            </a:endParaRPr>
          </a:p>
          <a:p>
            <a:r>
              <a:rPr lang="zh-CN" altLang="en-US" sz="1200" dirty="0" smtClean="0">
                <a:solidFill>
                  <a:srgbClr val="EEECE1">
                    <a:lumMod val="25000"/>
                  </a:srgbClr>
                </a:solidFill>
              </a:rPr>
              <a:t>试卷下载：</a:t>
            </a:r>
            <a:r>
              <a:rPr lang="en-US" altLang="zh-CN" sz="1200" dirty="0" smtClean="0">
                <a:solidFill>
                  <a:srgbClr val="EEECE1">
                    <a:lumMod val="25000"/>
                  </a:srgbClr>
                </a:solidFill>
                <a:hlinkClick r:id="rId11"/>
              </a:rPr>
              <a:t>www.1ppt.com/shiti/</a:t>
            </a:r>
            <a:r>
              <a:rPr lang="en-US" altLang="zh-CN" sz="1200" dirty="0" smtClean="0">
                <a:solidFill>
                  <a:srgbClr val="EEECE1">
                    <a:lumMod val="25000"/>
                  </a:srgbClr>
                </a:solidFill>
              </a:rPr>
              <a:t>                    </a:t>
            </a:r>
            <a:r>
              <a:rPr lang="zh-CN" altLang="en-US" sz="1200" dirty="0" smtClean="0">
                <a:solidFill>
                  <a:srgbClr val="EEECE1">
                    <a:lumMod val="25000"/>
                  </a:srgbClr>
                </a:solidFill>
              </a:rPr>
              <a:t>教案下载：</a:t>
            </a:r>
            <a:r>
              <a:rPr lang="en-US" altLang="zh-CN" sz="1200" dirty="0" smtClean="0">
                <a:solidFill>
                  <a:srgbClr val="EEECE1">
                    <a:lumMod val="25000"/>
                  </a:srgbClr>
                </a:solidFill>
                <a:hlinkClick r:id="rId12"/>
              </a:rPr>
              <a:t>www.1ppt.com/jiaoan/</a:t>
            </a:r>
            <a:r>
              <a:rPr lang="en-US" altLang="zh-CN" sz="1200" dirty="0" smtClean="0">
                <a:solidFill>
                  <a:srgbClr val="EEECE1">
                    <a:lumMod val="25000"/>
                  </a:srgbClr>
                </a:solidFill>
              </a:rPr>
              <a:t>               </a:t>
            </a:r>
            <a:endParaRPr lang="en-US" altLang="zh-CN" sz="1200" dirty="0" smtClean="0">
              <a:solidFill>
                <a:srgbClr val="EEECE1">
                  <a:lumMod val="25000"/>
                </a:srgbClr>
              </a:solidFill>
            </a:endParaRPr>
          </a:p>
          <a:p>
            <a:r>
              <a:rPr lang="zh-CN" altLang="en-US" sz="1200" dirty="0" smtClean="0">
                <a:solidFill>
                  <a:srgbClr val="EEECE1">
                    <a:lumMod val="25000"/>
                  </a:srgbClr>
                </a:solidFill>
              </a:rPr>
              <a:t>个人简历：</a:t>
            </a:r>
            <a:r>
              <a:rPr lang="en-US" altLang="zh-CN" sz="1200" dirty="0" smtClean="0">
                <a:solidFill>
                  <a:srgbClr val="EEECE1">
                    <a:lumMod val="25000"/>
                  </a:srgbClr>
                </a:solidFill>
                <a:hlinkClick r:id="rId13"/>
              </a:rPr>
              <a:t>www.1ppt.com/jianli/</a:t>
            </a:r>
            <a:r>
              <a:rPr lang="en-US" altLang="zh-CN" sz="1200" dirty="0" smtClean="0">
                <a:solidFill>
                  <a:srgbClr val="EEECE1">
                    <a:lumMod val="25000"/>
                  </a:srgbClr>
                </a:solidFill>
              </a:rPr>
              <a:t>                    PPT</a:t>
            </a:r>
            <a:r>
              <a:rPr lang="zh-CN" altLang="en-US" sz="1200" dirty="0" smtClean="0">
                <a:solidFill>
                  <a:srgbClr val="EEECE1">
                    <a:lumMod val="25000"/>
                  </a:srgbClr>
                </a:solidFill>
              </a:rPr>
              <a:t>课件：</a:t>
            </a:r>
            <a:r>
              <a:rPr lang="en-US" altLang="zh-CN" sz="1200" dirty="0" smtClean="0">
                <a:solidFill>
                  <a:srgbClr val="EEECE1">
                    <a:lumMod val="25000"/>
                  </a:srgbClr>
                </a:solidFill>
                <a:hlinkClick r:id="rId14"/>
              </a:rPr>
              <a:t>www.1ppt.com/kejian/</a:t>
            </a:r>
            <a:r>
              <a:rPr lang="en-US" altLang="zh-CN" sz="1200" dirty="0" smtClean="0">
                <a:solidFill>
                  <a:srgbClr val="EEECE1">
                    <a:lumMod val="25000"/>
                  </a:srgbClr>
                </a:solidFill>
              </a:rPr>
              <a:t> </a:t>
            </a:r>
            <a:endParaRPr lang="en-US" altLang="zh-CN" sz="1200" dirty="0" smtClean="0">
              <a:solidFill>
                <a:srgbClr val="EEECE1">
                  <a:lumMod val="25000"/>
                </a:srgbClr>
              </a:solidFill>
            </a:endParaRPr>
          </a:p>
          <a:p>
            <a:r>
              <a:rPr lang="zh-CN" altLang="en-US" sz="1200" dirty="0" smtClean="0">
                <a:solidFill>
                  <a:srgbClr val="EEECE1">
                    <a:lumMod val="25000"/>
                  </a:srgbClr>
                </a:solidFill>
              </a:rPr>
              <a:t>语文课件：</a:t>
            </a:r>
            <a:r>
              <a:rPr lang="en-US" altLang="zh-CN" sz="1200" dirty="0" smtClean="0">
                <a:solidFill>
                  <a:srgbClr val="EEECE1">
                    <a:lumMod val="25000"/>
                  </a:srgbClr>
                </a:solidFill>
                <a:hlinkClick r:id="rId15"/>
              </a:rPr>
              <a:t>www.1ppt.com/kejian/yuwen/</a:t>
            </a:r>
            <a:r>
              <a:rPr lang="en-US" altLang="zh-CN" sz="1200" dirty="0" smtClean="0">
                <a:solidFill>
                  <a:srgbClr val="EEECE1">
                    <a:lumMod val="25000"/>
                  </a:srgbClr>
                </a:solidFill>
              </a:rPr>
              <a:t>    </a:t>
            </a:r>
            <a:r>
              <a:rPr lang="zh-CN" altLang="en-US" sz="1200" dirty="0" smtClean="0">
                <a:solidFill>
                  <a:srgbClr val="EEECE1">
                    <a:lumMod val="25000"/>
                  </a:srgbClr>
                </a:solidFill>
              </a:rPr>
              <a:t>数学课件：</a:t>
            </a:r>
            <a:r>
              <a:rPr lang="en-US" altLang="zh-CN" sz="1200" dirty="0" smtClean="0">
                <a:solidFill>
                  <a:srgbClr val="EEECE1">
                    <a:lumMod val="25000"/>
                  </a:srgbClr>
                </a:solidFill>
                <a:hlinkClick r:id="rId16"/>
              </a:rPr>
              <a:t>www.1ppt.com/kejian/shuxue/</a:t>
            </a:r>
            <a:r>
              <a:rPr lang="en-US" altLang="zh-CN" sz="1200" dirty="0" smtClean="0">
                <a:solidFill>
                  <a:srgbClr val="EEECE1">
                    <a:lumMod val="25000"/>
                  </a:srgbClr>
                </a:solidFill>
              </a:rPr>
              <a:t> </a:t>
            </a:r>
            <a:endParaRPr lang="en-US" altLang="zh-CN" sz="1200" dirty="0" smtClean="0">
              <a:solidFill>
                <a:srgbClr val="EEECE1">
                  <a:lumMod val="25000"/>
                </a:srgbClr>
              </a:solidFill>
            </a:endParaRPr>
          </a:p>
          <a:p>
            <a:r>
              <a:rPr lang="zh-CN" altLang="en-US" sz="1200" dirty="0" smtClean="0">
                <a:solidFill>
                  <a:srgbClr val="EEECE1">
                    <a:lumMod val="25000"/>
                  </a:srgbClr>
                </a:solidFill>
              </a:rPr>
              <a:t>英语课件：</a:t>
            </a:r>
            <a:r>
              <a:rPr lang="en-US" altLang="zh-CN" sz="1200" dirty="0" smtClean="0">
                <a:solidFill>
                  <a:srgbClr val="EEECE1">
                    <a:lumMod val="25000"/>
                  </a:srgbClr>
                </a:solidFill>
                <a:hlinkClick r:id="rId17"/>
              </a:rPr>
              <a:t>www.1ppt.com/kejian/yingyu/</a:t>
            </a:r>
            <a:r>
              <a:rPr lang="en-US" altLang="zh-CN" sz="1200" dirty="0" smtClean="0">
                <a:solidFill>
                  <a:srgbClr val="EEECE1">
                    <a:lumMod val="25000"/>
                  </a:srgbClr>
                </a:solidFill>
              </a:rPr>
              <a:t>    </a:t>
            </a:r>
            <a:r>
              <a:rPr lang="zh-CN" altLang="en-US" sz="1200" dirty="0" smtClean="0">
                <a:solidFill>
                  <a:srgbClr val="EEECE1">
                    <a:lumMod val="25000"/>
                  </a:srgbClr>
                </a:solidFill>
              </a:rPr>
              <a:t>美术课件：</a:t>
            </a:r>
            <a:r>
              <a:rPr lang="en-US" altLang="zh-CN" sz="1200" dirty="0" smtClean="0">
                <a:solidFill>
                  <a:srgbClr val="EEECE1">
                    <a:lumMod val="25000"/>
                  </a:srgbClr>
                </a:solidFill>
                <a:hlinkClick r:id="rId18"/>
              </a:rPr>
              <a:t>www.1ppt.com/kejian/meishu/</a:t>
            </a:r>
            <a:r>
              <a:rPr lang="en-US" altLang="zh-CN" sz="1200" dirty="0" smtClean="0">
                <a:solidFill>
                  <a:srgbClr val="EEECE1">
                    <a:lumMod val="25000"/>
                  </a:srgbClr>
                </a:solidFill>
              </a:rPr>
              <a:t> </a:t>
            </a:r>
            <a:endParaRPr lang="en-US" altLang="zh-CN" sz="1200" dirty="0" smtClean="0">
              <a:solidFill>
                <a:srgbClr val="EEECE1">
                  <a:lumMod val="25000"/>
                </a:srgbClr>
              </a:solidFill>
            </a:endParaRPr>
          </a:p>
          <a:p>
            <a:r>
              <a:rPr lang="zh-CN" altLang="en-US" sz="1200" dirty="0" smtClean="0">
                <a:solidFill>
                  <a:srgbClr val="EEECE1">
                    <a:lumMod val="25000"/>
                  </a:srgbClr>
                </a:solidFill>
              </a:rPr>
              <a:t>科学课件：</a:t>
            </a:r>
            <a:r>
              <a:rPr lang="en-US" altLang="zh-CN" sz="1200" dirty="0" smtClean="0">
                <a:solidFill>
                  <a:srgbClr val="EEECE1">
                    <a:lumMod val="25000"/>
                  </a:srgbClr>
                </a:solidFill>
                <a:hlinkClick r:id="rId19"/>
              </a:rPr>
              <a:t>www.1ppt.com/kejian/kexue/</a:t>
            </a:r>
            <a:r>
              <a:rPr lang="en-US" altLang="zh-CN" sz="1200" dirty="0" smtClean="0">
                <a:solidFill>
                  <a:srgbClr val="EEECE1">
                    <a:lumMod val="25000"/>
                  </a:srgbClr>
                </a:solidFill>
              </a:rPr>
              <a:t>     </a:t>
            </a:r>
            <a:r>
              <a:rPr lang="zh-CN" altLang="en-US" sz="1200" dirty="0" smtClean="0">
                <a:solidFill>
                  <a:srgbClr val="EEECE1">
                    <a:lumMod val="25000"/>
                  </a:srgbClr>
                </a:solidFill>
              </a:rPr>
              <a:t>物理课件：</a:t>
            </a:r>
            <a:r>
              <a:rPr lang="en-US" altLang="zh-CN" sz="1200" dirty="0" smtClean="0">
                <a:solidFill>
                  <a:srgbClr val="EEECE1">
                    <a:lumMod val="25000"/>
                  </a:srgbClr>
                </a:solidFill>
                <a:hlinkClick r:id="rId20"/>
              </a:rPr>
              <a:t>www.1ppt.com/kejian/wuli/</a:t>
            </a:r>
            <a:r>
              <a:rPr lang="en-US" altLang="zh-CN" sz="1200" dirty="0" smtClean="0">
                <a:solidFill>
                  <a:srgbClr val="EEECE1">
                    <a:lumMod val="25000"/>
                  </a:srgbClr>
                </a:solidFill>
              </a:rPr>
              <a:t> </a:t>
            </a:r>
            <a:endParaRPr lang="en-US" altLang="zh-CN" sz="1200" dirty="0" smtClean="0">
              <a:solidFill>
                <a:srgbClr val="EEECE1">
                  <a:lumMod val="25000"/>
                </a:srgbClr>
              </a:solidFill>
            </a:endParaRPr>
          </a:p>
          <a:p>
            <a:r>
              <a:rPr lang="zh-CN" altLang="en-US" sz="1200" dirty="0" smtClean="0">
                <a:solidFill>
                  <a:srgbClr val="EEECE1">
                    <a:lumMod val="25000"/>
                  </a:srgbClr>
                </a:solidFill>
              </a:rPr>
              <a:t>化学课件：</a:t>
            </a:r>
            <a:r>
              <a:rPr lang="en-US" altLang="zh-CN" sz="1200" dirty="0" smtClean="0">
                <a:solidFill>
                  <a:srgbClr val="EEECE1">
                    <a:lumMod val="25000"/>
                  </a:srgbClr>
                </a:solidFill>
                <a:hlinkClick r:id="rId21"/>
              </a:rPr>
              <a:t>www.1ppt.com/kejian/huaxue/</a:t>
            </a:r>
            <a:r>
              <a:rPr lang="en-US" altLang="zh-CN" sz="1200" dirty="0" smtClean="0">
                <a:solidFill>
                  <a:srgbClr val="EEECE1">
                    <a:lumMod val="25000"/>
                  </a:srgbClr>
                </a:solidFill>
              </a:rPr>
              <a:t>  </a:t>
            </a:r>
            <a:r>
              <a:rPr lang="zh-CN" altLang="en-US" sz="1200" dirty="0" smtClean="0">
                <a:solidFill>
                  <a:srgbClr val="EEECE1">
                    <a:lumMod val="25000"/>
                  </a:srgbClr>
                </a:solidFill>
              </a:rPr>
              <a:t>生物课件：</a:t>
            </a:r>
            <a:r>
              <a:rPr lang="en-US" altLang="zh-CN" sz="1200" dirty="0" smtClean="0">
                <a:solidFill>
                  <a:srgbClr val="EEECE1">
                    <a:lumMod val="25000"/>
                  </a:srgbClr>
                </a:solidFill>
                <a:hlinkClick r:id="rId22"/>
              </a:rPr>
              <a:t>www.1ppt.com/kejian/shengwu/</a:t>
            </a:r>
            <a:r>
              <a:rPr lang="en-US" altLang="zh-CN" sz="1200" dirty="0" smtClean="0">
                <a:solidFill>
                  <a:srgbClr val="EEECE1">
                    <a:lumMod val="25000"/>
                  </a:srgbClr>
                </a:solidFill>
              </a:rPr>
              <a:t> </a:t>
            </a:r>
            <a:endParaRPr lang="en-US" altLang="zh-CN" sz="1200" dirty="0" smtClean="0">
              <a:solidFill>
                <a:srgbClr val="EEECE1">
                  <a:lumMod val="25000"/>
                </a:srgbClr>
              </a:solidFill>
            </a:endParaRPr>
          </a:p>
          <a:p>
            <a:r>
              <a:rPr lang="zh-CN" altLang="en-US" sz="1200" dirty="0" smtClean="0">
                <a:solidFill>
                  <a:srgbClr val="EEECE1">
                    <a:lumMod val="25000"/>
                  </a:srgbClr>
                </a:solidFill>
              </a:rPr>
              <a:t>地理课件：</a:t>
            </a:r>
            <a:r>
              <a:rPr lang="en-US" altLang="zh-CN" sz="1200" dirty="0" smtClean="0">
                <a:solidFill>
                  <a:srgbClr val="EEECE1">
                    <a:lumMod val="25000"/>
                  </a:srgbClr>
                </a:solidFill>
                <a:hlinkClick r:id="rId23"/>
              </a:rPr>
              <a:t>www.1ppt.com/kejian/dili/</a:t>
            </a:r>
            <a:r>
              <a:rPr lang="en-US" altLang="zh-CN" sz="1200" dirty="0" smtClean="0">
                <a:solidFill>
                  <a:srgbClr val="EEECE1">
                    <a:lumMod val="25000"/>
                  </a:srgbClr>
                </a:solidFill>
              </a:rPr>
              <a:t>          </a:t>
            </a:r>
            <a:r>
              <a:rPr lang="zh-CN" altLang="en-US" sz="1200" dirty="0" smtClean="0">
                <a:solidFill>
                  <a:srgbClr val="EEECE1">
                    <a:lumMod val="25000"/>
                  </a:srgbClr>
                </a:solidFill>
              </a:rPr>
              <a:t>历史课件：</a:t>
            </a:r>
            <a:r>
              <a:rPr lang="en-US" altLang="zh-CN" sz="1200" dirty="0" smtClean="0">
                <a:solidFill>
                  <a:srgbClr val="EEECE1">
                    <a:lumMod val="25000"/>
                  </a:srgbClr>
                </a:solidFill>
                <a:hlinkClick r:id="rId24"/>
              </a:rPr>
              <a:t>www.1ppt.com/kejian/lishi/</a:t>
            </a:r>
            <a:r>
              <a:rPr lang="en-US" altLang="zh-CN" sz="1200" dirty="0" smtClean="0">
                <a:solidFill>
                  <a:srgbClr val="EEECE1">
                    <a:lumMod val="25000"/>
                  </a:srgbClr>
                </a:solidFill>
              </a:rPr>
              <a:t>  </a:t>
            </a:r>
            <a:endParaRPr lang="en-US" altLang="zh-CN" sz="1200" dirty="0" smtClean="0">
              <a:solidFill>
                <a:srgbClr val="EEECE1">
                  <a:lumMod val="25000"/>
                </a:srgbClr>
              </a:solidFill>
            </a:endParaRPr>
          </a:p>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idx="2"/>
            <p:custDataLst>
              <p:tags r:id="rId3"/>
            </p:custDataLst>
          </p:nvPr>
        </p:nvSpPr>
        <p:spPr>
          <a:xfrm>
            <a:off x="482600" y="1279525"/>
            <a:ext cx="6138863" cy="3454400"/>
          </a:xfrm>
          <a:noFill/>
          <a:ln w="12700">
            <a:miter lim="800000"/>
          </a:ln>
        </p:spPr>
      </p:sp>
      <p:sp>
        <p:nvSpPr>
          <p:cNvPr id="14339" name="备注占位符 2"/>
          <p:cNvSpPr txBox="1">
            <a:spLocks noGrp="1"/>
          </p:cNvSpPr>
          <p:nvPr>
            <p:ph type="body" idx="3"/>
            <p:custDataLst>
              <p:tags r:id="rId4"/>
            </p:custDataLst>
          </p:nvPr>
        </p:nvSpPr>
        <p:spPr>
          <a:xfrm>
            <a:off x="685800" y="4343400"/>
            <a:ext cx="5486400" cy="4114800"/>
          </a:xfrm>
          <a:noFill/>
          <a:ln>
            <a:miter lim="800000"/>
          </a:ln>
        </p:spPr>
        <p:txBody>
          <a:bodyPr vert="horz" wrap="square" lIns="91440" tIns="45720" rIns="91440" bIns="45720"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anose="020F0502020204030204"/>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anose="020F0502020204030204"/>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anose="020F0502020204030204"/>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anose="020F0502020204030204"/>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anose="020F0502020204030204"/>
              </a:defRPr>
            </a:lvl5pPr>
          </a:lstStyle>
          <a:p>
            <a:pPr marL="0" lvl="0" indent="0"/>
            <a:endParaRPr lang="zh-CN" altLang="en-US">
              <a:ea typeface="宋体" panose="02010600030101010101" pitchFamily="2" charset="-122"/>
            </a:endParaRPr>
          </a:p>
        </p:txBody>
      </p:sp>
      <p:sp>
        <p:nvSpPr>
          <p:cNvPr id="14340" name="灯片编号占位符 3"/>
          <p:cNvSpPr>
            <a:spLocks noGrp="1"/>
          </p:cNvSpPr>
          <p:nvPr>
            <p:ph type="sldNum"/>
            <p:custDataLst>
              <p:tags r:id="rId5"/>
            </p:custDataLst>
          </p:nvPr>
        </p:nvSpPr>
        <p:spPr>
          <a:xfrm>
            <a:off x="3884613" y="8685213"/>
            <a:ext cx="2971800" cy="457200"/>
          </a:xfrm>
          <a:prstGeom prst="rect">
            <a:avLst/>
          </a:prstGeom>
          <a:noFill/>
          <a:ln>
            <a:noFill/>
            <a:miter lim="800000"/>
          </a:ln>
        </p:spPr>
        <p:txBody>
          <a:bodyPr anchor="b" anchorCtr="0">
            <a:no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5pPr>
          </a:lstStyle>
          <a:p>
            <a:pPr marL="0" lvl="0" indent="0" algn="r"/>
            <a:fld id="{8823BD8E-2366-4A59-9844-CF7761A6429F}" type="slidenum">
              <a:rPr lang="zh-CN" altLang="en-US" sz="1200"/>
            </a:fld>
            <a:endParaRPr lang="zh-CN"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a:xfrm>
            <a:off x="685800" y="1143000"/>
            <a:ext cx="5486400" cy="3086100"/>
          </a:xfrm>
        </p:spPr>
      </p:sp>
      <p:sp>
        <p:nvSpPr>
          <p:cNvPr id="3" name="备注占位符 2"/>
          <p:cNvSpPr txBox="1">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10"/>
            <p:custDataLst>
              <p:tags r:id="rId5"/>
            </p:custDataLst>
          </p:nvPr>
        </p:nvSpPr>
        <p:spPr/>
        <p:txBody>
          <a:bodyPr/>
          <a:lstStyle/>
          <a:p>
            <a:fld id="{30FD7E1F-682C-4D2A-A506-5EFB69BAF2A1}"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
          <p:cNvSpPr>
            <a:spLocks noGrp="1" noRot="1" noChangeAspect="1" noTextEdit="1"/>
          </p:cNvSpPr>
          <p:nvPr>
            <p:ph type="sldImg" idx="2"/>
            <p:custDataLst>
              <p:tags r:id="rId3"/>
            </p:custDataLst>
          </p:nvPr>
        </p:nvSpPr>
        <p:spPr>
          <a:xfrm>
            <a:off x="482600" y="1279525"/>
            <a:ext cx="6138863" cy="3454400"/>
          </a:xfrm>
          <a:noFill/>
          <a:ln w="12700">
            <a:miter lim="800000"/>
          </a:ln>
        </p:spPr>
      </p:sp>
      <p:sp>
        <p:nvSpPr>
          <p:cNvPr id="18435" name="备注占位符 2"/>
          <p:cNvSpPr txBox="1">
            <a:spLocks noGrp="1"/>
          </p:cNvSpPr>
          <p:nvPr>
            <p:ph type="body" idx="3"/>
            <p:custDataLst>
              <p:tags r:id="rId4"/>
            </p:custDataLst>
          </p:nvPr>
        </p:nvSpPr>
        <p:spPr>
          <a:xfrm>
            <a:off x="685800" y="4343400"/>
            <a:ext cx="5486400" cy="4114800"/>
          </a:xfrm>
          <a:noFill/>
          <a:ln>
            <a:miter lim="800000"/>
          </a:ln>
        </p:spPr>
        <p:txBody>
          <a:bodyPr vert="horz" wrap="square" lIns="91440" tIns="45720" rIns="91440" bIns="45720"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anose="020F0502020204030204"/>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anose="020F0502020204030204"/>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anose="020F0502020204030204"/>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anose="020F0502020204030204"/>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anose="020F0502020204030204"/>
              </a:defRPr>
            </a:lvl5pPr>
          </a:lstStyle>
          <a:p>
            <a:pPr marL="0" lvl="0" indent="0"/>
            <a:endParaRPr lang="zh-CN" altLang="en-US">
              <a:ea typeface="宋体" panose="02010600030101010101" pitchFamily="2" charset="-122"/>
            </a:endParaRPr>
          </a:p>
        </p:txBody>
      </p:sp>
      <p:sp>
        <p:nvSpPr>
          <p:cNvPr id="18436" name="灯片编号占位符 3"/>
          <p:cNvSpPr>
            <a:spLocks noGrp="1"/>
          </p:cNvSpPr>
          <p:nvPr>
            <p:ph type="sldNum"/>
            <p:custDataLst>
              <p:tags r:id="rId5"/>
            </p:custDataLst>
          </p:nvPr>
        </p:nvSpPr>
        <p:spPr>
          <a:xfrm>
            <a:off x="3884613" y="8685213"/>
            <a:ext cx="2971800" cy="457200"/>
          </a:xfrm>
          <a:prstGeom prst="rect">
            <a:avLst/>
          </a:prstGeom>
          <a:noFill/>
          <a:ln>
            <a:noFill/>
            <a:miter lim="800000"/>
          </a:ln>
        </p:spPr>
        <p:txBody>
          <a:bodyPr anchor="b" anchorCtr="0">
            <a:no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5pPr>
          </a:lstStyle>
          <a:p>
            <a:pPr marL="0" lvl="0" indent="0" algn="r"/>
            <a:fld id="{45D9FDCD-224D-42DA-997F-7B683D497FED}" type="slidenum">
              <a:rPr lang="zh-CN" altLang="en-US" sz="1200"/>
            </a:fld>
            <a:endParaRPr lang="zh-CN"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a:xfrm>
            <a:off x="482600" y="1279525"/>
            <a:ext cx="6138863" cy="3454400"/>
          </a:xfrm>
        </p:spPr>
      </p:sp>
      <p:sp>
        <p:nvSpPr>
          <p:cNvPr id="3" name="备注占位符 2"/>
          <p:cNvSpPr txBox="1">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10"/>
            <p:custDataLst>
              <p:tags r:id="rId5"/>
            </p:custDataLst>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幻灯片图像占位符 1"/>
          <p:cNvSpPr>
            <a:spLocks noGrp="1" noRot="1" noChangeAspect="1"/>
          </p:cNvSpPr>
          <p:nvPr>
            <p:ph type="sldImg" idx="4294967295"/>
            <p:custDataLst>
              <p:tags r:id="rId3"/>
            </p:custDataLst>
          </p:nvPr>
        </p:nvSpPr>
        <p:spPr>
          <a:xfrm>
            <a:off x="381000" y="685800"/>
            <a:ext cx="6096000" cy="3429000"/>
          </a:xfrm>
          <a:prstGeom prst="rect">
            <a:avLst/>
          </a:prstGeom>
          <a:noFill/>
          <a:ln>
            <a:round/>
          </a:ln>
        </p:spPr>
      </p:sp>
      <p:sp>
        <p:nvSpPr>
          <p:cNvPr id="78850" name="备注占位符 2"/>
          <p:cNvSpPr txBox="1">
            <a:spLocks noGrp="1"/>
          </p:cNvSpPr>
          <p:nvPr>
            <p:ph type="body"/>
            <p:custDataLst>
              <p:tags r:id="rId4"/>
            </p:custDataLst>
          </p:nvPr>
        </p:nvSpPr>
        <p:spPr>
          <a:xfrm>
            <a:off x="685800" y="4343400"/>
            <a:ext cx="5486400" cy="4114800"/>
          </a:xfrm>
          <a:prstGeom prst="rect">
            <a:avLst/>
          </a:prstGeom>
          <a:noFill/>
          <a:ln>
            <a:miter lim="800000"/>
          </a:ln>
        </p:spPr>
        <p:txBody>
          <a:bodyPr anchor="t" anchorCtr="0"/>
          <a:lstStyle>
            <a:lvl1pPr marL="0" indent="0" algn="l" defTabSz="914400" rtl="0" eaLnBrk="1" fontAlgn="base" hangingPunct="1">
              <a:lnSpc>
                <a:spcPct val="100000"/>
              </a:lnSpc>
              <a:spcBef>
                <a:spcPct val="0"/>
              </a:spcBef>
              <a:spcAft>
                <a:spcPct val="0"/>
              </a:spcAft>
              <a:buClrTx/>
              <a:buSzTx/>
              <a:buFontTx/>
              <a:buNone/>
              <a:defRPr lang="zh-CN" altLang="en-US" sz="1200"/>
            </a:lvl1pPr>
            <a:lvl2pPr marL="0" indent="0" algn="l" defTabSz="914400" rtl="0" eaLnBrk="1" fontAlgn="base" hangingPunct="1">
              <a:lnSpc>
                <a:spcPct val="100000"/>
              </a:lnSpc>
              <a:spcBef>
                <a:spcPct val="0"/>
              </a:spcBef>
              <a:spcAft>
                <a:spcPct val="0"/>
              </a:spcAft>
              <a:buClrTx/>
              <a:buSzTx/>
              <a:buFontTx/>
              <a:buNone/>
              <a:defRPr lang="zh-CN" altLang="en-US" sz="1200"/>
            </a:lvl2pPr>
            <a:lvl3pPr marL="0" indent="0" algn="l" defTabSz="914400" rtl="0" eaLnBrk="1" fontAlgn="base" hangingPunct="1">
              <a:lnSpc>
                <a:spcPct val="100000"/>
              </a:lnSpc>
              <a:spcBef>
                <a:spcPct val="0"/>
              </a:spcBef>
              <a:spcAft>
                <a:spcPct val="0"/>
              </a:spcAft>
              <a:buClrTx/>
              <a:buSzTx/>
              <a:buFontTx/>
              <a:buNone/>
              <a:defRPr lang="zh-CN" altLang="en-US" sz="1200"/>
            </a:lvl3pPr>
            <a:lvl4pPr marL="0" indent="0" algn="l" defTabSz="914400" rtl="0" eaLnBrk="1" fontAlgn="base" hangingPunct="1">
              <a:lnSpc>
                <a:spcPct val="100000"/>
              </a:lnSpc>
              <a:spcBef>
                <a:spcPct val="0"/>
              </a:spcBef>
              <a:spcAft>
                <a:spcPct val="0"/>
              </a:spcAft>
              <a:buClrTx/>
              <a:buSzTx/>
              <a:buFontTx/>
              <a:buNone/>
              <a:defRPr lang="zh-CN" altLang="en-US" sz="1200"/>
            </a:lvl4pPr>
            <a:lvl5pPr marL="0" indent="0" algn="l" defTabSz="914400" rtl="0" eaLnBrk="1" fontAlgn="base" hangingPunct="1">
              <a:lnSpc>
                <a:spcPct val="100000"/>
              </a:lnSpc>
              <a:spcBef>
                <a:spcPct val="0"/>
              </a:spcBef>
              <a:spcAft>
                <a:spcPct val="0"/>
              </a:spcAft>
              <a:buClrTx/>
              <a:buSzTx/>
              <a:buFontTx/>
              <a:buNone/>
              <a:defRPr lang="zh-CN" altLang="en-US" sz="1200"/>
            </a:lvl5pPr>
          </a:lstStyle>
          <a:p>
            <a:pPr lvl="0"/>
            <a:endParaRPr lang="zh-CN" altLang="en-US">
              <a:ea typeface="Arial" panose="020B0604020202020204" pitchFamily="34" charset="0"/>
            </a:endParaRPr>
          </a:p>
        </p:txBody>
      </p:sp>
      <p:sp>
        <p:nvSpPr>
          <p:cNvPr id="78851" name="灯片编号占位符 3"/>
          <p:cNvSpPr>
            <a:spLocks noGrp="1"/>
          </p:cNvSpPr>
          <p:nvPr>
            <p:ph type="sldNum" sz="quarter" idx="10"/>
            <p:custDataLst>
              <p:tags r:id="rId5"/>
            </p:custDataLst>
          </p:nvPr>
        </p:nvSpPr>
        <p:spPr>
          <a:xfrm>
            <a:off x="3884613" y="8685213"/>
            <a:ext cx="2971800" cy="457200"/>
          </a:xfrm>
          <a:prstGeom prst="rect">
            <a:avLst/>
          </a:prstGeom>
          <a:noFill/>
          <a:ln w="9525">
            <a:noFill/>
            <a:miter lim="800000"/>
          </a:ln>
          <a:effectLst/>
        </p:spPr>
        <p:txBody>
          <a:bodyPr numCol="1" anchor="b" anchorCtr="0" compatLnSpc="1"/>
          <a:lstStyle>
            <a:defPPr>
              <a:defRPr lang="zh-CN"/>
            </a:defPPr>
            <a:lvl1pPr marL="0" indent="0" algn="l" defTabSz="431800" rtl="0" eaLnBrk="1" fontAlgn="base" latinLnBrk="0" hangingPunct="1">
              <a:lnSpc>
                <a:spcPct val="100000"/>
              </a:lnSpc>
              <a:spcBef>
                <a:spcPct val="0"/>
              </a:spcBef>
              <a:spcAft>
                <a:spcPct val="0"/>
              </a:spcAft>
              <a:buClrTx/>
              <a:buSzTx/>
              <a:buFontTx/>
              <a:buNone/>
              <a:defRPr kumimoji="0" lang="zh-CN" altLang="en-US" sz="850" b="0" i="0" u="none" kern="1200" baseline="0">
                <a:solidFill>
                  <a:schemeClr val="tx1"/>
                </a:solidFill>
                <a:latin typeface="+mn-lt"/>
                <a:ea typeface="+mn-ea"/>
                <a:cs typeface="+mn-cs"/>
              </a:defRPr>
            </a:lvl1pPr>
            <a:lvl2pPr marL="215900" indent="0" algn="l" defTabSz="431800" rtl="0" eaLnBrk="1" fontAlgn="base" latinLnBrk="0" hangingPunct="1">
              <a:lnSpc>
                <a:spcPct val="100000"/>
              </a:lnSpc>
              <a:spcBef>
                <a:spcPct val="0"/>
              </a:spcBef>
              <a:spcAft>
                <a:spcPct val="0"/>
              </a:spcAft>
              <a:buClrTx/>
              <a:buSzTx/>
              <a:buFontTx/>
              <a:buNone/>
              <a:defRPr kumimoji="0" lang="zh-CN" altLang="en-US" sz="850" b="0" i="0" u="none" kern="1200" baseline="0">
                <a:solidFill>
                  <a:schemeClr val="tx1"/>
                </a:solidFill>
                <a:latin typeface="+mn-lt"/>
                <a:ea typeface="+mn-ea"/>
                <a:cs typeface="+mn-cs"/>
              </a:defRPr>
            </a:lvl2pPr>
            <a:lvl3pPr marL="431800" indent="0" algn="l" defTabSz="431800" rtl="0" eaLnBrk="1" fontAlgn="base" latinLnBrk="0" hangingPunct="1">
              <a:lnSpc>
                <a:spcPct val="100000"/>
              </a:lnSpc>
              <a:spcBef>
                <a:spcPct val="0"/>
              </a:spcBef>
              <a:spcAft>
                <a:spcPct val="0"/>
              </a:spcAft>
              <a:buClrTx/>
              <a:buSzTx/>
              <a:buFontTx/>
              <a:buNone/>
              <a:defRPr kumimoji="0" lang="zh-CN" altLang="en-US" sz="850" b="0" i="0" u="none" kern="1200" baseline="0">
                <a:solidFill>
                  <a:schemeClr val="tx1"/>
                </a:solidFill>
                <a:latin typeface="+mn-lt"/>
                <a:ea typeface="+mn-ea"/>
                <a:cs typeface="+mn-cs"/>
              </a:defRPr>
            </a:lvl3pPr>
            <a:lvl4pPr marL="648335" indent="0" algn="l" defTabSz="431800" rtl="0" eaLnBrk="1" fontAlgn="base" latinLnBrk="0" hangingPunct="1">
              <a:lnSpc>
                <a:spcPct val="100000"/>
              </a:lnSpc>
              <a:spcBef>
                <a:spcPct val="0"/>
              </a:spcBef>
              <a:spcAft>
                <a:spcPct val="0"/>
              </a:spcAft>
              <a:buClrTx/>
              <a:buSzTx/>
              <a:buFontTx/>
              <a:buNone/>
              <a:defRPr kumimoji="0" lang="zh-CN" altLang="en-US" sz="850" b="0" i="0" u="none" kern="1200" baseline="0">
                <a:solidFill>
                  <a:schemeClr val="tx1"/>
                </a:solidFill>
                <a:latin typeface="+mn-lt"/>
                <a:ea typeface="+mn-ea"/>
                <a:cs typeface="+mn-cs"/>
              </a:defRPr>
            </a:lvl4pPr>
            <a:lvl5pPr marL="864235" indent="0" algn="l" defTabSz="431800" rtl="0" eaLnBrk="1" fontAlgn="base" latinLnBrk="0" hangingPunct="1">
              <a:lnSpc>
                <a:spcPct val="100000"/>
              </a:lnSpc>
              <a:spcBef>
                <a:spcPct val="0"/>
              </a:spcBef>
              <a:spcAft>
                <a:spcPct val="0"/>
              </a:spcAft>
              <a:buClrTx/>
              <a:buSzTx/>
              <a:buFontTx/>
              <a:buNone/>
              <a:defRPr kumimoji="0" lang="zh-CN" altLang="en-US" sz="850" b="0" i="0" u="none" kern="1200" baseline="0">
                <a:solidFill>
                  <a:schemeClr val="tx1"/>
                </a:solidFill>
                <a:latin typeface="+mn-lt"/>
                <a:ea typeface="+mn-ea"/>
                <a:cs typeface="+mn-cs"/>
              </a:defRPr>
            </a:lvl5pPr>
            <a:lvl6pPr marL="1080135" algn="l" defTabSz="431800" rtl="0" eaLnBrk="1" latinLnBrk="0" hangingPunct="1">
              <a:defRPr lang="zh-CN" altLang="en-US" sz="850" kern="1200">
                <a:solidFill>
                  <a:schemeClr val="tx1"/>
                </a:solidFill>
                <a:latin typeface="+mn-lt"/>
                <a:ea typeface="+mn-ea"/>
                <a:cs typeface="+mn-cs"/>
              </a:defRPr>
            </a:lvl6pPr>
            <a:lvl7pPr marL="1296035" algn="l" defTabSz="431800" rtl="0" eaLnBrk="1" latinLnBrk="0" hangingPunct="1">
              <a:defRPr lang="zh-CN" altLang="en-US" sz="850" kern="1200">
                <a:solidFill>
                  <a:schemeClr val="tx1"/>
                </a:solidFill>
                <a:latin typeface="+mn-lt"/>
                <a:ea typeface="+mn-ea"/>
                <a:cs typeface="+mn-cs"/>
              </a:defRPr>
            </a:lvl7pPr>
            <a:lvl8pPr marL="1511935" algn="l" defTabSz="431800" rtl="0" eaLnBrk="1" latinLnBrk="0" hangingPunct="1">
              <a:defRPr lang="zh-CN" altLang="en-US" sz="850" kern="1200">
                <a:solidFill>
                  <a:schemeClr val="tx1"/>
                </a:solidFill>
                <a:latin typeface="+mn-lt"/>
                <a:ea typeface="+mn-ea"/>
                <a:cs typeface="+mn-cs"/>
              </a:defRPr>
            </a:lvl8pPr>
            <a:lvl9pPr marL="1728470" algn="l" defTabSz="431800" rtl="0" eaLnBrk="1" latinLnBrk="0" hangingPunct="1">
              <a:defRPr lang="zh-CN" altLang="en-US" sz="850" kern="1200">
                <a:solidFill>
                  <a:schemeClr val="tx1"/>
                </a:solidFill>
                <a:latin typeface="+mn-lt"/>
                <a:ea typeface="+mn-ea"/>
                <a:cs typeface="+mn-cs"/>
              </a:defRPr>
            </a:lvl9pPr>
          </a:lstStyle>
          <a:p>
            <a:pPr lvl="0" eaLnBrk="1" hangingPunct="1"/>
            <a:fld id="{2106A7FD-863E-4F1C-8122-8732DBF95DC2}" type="slidenum">
              <a:rPr lang="zh-CN" altLang="en-US" sz="800">
                <a:latin typeface="Calibri" panose="020F0502020204030204"/>
                <a:ea typeface="宋体" panose="02010600030101010101" pitchFamily="2" charset="-122"/>
              </a:rPr>
            </a:fld>
            <a:endParaRPr lang="zh-CN" altLang="en-US" sz="800">
              <a:latin typeface="Calibri" panose="020F0502020204030204"/>
              <a:ea typeface="宋体" panose="02010600030101010101" pitchFamily="2"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a:xfrm>
            <a:off x="482600" y="1279525"/>
            <a:ext cx="6138863" cy="3454400"/>
          </a:xfrm>
        </p:spPr>
      </p:sp>
      <p:sp>
        <p:nvSpPr>
          <p:cNvPr id="3" name="备注占位符 2"/>
          <p:cNvSpPr txBox="1">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10"/>
            <p:custDataLst>
              <p:tags r:id="rId5"/>
            </p:custDataLst>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custDataLst>
              <p:tags r:id="rId3"/>
            </p:custDataLst>
          </p:nvPr>
        </p:nvSpPr>
        <p:spPr>
          <a:xfrm>
            <a:off x="381000" y="685800"/>
            <a:ext cx="6096000" cy="3429000"/>
          </a:xfrm>
        </p:spPr>
      </p:sp>
      <p:sp>
        <p:nvSpPr>
          <p:cNvPr id="15363" name="备注占位符 2"/>
          <p:cNvSpPr txBox="1">
            <a:spLocks noGrp="1"/>
          </p:cNvSpPr>
          <p:nvPr>
            <p:ph type="body" idx="1"/>
            <p:custDataLst>
              <p:tags r:id="rId4"/>
            </p:custDataLst>
          </p:nvPr>
        </p:nvSpPr>
        <p:spPr>
          <a:noFill/>
        </p:spPr>
        <p:txBody>
          <a:bodyPr/>
          <a:lstStyle/>
          <a:p>
            <a:endParaRPr lang="zh-CN" altLang="en-US"/>
          </a:p>
        </p:txBody>
      </p:sp>
      <p:sp>
        <p:nvSpPr>
          <p:cNvPr id="15364" name="灯片编号占位符 3"/>
          <p:cNvSpPr>
            <a:spLocks noGrp="1"/>
          </p:cNvSpPr>
          <p:nvPr>
            <p:ph type="sldNum" sz="quarter" idx="5"/>
            <p:custDataLst>
              <p:tags r:id="rId5"/>
            </p:custDataLst>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ct val="0"/>
              </a:spcAft>
              <a:buClrTx/>
              <a:buSzTx/>
              <a:buFont typeface="Arial" panose="020B0604020202020204" pitchFamily="34" charset="0"/>
              <a:buNone/>
              <a:defRPr/>
            </a:pPr>
            <a:fld id="{8B95434F-5F0A-4D3B-AFAA-1305BC50D32E}" type="slidenum">
              <a:rPr kumimoji="0" lang="zh-CN" altLang="en-US" sz="1800" b="0" i="0" u="none" strike="noStrike" kern="0" cap="none" spc="0" normalizeH="0" baseline="0" noProof="0" smtClean="0">
                <a:ln>
                  <a:noFill/>
                </a:ln>
                <a:solidFill>
                  <a:schemeClr val="tx1"/>
                </a:solidFill>
                <a:effectLst/>
                <a:uLnTx/>
                <a:uFillTx/>
                <a:latin typeface="Arial" panose="020B0604020202020204" pitchFamily="34" charset="0"/>
                <a:ea typeface="微软雅黑" panose="020B0503020204020204" pitchFamily="34" charset="-122"/>
              </a:rPr>
            </a:fld>
            <a:endParaRPr kumimoji="0" lang="en-US" altLang="zh-CN" sz="1800" b="0" i="0" u="none" strike="noStrike" kern="0" cap="none" spc="0" normalizeH="0" baseline="0" noProof="0">
              <a:ln>
                <a:noFill/>
              </a:ln>
              <a:solidFill>
                <a:schemeClr val="tx1"/>
              </a:solidFill>
              <a:effectLst/>
              <a:uLnTx/>
              <a:uFillTx/>
              <a:latin typeface="Arial" panose="020B0604020202020204" pitchFamily="34" charset="0"/>
              <a:ea typeface="微软雅黑" panose="020B0503020204020204" pitchFamily="34"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tags" Target="../tags/tag51.xml"/><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8.xml"/><Relationship Id="rId5" Type="http://schemas.openxmlformats.org/officeDocument/2006/relationships/tags" Target="../tags/tag57.xml"/><Relationship Id="rId4" Type="http://schemas.openxmlformats.org/officeDocument/2006/relationships/tags" Target="../tags/tag56.xml"/><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48.xml"/><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custDataLst>
              <p:tags r:id="rId3"/>
            </p:custDataLst>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custDataLst>
              <p:tags r:id="rId4"/>
            </p:custDataLst>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custDataLst>
              <p:tags r:id="rId3"/>
            </p:custDataLst>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 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8724901"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custDataLst>
              <p:tags r:id="rId3"/>
            </p:custDataLst>
          </p:nvPr>
        </p:nvSpPr>
        <p:spPr>
          <a:xfrm>
            <a:off x="838201"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1851" y="1709740"/>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custDataLst>
              <p:tags r:id="rId3"/>
            </p:custDataLst>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custDataLst>
              <p:tags r:id="rId4"/>
            </p:custDataLst>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custDataLst>
              <p:tags r:id="rId5"/>
            </p:custDataLst>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365127"/>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custDataLst>
              <p:tags r:id="rId3"/>
            </p:custDataLst>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custDataLst>
              <p:tags r:id="rId4"/>
            </p:custDataLst>
          </p:nvPr>
        </p:nvSpPr>
        <p:spPr>
          <a:xfrm>
            <a:off x="839789"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custDataLst>
              <p:tags r:id="rId5"/>
            </p:custDataLst>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custDataLst>
              <p:tags r:id="rId6"/>
            </p:custDataLst>
          </p:nvPr>
        </p:nvSpPr>
        <p:spPr>
          <a:xfrm>
            <a:off x="6172201"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custDataLst>
              <p:tags r:id="rId4"/>
            </p:custDataLst>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custDataLst>
              <p:tags r:id="rId5"/>
            </p:custDataLst>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custDataLst>
              <p:tags r:id="rId3"/>
            </p:custDataLst>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custDataLst>
              <p:tags r:id="rId4"/>
            </p:custDataLst>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custDataLst>
              <p:tags r:id="rId5"/>
            </p:custDataLst>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0" Type="http://schemas.openxmlformats.org/officeDocument/2006/relationships/theme" Target="../theme/theme1.xml"/><Relationship Id="rId2" Type="http://schemas.openxmlformats.org/officeDocument/2006/relationships/slideLayout" Target="../slideLayouts/slideLayout2.xml"/><Relationship Id="rId19" Type="http://schemas.openxmlformats.org/officeDocument/2006/relationships/image" Target="file:///D:\qq&#25991;&#20214;\712321467\Image\C2C\Image2\%7b75232B38-A165-1FB7-499C-2E1C792CACB5%7d.png" TargetMode="External"/><Relationship Id="rId18" Type="http://schemas.openxmlformats.org/officeDocument/2006/relationships/image" Target="../media/image1.png"/><Relationship Id="rId17" Type="http://schemas.openxmlformats.org/officeDocument/2006/relationships/tags" Target="../tags/tag64.xml"/><Relationship Id="rId16" Type="http://schemas.openxmlformats.org/officeDocument/2006/relationships/tags" Target="../tags/tag63.xml"/><Relationship Id="rId15" Type="http://schemas.openxmlformats.org/officeDocument/2006/relationships/tags" Target="../tags/tag62.xml"/><Relationship Id="rId14" Type="http://schemas.openxmlformats.org/officeDocument/2006/relationships/tags" Target="../tags/tag61.xml"/><Relationship Id="rId13" Type="http://schemas.openxmlformats.org/officeDocument/2006/relationships/tags" Target="../tags/tag60.xml"/><Relationship Id="rId12" Type="http://schemas.openxmlformats.org/officeDocument/2006/relationships/tags" Target="../tags/tag59.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838200" y="365127"/>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custDataLst>
              <p:tags r:id="rId13"/>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custDataLst>
              <p:tags r:id="rId14"/>
            </p:custDataLst>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custDataLst>
              <p:tags r:id="rId16"/>
            </p:custDataLst>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pic>
        <p:nvPicPr>
          <p:cNvPr id="7" name="图片 1073743875" descr="学科网 zxxk.com"/>
          <p:cNvPicPr>
            <a:picLocks noChangeAspect="1"/>
          </p:cNvPicPr>
          <p:nvPr>
            <p:custDataLst>
              <p:tags r:id="rId17"/>
            </p:custDataLst>
          </p:nvPr>
        </p:nvPicPr>
        <p:blipFill>
          <a:blip r:embed="rId18" r:link="rId19"/>
          <a:stretch>
            <a:fillRect/>
          </a:stretch>
        </p:blipFill>
        <p:spPr>
          <a:xfrm>
            <a:off x="838200" y="365127"/>
            <a:ext cx="9525" cy="9525"/>
          </a:xfrm>
          <a:prstGeom prst="rect">
            <a:avLst/>
          </a:prstGeom>
          <a:noFill/>
          <a:ln>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2.xml"/><Relationship Id="rId5" Type="http://schemas.openxmlformats.org/officeDocument/2006/relationships/tags" Target="../tags/tag69.xml"/><Relationship Id="rId4" Type="http://schemas.openxmlformats.org/officeDocument/2006/relationships/tags" Target="../tags/tag68.xml"/><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s>
</file>

<file path=ppt/slides/_rels/slide10.xml.rels><?xml version="1.0" encoding="UTF-8" standalone="yes"?>
<Relationships xmlns="http://schemas.openxmlformats.org/package/2006/relationships"><Relationship Id="rId9" Type="http://schemas.openxmlformats.org/officeDocument/2006/relationships/tags" Target="../tags/tag191.xml"/><Relationship Id="rId8" Type="http://schemas.openxmlformats.org/officeDocument/2006/relationships/tags" Target="../tags/tag190.xml"/><Relationship Id="rId7" Type="http://schemas.openxmlformats.org/officeDocument/2006/relationships/image" Target="../media/image26.jpeg"/><Relationship Id="rId6" Type="http://schemas.openxmlformats.org/officeDocument/2006/relationships/tags" Target="../tags/tag189.xml"/><Relationship Id="rId5" Type="http://schemas.openxmlformats.org/officeDocument/2006/relationships/tags" Target="../tags/tag188.xml"/><Relationship Id="rId4" Type="http://schemas.openxmlformats.org/officeDocument/2006/relationships/tags" Target="../tags/tag187.xml"/><Relationship Id="rId3" Type="http://schemas.openxmlformats.org/officeDocument/2006/relationships/tags" Target="../tags/tag186.xml"/><Relationship Id="rId2" Type="http://schemas.openxmlformats.org/officeDocument/2006/relationships/image" Target="../media/image25.jpeg"/><Relationship Id="rId19" Type="http://schemas.openxmlformats.org/officeDocument/2006/relationships/notesSlide" Target="../notesSlides/notesSlide5.xml"/><Relationship Id="rId18" Type="http://schemas.openxmlformats.org/officeDocument/2006/relationships/slideLayout" Target="../slideLayouts/slideLayout1.xml"/><Relationship Id="rId17" Type="http://schemas.openxmlformats.org/officeDocument/2006/relationships/tags" Target="../tags/tag196.xml"/><Relationship Id="rId16" Type="http://schemas.openxmlformats.org/officeDocument/2006/relationships/tags" Target="../tags/tag195.xml"/><Relationship Id="rId15" Type="http://schemas.openxmlformats.org/officeDocument/2006/relationships/image" Target="../media/image29.png"/><Relationship Id="rId14" Type="http://schemas.openxmlformats.org/officeDocument/2006/relationships/tags" Target="../tags/tag194.xml"/><Relationship Id="rId13" Type="http://schemas.openxmlformats.org/officeDocument/2006/relationships/image" Target="../media/image28.jpeg"/><Relationship Id="rId12" Type="http://schemas.openxmlformats.org/officeDocument/2006/relationships/tags" Target="../tags/tag193.xml"/><Relationship Id="rId11" Type="http://schemas.openxmlformats.org/officeDocument/2006/relationships/tags" Target="../tags/tag192.xml"/><Relationship Id="rId10" Type="http://schemas.openxmlformats.org/officeDocument/2006/relationships/image" Target="../media/image27.png"/><Relationship Id="rId1" Type="http://schemas.openxmlformats.org/officeDocument/2006/relationships/tags" Target="../tags/tag185.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01.xml"/><Relationship Id="rId1" Type="http://schemas.openxmlformats.org/officeDocument/2006/relationships/tags" Target="../tags/tag200.xml"/></Relationships>
</file>

<file path=ppt/slides/_rels/slide12.xml.rels><?xml version="1.0" encoding="UTF-8" standalone="yes"?>
<Relationships xmlns="http://schemas.openxmlformats.org/package/2006/relationships"><Relationship Id="rId9" Type="http://schemas.openxmlformats.org/officeDocument/2006/relationships/notesSlide" Target="../notesSlides/notesSlide6.xml"/><Relationship Id="rId8" Type="http://schemas.openxmlformats.org/officeDocument/2006/relationships/slideLayout" Target="../slideLayouts/slideLayout1.xml"/><Relationship Id="rId7" Type="http://schemas.openxmlformats.org/officeDocument/2006/relationships/tags" Target="../tags/tag208.xml"/><Relationship Id="rId6" Type="http://schemas.openxmlformats.org/officeDocument/2006/relationships/tags" Target="../tags/tag207.xml"/><Relationship Id="rId5" Type="http://schemas.openxmlformats.org/officeDocument/2006/relationships/tags" Target="../tags/tag206.xml"/><Relationship Id="rId4" Type="http://schemas.openxmlformats.org/officeDocument/2006/relationships/tags" Target="../tags/tag205.xml"/><Relationship Id="rId3" Type="http://schemas.openxmlformats.org/officeDocument/2006/relationships/tags" Target="../tags/tag204.xml"/><Relationship Id="rId2" Type="http://schemas.openxmlformats.org/officeDocument/2006/relationships/tags" Target="../tags/tag203.xml"/><Relationship Id="rId1" Type="http://schemas.openxmlformats.org/officeDocument/2006/relationships/tags" Target="../tags/tag202.xml"/></Relationships>
</file>

<file path=ppt/slides/_rels/slide13.xml.rels><?xml version="1.0" encoding="UTF-8" standalone="yes"?>
<Relationships xmlns="http://schemas.openxmlformats.org/package/2006/relationships"><Relationship Id="rId9" Type="http://schemas.openxmlformats.org/officeDocument/2006/relationships/tags" Target="../tags/tag219.xml"/><Relationship Id="rId8" Type="http://schemas.openxmlformats.org/officeDocument/2006/relationships/image" Target="../media/image30.jpeg"/><Relationship Id="rId7" Type="http://schemas.openxmlformats.org/officeDocument/2006/relationships/tags" Target="../tags/tag218.xml"/><Relationship Id="rId6" Type="http://schemas.openxmlformats.org/officeDocument/2006/relationships/tags" Target="../tags/tag217.xml"/><Relationship Id="rId5" Type="http://schemas.openxmlformats.org/officeDocument/2006/relationships/tags" Target="../tags/tag216.xml"/><Relationship Id="rId4" Type="http://schemas.openxmlformats.org/officeDocument/2006/relationships/tags" Target="../tags/tag215.xml"/><Relationship Id="rId3" Type="http://schemas.openxmlformats.org/officeDocument/2006/relationships/tags" Target="../tags/tag214.xml"/><Relationship Id="rId2" Type="http://schemas.openxmlformats.org/officeDocument/2006/relationships/tags" Target="../tags/tag213.xml"/><Relationship Id="rId19" Type="http://schemas.openxmlformats.org/officeDocument/2006/relationships/slideLayout" Target="../slideLayouts/slideLayout7.xml"/><Relationship Id="rId18" Type="http://schemas.openxmlformats.org/officeDocument/2006/relationships/tags" Target="../tags/tag226.xml"/><Relationship Id="rId17" Type="http://schemas.openxmlformats.org/officeDocument/2006/relationships/tags" Target="../tags/tag225.xml"/><Relationship Id="rId16" Type="http://schemas.openxmlformats.org/officeDocument/2006/relationships/image" Target="../media/image32.jpeg"/><Relationship Id="rId15" Type="http://schemas.openxmlformats.org/officeDocument/2006/relationships/tags" Target="../tags/tag224.xml"/><Relationship Id="rId14" Type="http://schemas.openxmlformats.org/officeDocument/2006/relationships/tags" Target="../tags/tag223.xml"/><Relationship Id="rId13" Type="http://schemas.openxmlformats.org/officeDocument/2006/relationships/tags" Target="../tags/tag222.xml"/><Relationship Id="rId12" Type="http://schemas.openxmlformats.org/officeDocument/2006/relationships/image" Target="../media/image31.jpeg"/><Relationship Id="rId11" Type="http://schemas.openxmlformats.org/officeDocument/2006/relationships/tags" Target="../tags/tag221.xml"/><Relationship Id="rId10" Type="http://schemas.openxmlformats.org/officeDocument/2006/relationships/tags" Target="../tags/tag220.xml"/><Relationship Id="rId1" Type="http://schemas.openxmlformats.org/officeDocument/2006/relationships/tags" Target="../tags/tag212.xml"/></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29.xml"/><Relationship Id="rId2" Type="http://schemas.openxmlformats.org/officeDocument/2006/relationships/tags" Target="../tags/tag228.xml"/><Relationship Id="rId1" Type="http://schemas.openxmlformats.org/officeDocument/2006/relationships/tags" Target="../tags/tag227.xml"/></Relationships>
</file>

<file path=ppt/slides/_rels/slide15.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233.xml"/><Relationship Id="rId4" Type="http://schemas.openxmlformats.org/officeDocument/2006/relationships/image" Target="../media/image33.png"/><Relationship Id="rId3" Type="http://schemas.openxmlformats.org/officeDocument/2006/relationships/tags" Target="../tags/tag232.xml"/><Relationship Id="rId2" Type="http://schemas.openxmlformats.org/officeDocument/2006/relationships/tags" Target="../tags/tag231.xml"/><Relationship Id="rId1" Type="http://schemas.openxmlformats.org/officeDocument/2006/relationships/tags" Target="../tags/tag230.xml"/></Relationships>
</file>

<file path=ppt/slides/_rels/slide16.xml.rels><?xml version="1.0" encoding="UTF-8" standalone="yes"?>
<Relationships xmlns="http://schemas.openxmlformats.org/package/2006/relationships"><Relationship Id="rId9" Type="http://schemas.openxmlformats.org/officeDocument/2006/relationships/image" Target="../media/image35.jpeg"/><Relationship Id="rId8" Type="http://schemas.openxmlformats.org/officeDocument/2006/relationships/tags" Target="../tags/tag240.xml"/><Relationship Id="rId7" Type="http://schemas.openxmlformats.org/officeDocument/2006/relationships/image" Target="../media/image34.jpeg"/><Relationship Id="rId6" Type="http://schemas.openxmlformats.org/officeDocument/2006/relationships/tags" Target="../tags/tag239.xml"/><Relationship Id="rId5" Type="http://schemas.openxmlformats.org/officeDocument/2006/relationships/tags" Target="../tags/tag238.xml"/><Relationship Id="rId4" Type="http://schemas.openxmlformats.org/officeDocument/2006/relationships/tags" Target="../tags/tag237.xml"/><Relationship Id="rId3" Type="http://schemas.openxmlformats.org/officeDocument/2006/relationships/tags" Target="../tags/tag236.xml"/><Relationship Id="rId2" Type="http://schemas.openxmlformats.org/officeDocument/2006/relationships/tags" Target="../tags/tag235.xml"/><Relationship Id="rId16" Type="http://schemas.openxmlformats.org/officeDocument/2006/relationships/slideLayout" Target="../slideLayouts/slideLayout7.xml"/><Relationship Id="rId15" Type="http://schemas.openxmlformats.org/officeDocument/2006/relationships/tags" Target="../tags/tag245.xml"/><Relationship Id="rId14" Type="http://schemas.openxmlformats.org/officeDocument/2006/relationships/tags" Target="../tags/tag244.xml"/><Relationship Id="rId13" Type="http://schemas.openxmlformats.org/officeDocument/2006/relationships/tags" Target="../tags/tag243.xml"/><Relationship Id="rId12" Type="http://schemas.openxmlformats.org/officeDocument/2006/relationships/image" Target="../media/image36.jpeg"/><Relationship Id="rId11" Type="http://schemas.openxmlformats.org/officeDocument/2006/relationships/tags" Target="../tags/tag242.xml"/><Relationship Id="rId10" Type="http://schemas.openxmlformats.org/officeDocument/2006/relationships/tags" Target="../tags/tag241.xml"/><Relationship Id="rId1" Type="http://schemas.openxmlformats.org/officeDocument/2006/relationships/tags" Target="../tags/tag234.xml"/></Relationships>
</file>

<file path=ppt/slides/_rels/slide17.xml.rels><?xml version="1.0" encoding="UTF-8" standalone="yes"?>
<Relationships xmlns="http://schemas.openxmlformats.org/package/2006/relationships"><Relationship Id="rId9" Type="http://schemas.openxmlformats.org/officeDocument/2006/relationships/tags" Target="../tags/tag250.xml"/><Relationship Id="rId8" Type="http://schemas.openxmlformats.org/officeDocument/2006/relationships/image" Target="../media/image40.png"/><Relationship Id="rId7" Type="http://schemas.openxmlformats.org/officeDocument/2006/relationships/tags" Target="../tags/tag249.xml"/><Relationship Id="rId6" Type="http://schemas.openxmlformats.org/officeDocument/2006/relationships/image" Target="../media/image39.png"/><Relationship Id="rId5" Type="http://schemas.openxmlformats.org/officeDocument/2006/relationships/tags" Target="../tags/tag248.xml"/><Relationship Id="rId4" Type="http://schemas.openxmlformats.org/officeDocument/2006/relationships/image" Target="../media/image38.png"/><Relationship Id="rId3" Type="http://schemas.openxmlformats.org/officeDocument/2006/relationships/tags" Target="../tags/tag247.xml"/><Relationship Id="rId2" Type="http://schemas.openxmlformats.org/officeDocument/2006/relationships/image" Target="../media/image37.png"/><Relationship Id="rId17" Type="http://schemas.openxmlformats.org/officeDocument/2006/relationships/slideLayout" Target="../slideLayouts/slideLayout7.xml"/><Relationship Id="rId16" Type="http://schemas.openxmlformats.org/officeDocument/2006/relationships/tags" Target="../tags/tag255.xml"/><Relationship Id="rId15" Type="http://schemas.openxmlformats.org/officeDocument/2006/relationships/tags" Target="../tags/tag254.xml"/><Relationship Id="rId14" Type="http://schemas.openxmlformats.org/officeDocument/2006/relationships/tags" Target="../tags/tag253.xml"/><Relationship Id="rId13" Type="http://schemas.openxmlformats.org/officeDocument/2006/relationships/tags" Target="../tags/tag252.xml"/><Relationship Id="rId12" Type="http://schemas.openxmlformats.org/officeDocument/2006/relationships/image" Target="../media/image42.png"/><Relationship Id="rId11" Type="http://schemas.openxmlformats.org/officeDocument/2006/relationships/tags" Target="../tags/tag251.xml"/><Relationship Id="rId10" Type="http://schemas.openxmlformats.org/officeDocument/2006/relationships/image" Target="../media/image41.png"/><Relationship Id="rId1" Type="http://schemas.openxmlformats.org/officeDocument/2006/relationships/tags" Target="../tags/tag246.xml"/></Relationships>
</file>

<file path=ppt/slides/_rels/slide18.xml.rels><?xml version="1.0" encoding="UTF-8" standalone="yes"?>
<Relationships xmlns="http://schemas.openxmlformats.org/package/2006/relationships"><Relationship Id="rId9" Type="http://schemas.openxmlformats.org/officeDocument/2006/relationships/tags" Target="../tags/tag262.xml"/><Relationship Id="rId8" Type="http://schemas.openxmlformats.org/officeDocument/2006/relationships/tags" Target="../tags/tag261.xml"/><Relationship Id="rId7" Type="http://schemas.openxmlformats.org/officeDocument/2006/relationships/image" Target="../media/image44.png"/><Relationship Id="rId6" Type="http://schemas.openxmlformats.org/officeDocument/2006/relationships/tags" Target="../tags/tag260.xml"/><Relationship Id="rId5" Type="http://schemas.openxmlformats.org/officeDocument/2006/relationships/tags" Target="../tags/tag259.xml"/><Relationship Id="rId4" Type="http://schemas.openxmlformats.org/officeDocument/2006/relationships/image" Target="../media/image43.jpeg"/><Relationship Id="rId3" Type="http://schemas.openxmlformats.org/officeDocument/2006/relationships/tags" Target="../tags/tag258.xml"/><Relationship Id="rId28" Type="http://schemas.openxmlformats.org/officeDocument/2006/relationships/slideLayout" Target="../slideLayouts/slideLayout2.xml"/><Relationship Id="rId27" Type="http://schemas.openxmlformats.org/officeDocument/2006/relationships/tags" Target="../tags/tag275.xml"/><Relationship Id="rId26" Type="http://schemas.openxmlformats.org/officeDocument/2006/relationships/tags" Target="../tags/tag274.xml"/><Relationship Id="rId25" Type="http://schemas.openxmlformats.org/officeDocument/2006/relationships/image" Target="../media/image49.png"/><Relationship Id="rId24" Type="http://schemas.openxmlformats.org/officeDocument/2006/relationships/tags" Target="../tags/tag273.xml"/><Relationship Id="rId23" Type="http://schemas.openxmlformats.org/officeDocument/2006/relationships/image" Target="../media/image48.png"/><Relationship Id="rId22" Type="http://schemas.openxmlformats.org/officeDocument/2006/relationships/tags" Target="../tags/tag272.xml"/><Relationship Id="rId21" Type="http://schemas.openxmlformats.org/officeDocument/2006/relationships/tags" Target="../tags/tag271.xml"/><Relationship Id="rId20" Type="http://schemas.openxmlformats.org/officeDocument/2006/relationships/tags" Target="../tags/tag270.xml"/><Relationship Id="rId2" Type="http://schemas.openxmlformats.org/officeDocument/2006/relationships/tags" Target="../tags/tag257.xml"/><Relationship Id="rId19" Type="http://schemas.openxmlformats.org/officeDocument/2006/relationships/tags" Target="../tags/tag269.xml"/><Relationship Id="rId18" Type="http://schemas.openxmlformats.org/officeDocument/2006/relationships/tags" Target="../tags/tag268.xml"/><Relationship Id="rId17" Type="http://schemas.openxmlformats.org/officeDocument/2006/relationships/tags" Target="../tags/tag267.xml"/><Relationship Id="rId16" Type="http://schemas.openxmlformats.org/officeDocument/2006/relationships/image" Target="../media/image47.png"/><Relationship Id="rId15" Type="http://schemas.openxmlformats.org/officeDocument/2006/relationships/tags" Target="../tags/tag266.xml"/><Relationship Id="rId14" Type="http://schemas.openxmlformats.org/officeDocument/2006/relationships/image" Target="../media/image46.png"/><Relationship Id="rId13" Type="http://schemas.openxmlformats.org/officeDocument/2006/relationships/tags" Target="../tags/tag265.xml"/><Relationship Id="rId12" Type="http://schemas.openxmlformats.org/officeDocument/2006/relationships/tags" Target="../tags/tag264.xml"/><Relationship Id="rId11" Type="http://schemas.openxmlformats.org/officeDocument/2006/relationships/tags" Target="../tags/tag263.xml"/><Relationship Id="rId10" Type="http://schemas.openxmlformats.org/officeDocument/2006/relationships/image" Target="../media/image45.png"/><Relationship Id="rId1" Type="http://schemas.openxmlformats.org/officeDocument/2006/relationships/tags" Target="../tags/tag256.xml"/></Relationships>
</file>

<file path=ppt/slides/_rels/slide19.xml.rels><?xml version="1.0" encoding="UTF-8" standalone="yes"?>
<Relationships xmlns="http://schemas.openxmlformats.org/package/2006/relationships"><Relationship Id="rId9" Type="http://schemas.openxmlformats.org/officeDocument/2006/relationships/tags" Target="../tags/tag283.xml"/><Relationship Id="rId8" Type="http://schemas.openxmlformats.org/officeDocument/2006/relationships/tags" Target="../tags/tag282.xml"/><Relationship Id="rId7" Type="http://schemas.openxmlformats.org/officeDocument/2006/relationships/tags" Target="../tags/tag281.xml"/><Relationship Id="rId6" Type="http://schemas.openxmlformats.org/officeDocument/2006/relationships/tags" Target="../tags/tag280.xml"/><Relationship Id="rId5" Type="http://schemas.openxmlformats.org/officeDocument/2006/relationships/tags" Target="../tags/tag279.xml"/><Relationship Id="rId4" Type="http://schemas.openxmlformats.org/officeDocument/2006/relationships/image" Target="../media/image50.png"/><Relationship Id="rId3" Type="http://schemas.openxmlformats.org/officeDocument/2006/relationships/tags" Target="../tags/tag278.xml"/><Relationship Id="rId22" Type="http://schemas.openxmlformats.org/officeDocument/2006/relationships/slideLayout" Target="../slideLayouts/slideLayout2.xml"/><Relationship Id="rId21" Type="http://schemas.openxmlformats.org/officeDocument/2006/relationships/tags" Target="../tags/tag291.xml"/><Relationship Id="rId20" Type="http://schemas.openxmlformats.org/officeDocument/2006/relationships/tags" Target="../tags/tag290.xml"/><Relationship Id="rId2" Type="http://schemas.openxmlformats.org/officeDocument/2006/relationships/tags" Target="../tags/tag277.xml"/><Relationship Id="rId19" Type="http://schemas.openxmlformats.org/officeDocument/2006/relationships/image" Target="../media/image53.png"/><Relationship Id="rId18" Type="http://schemas.openxmlformats.org/officeDocument/2006/relationships/tags" Target="../tags/tag289.xml"/><Relationship Id="rId17" Type="http://schemas.openxmlformats.org/officeDocument/2006/relationships/tags" Target="../tags/tag288.xml"/><Relationship Id="rId16" Type="http://schemas.openxmlformats.org/officeDocument/2006/relationships/image" Target="../media/image52.png"/><Relationship Id="rId15" Type="http://schemas.openxmlformats.org/officeDocument/2006/relationships/tags" Target="../tags/tag287.xml"/><Relationship Id="rId14" Type="http://schemas.openxmlformats.org/officeDocument/2006/relationships/tags" Target="../tags/tag286.xml"/><Relationship Id="rId13" Type="http://schemas.openxmlformats.org/officeDocument/2006/relationships/image" Target="../media/image51.png"/><Relationship Id="rId12" Type="http://schemas.openxmlformats.org/officeDocument/2006/relationships/tags" Target="../tags/tag285.xml"/><Relationship Id="rId11" Type="http://schemas.openxmlformats.org/officeDocument/2006/relationships/image" Target="../media/image48.png"/><Relationship Id="rId10" Type="http://schemas.openxmlformats.org/officeDocument/2006/relationships/tags" Target="../tags/tag284.xml"/><Relationship Id="rId1" Type="http://schemas.openxmlformats.org/officeDocument/2006/relationships/tags" Target="../tags/tag276.xml"/></Relationships>
</file>

<file path=ppt/slides/_rels/slide2.xml.rels><?xml version="1.0" encoding="UTF-8" standalone="yes"?>
<Relationships xmlns="http://schemas.openxmlformats.org/package/2006/relationships"><Relationship Id="rId9" Type="http://schemas.openxmlformats.org/officeDocument/2006/relationships/image" Target="../media/image3.jpeg"/><Relationship Id="rId8" Type="http://schemas.openxmlformats.org/officeDocument/2006/relationships/tags" Target="../tags/tag78.xml"/><Relationship Id="rId7" Type="http://schemas.openxmlformats.org/officeDocument/2006/relationships/image" Target="../media/image2.jpeg"/><Relationship Id="rId6" Type="http://schemas.openxmlformats.org/officeDocument/2006/relationships/tags" Target="../tags/tag77.xml"/><Relationship Id="rId5" Type="http://schemas.openxmlformats.org/officeDocument/2006/relationships/tags" Target="../tags/tag76.xml"/><Relationship Id="rId4" Type="http://schemas.openxmlformats.org/officeDocument/2006/relationships/tags" Target="../tags/tag75.xml"/><Relationship Id="rId3" Type="http://schemas.openxmlformats.org/officeDocument/2006/relationships/tags" Target="../tags/tag74.xml"/><Relationship Id="rId2" Type="http://schemas.openxmlformats.org/officeDocument/2006/relationships/tags" Target="../tags/tag73.xml"/><Relationship Id="rId10" Type="http://schemas.openxmlformats.org/officeDocument/2006/relationships/slideLayout" Target="../slideLayouts/slideLayout1.xml"/><Relationship Id="rId1" Type="http://schemas.openxmlformats.org/officeDocument/2006/relationships/tags" Target="../tags/tag72.xml"/></Relationships>
</file>

<file path=ppt/slides/_rels/slide20.xml.rels><?xml version="1.0" encoding="UTF-8" standalone="yes"?>
<Relationships xmlns="http://schemas.openxmlformats.org/package/2006/relationships"><Relationship Id="rId9" Type="http://schemas.openxmlformats.org/officeDocument/2006/relationships/tags" Target="../tags/tag298.xml"/><Relationship Id="rId8" Type="http://schemas.openxmlformats.org/officeDocument/2006/relationships/image" Target="../media/image55.jpeg"/><Relationship Id="rId7" Type="http://schemas.openxmlformats.org/officeDocument/2006/relationships/tags" Target="../tags/tag297.xml"/><Relationship Id="rId6" Type="http://schemas.openxmlformats.org/officeDocument/2006/relationships/tags" Target="../tags/tag296.xml"/><Relationship Id="rId5" Type="http://schemas.openxmlformats.org/officeDocument/2006/relationships/tags" Target="../tags/tag295.xml"/><Relationship Id="rId4" Type="http://schemas.openxmlformats.org/officeDocument/2006/relationships/tags" Target="../tags/tag294.xml"/><Relationship Id="rId3" Type="http://schemas.openxmlformats.org/officeDocument/2006/relationships/tags" Target="../tags/tag293.xml"/><Relationship Id="rId20" Type="http://schemas.openxmlformats.org/officeDocument/2006/relationships/slideLayout" Target="../slideLayouts/slideLayout7.xml"/><Relationship Id="rId2" Type="http://schemas.openxmlformats.org/officeDocument/2006/relationships/image" Target="../media/image54.jpeg"/><Relationship Id="rId19" Type="http://schemas.openxmlformats.org/officeDocument/2006/relationships/tags" Target="../tags/tag306.xml"/><Relationship Id="rId18" Type="http://schemas.openxmlformats.org/officeDocument/2006/relationships/tags" Target="../tags/tag305.xml"/><Relationship Id="rId17" Type="http://schemas.openxmlformats.org/officeDocument/2006/relationships/image" Target="../media/image57.jpeg"/><Relationship Id="rId16" Type="http://schemas.openxmlformats.org/officeDocument/2006/relationships/tags" Target="../tags/tag304.xml"/><Relationship Id="rId15" Type="http://schemas.openxmlformats.org/officeDocument/2006/relationships/tags" Target="../tags/tag303.xml"/><Relationship Id="rId14" Type="http://schemas.openxmlformats.org/officeDocument/2006/relationships/tags" Target="../tags/tag302.xml"/><Relationship Id="rId13" Type="http://schemas.openxmlformats.org/officeDocument/2006/relationships/tags" Target="../tags/tag301.xml"/><Relationship Id="rId12" Type="http://schemas.openxmlformats.org/officeDocument/2006/relationships/image" Target="../media/image56.jpeg"/><Relationship Id="rId11" Type="http://schemas.openxmlformats.org/officeDocument/2006/relationships/tags" Target="../tags/tag300.xml"/><Relationship Id="rId10" Type="http://schemas.openxmlformats.org/officeDocument/2006/relationships/tags" Target="../tags/tag299.xml"/><Relationship Id="rId1" Type="http://schemas.openxmlformats.org/officeDocument/2006/relationships/tags" Target="../tags/tag292.xml"/></Relationships>
</file>

<file path=ppt/slides/_rels/slide21.xml.rels><?xml version="1.0" encoding="UTF-8" standalone="yes"?>
<Relationships xmlns="http://schemas.openxmlformats.org/package/2006/relationships"><Relationship Id="rId9" Type="http://schemas.openxmlformats.org/officeDocument/2006/relationships/tags" Target="../tags/tag312.xml"/><Relationship Id="rId8" Type="http://schemas.openxmlformats.org/officeDocument/2006/relationships/tags" Target="../tags/tag311.xml"/><Relationship Id="rId7" Type="http://schemas.openxmlformats.org/officeDocument/2006/relationships/image" Target="../media/image60.jpeg"/><Relationship Id="rId65" Type="http://schemas.openxmlformats.org/officeDocument/2006/relationships/notesSlide" Target="../notesSlides/notesSlide7.xml"/><Relationship Id="rId64" Type="http://schemas.openxmlformats.org/officeDocument/2006/relationships/slideLayout" Target="../slideLayouts/slideLayout7.xml"/><Relationship Id="rId63" Type="http://schemas.openxmlformats.org/officeDocument/2006/relationships/tags" Target="../tags/tag361.xml"/><Relationship Id="rId62" Type="http://schemas.openxmlformats.org/officeDocument/2006/relationships/tags" Target="../tags/tag360.xml"/><Relationship Id="rId61" Type="http://schemas.openxmlformats.org/officeDocument/2006/relationships/image" Target="../media/image65.tiff"/><Relationship Id="rId60" Type="http://schemas.openxmlformats.org/officeDocument/2006/relationships/tags" Target="../tags/tag359.xml"/><Relationship Id="rId6" Type="http://schemas.openxmlformats.org/officeDocument/2006/relationships/tags" Target="../tags/tag310.xml"/><Relationship Id="rId59" Type="http://schemas.openxmlformats.org/officeDocument/2006/relationships/tags" Target="../tags/tag358.xml"/><Relationship Id="rId58" Type="http://schemas.openxmlformats.org/officeDocument/2006/relationships/tags" Target="../tags/tag357.xml"/><Relationship Id="rId57" Type="http://schemas.openxmlformats.org/officeDocument/2006/relationships/tags" Target="../tags/tag356.xml"/><Relationship Id="rId56" Type="http://schemas.openxmlformats.org/officeDocument/2006/relationships/tags" Target="../tags/tag355.xml"/><Relationship Id="rId55" Type="http://schemas.openxmlformats.org/officeDocument/2006/relationships/tags" Target="../tags/tag354.xml"/><Relationship Id="rId54" Type="http://schemas.openxmlformats.org/officeDocument/2006/relationships/tags" Target="../tags/tag353.xml"/><Relationship Id="rId53" Type="http://schemas.openxmlformats.org/officeDocument/2006/relationships/tags" Target="../tags/tag352.xml"/><Relationship Id="rId52" Type="http://schemas.openxmlformats.org/officeDocument/2006/relationships/tags" Target="../tags/tag351.xml"/><Relationship Id="rId51" Type="http://schemas.openxmlformats.org/officeDocument/2006/relationships/tags" Target="../tags/tag350.xml"/><Relationship Id="rId50" Type="http://schemas.openxmlformats.org/officeDocument/2006/relationships/tags" Target="../tags/tag349.xml"/><Relationship Id="rId5" Type="http://schemas.openxmlformats.org/officeDocument/2006/relationships/image" Target="../media/image59.jpeg"/><Relationship Id="rId49" Type="http://schemas.openxmlformats.org/officeDocument/2006/relationships/tags" Target="../tags/tag348.xml"/><Relationship Id="rId48" Type="http://schemas.openxmlformats.org/officeDocument/2006/relationships/tags" Target="../tags/tag347.xml"/><Relationship Id="rId47" Type="http://schemas.openxmlformats.org/officeDocument/2006/relationships/tags" Target="../tags/tag346.xml"/><Relationship Id="rId46" Type="http://schemas.openxmlformats.org/officeDocument/2006/relationships/tags" Target="../tags/tag345.xml"/><Relationship Id="rId45" Type="http://schemas.openxmlformats.org/officeDocument/2006/relationships/tags" Target="../tags/tag344.xml"/><Relationship Id="rId44" Type="http://schemas.openxmlformats.org/officeDocument/2006/relationships/tags" Target="../tags/tag343.xml"/><Relationship Id="rId43" Type="http://schemas.openxmlformats.org/officeDocument/2006/relationships/tags" Target="../tags/tag342.xml"/><Relationship Id="rId42" Type="http://schemas.openxmlformats.org/officeDocument/2006/relationships/tags" Target="../tags/tag341.xml"/><Relationship Id="rId41" Type="http://schemas.openxmlformats.org/officeDocument/2006/relationships/tags" Target="../tags/tag340.xml"/><Relationship Id="rId40" Type="http://schemas.openxmlformats.org/officeDocument/2006/relationships/tags" Target="../tags/tag339.xml"/><Relationship Id="rId4" Type="http://schemas.openxmlformats.org/officeDocument/2006/relationships/tags" Target="../tags/tag309.xml"/><Relationship Id="rId39" Type="http://schemas.openxmlformats.org/officeDocument/2006/relationships/tags" Target="../tags/tag338.xml"/><Relationship Id="rId38" Type="http://schemas.openxmlformats.org/officeDocument/2006/relationships/tags" Target="../tags/tag337.xml"/><Relationship Id="rId37" Type="http://schemas.openxmlformats.org/officeDocument/2006/relationships/tags" Target="../tags/tag336.xml"/><Relationship Id="rId36" Type="http://schemas.openxmlformats.org/officeDocument/2006/relationships/tags" Target="../tags/tag335.xml"/><Relationship Id="rId35" Type="http://schemas.openxmlformats.org/officeDocument/2006/relationships/tags" Target="../tags/tag334.xml"/><Relationship Id="rId34" Type="http://schemas.openxmlformats.org/officeDocument/2006/relationships/tags" Target="../tags/tag333.xml"/><Relationship Id="rId33" Type="http://schemas.openxmlformats.org/officeDocument/2006/relationships/tags" Target="../tags/tag332.xml"/><Relationship Id="rId32" Type="http://schemas.openxmlformats.org/officeDocument/2006/relationships/tags" Target="../tags/tag331.xml"/><Relationship Id="rId31" Type="http://schemas.openxmlformats.org/officeDocument/2006/relationships/tags" Target="../tags/tag330.xml"/><Relationship Id="rId30" Type="http://schemas.openxmlformats.org/officeDocument/2006/relationships/tags" Target="../tags/tag329.xml"/><Relationship Id="rId3" Type="http://schemas.openxmlformats.org/officeDocument/2006/relationships/tags" Target="../tags/tag308.xml"/><Relationship Id="rId29" Type="http://schemas.openxmlformats.org/officeDocument/2006/relationships/tags" Target="../tags/tag328.xml"/><Relationship Id="rId28" Type="http://schemas.openxmlformats.org/officeDocument/2006/relationships/tags" Target="../tags/tag327.xml"/><Relationship Id="rId27" Type="http://schemas.openxmlformats.org/officeDocument/2006/relationships/image" Target="../media/image64.jpeg"/><Relationship Id="rId26" Type="http://schemas.openxmlformats.org/officeDocument/2006/relationships/tags" Target="../tags/tag326.xml"/><Relationship Id="rId25" Type="http://schemas.openxmlformats.org/officeDocument/2006/relationships/tags" Target="../tags/tag325.xml"/><Relationship Id="rId24" Type="http://schemas.openxmlformats.org/officeDocument/2006/relationships/tags" Target="../tags/tag324.xml"/><Relationship Id="rId23" Type="http://schemas.openxmlformats.org/officeDocument/2006/relationships/tags" Target="../tags/tag323.xml"/><Relationship Id="rId22" Type="http://schemas.openxmlformats.org/officeDocument/2006/relationships/image" Target="../media/image63.jpeg"/><Relationship Id="rId21" Type="http://schemas.openxmlformats.org/officeDocument/2006/relationships/tags" Target="../tags/tag322.xml"/><Relationship Id="rId20" Type="http://schemas.openxmlformats.org/officeDocument/2006/relationships/tags" Target="../tags/tag321.xml"/><Relationship Id="rId2" Type="http://schemas.openxmlformats.org/officeDocument/2006/relationships/image" Target="../media/image58.png"/><Relationship Id="rId19" Type="http://schemas.openxmlformats.org/officeDocument/2006/relationships/tags" Target="../tags/tag320.xml"/><Relationship Id="rId18" Type="http://schemas.openxmlformats.org/officeDocument/2006/relationships/tags" Target="../tags/tag319.xml"/><Relationship Id="rId17" Type="http://schemas.openxmlformats.org/officeDocument/2006/relationships/image" Target="../media/image62.jpeg"/><Relationship Id="rId16" Type="http://schemas.openxmlformats.org/officeDocument/2006/relationships/tags" Target="../tags/tag318.xml"/><Relationship Id="rId15" Type="http://schemas.openxmlformats.org/officeDocument/2006/relationships/tags" Target="../tags/tag317.xml"/><Relationship Id="rId14" Type="http://schemas.openxmlformats.org/officeDocument/2006/relationships/tags" Target="../tags/tag316.xml"/><Relationship Id="rId13" Type="http://schemas.openxmlformats.org/officeDocument/2006/relationships/tags" Target="../tags/tag315.xml"/><Relationship Id="rId12" Type="http://schemas.openxmlformats.org/officeDocument/2006/relationships/image" Target="../media/image61.jpeg"/><Relationship Id="rId11" Type="http://schemas.openxmlformats.org/officeDocument/2006/relationships/tags" Target="../tags/tag314.xml"/><Relationship Id="rId10" Type="http://schemas.openxmlformats.org/officeDocument/2006/relationships/tags" Target="../tags/tag313.xml"/><Relationship Id="rId1" Type="http://schemas.openxmlformats.org/officeDocument/2006/relationships/tags" Target="../tags/tag307.xml"/></Relationships>
</file>

<file path=ppt/slides/_rels/slide22.xml.rels><?xml version="1.0" encoding="UTF-8" standalone="yes"?>
<Relationships xmlns="http://schemas.openxmlformats.org/package/2006/relationships"><Relationship Id="rId9" Type="http://schemas.openxmlformats.org/officeDocument/2006/relationships/tags" Target="../tags/tag373.xml"/><Relationship Id="rId8" Type="http://schemas.openxmlformats.org/officeDocument/2006/relationships/tags" Target="../tags/tag372.xml"/><Relationship Id="rId7" Type="http://schemas.openxmlformats.org/officeDocument/2006/relationships/tags" Target="../tags/tag371.xml"/><Relationship Id="rId6" Type="http://schemas.openxmlformats.org/officeDocument/2006/relationships/tags" Target="../tags/tag370.xml"/><Relationship Id="rId5" Type="http://schemas.openxmlformats.org/officeDocument/2006/relationships/tags" Target="../tags/tag369.xml"/><Relationship Id="rId4" Type="http://schemas.openxmlformats.org/officeDocument/2006/relationships/tags" Target="../tags/tag368.xml"/><Relationship Id="rId3" Type="http://schemas.openxmlformats.org/officeDocument/2006/relationships/tags" Target="../tags/tag367.xml"/><Relationship Id="rId2" Type="http://schemas.openxmlformats.org/officeDocument/2006/relationships/tags" Target="../tags/tag366.xml"/><Relationship Id="rId17" Type="http://schemas.openxmlformats.org/officeDocument/2006/relationships/notesSlide" Target="../notesSlides/notesSlide8.xml"/><Relationship Id="rId16" Type="http://schemas.openxmlformats.org/officeDocument/2006/relationships/slideLayout" Target="../slideLayouts/slideLayout1.xml"/><Relationship Id="rId15" Type="http://schemas.openxmlformats.org/officeDocument/2006/relationships/tags" Target="../tags/tag377.xml"/><Relationship Id="rId14" Type="http://schemas.openxmlformats.org/officeDocument/2006/relationships/image" Target="../media/image67.png"/><Relationship Id="rId13" Type="http://schemas.openxmlformats.org/officeDocument/2006/relationships/tags" Target="../tags/tag376.xml"/><Relationship Id="rId12" Type="http://schemas.openxmlformats.org/officeDocument/2006/relationships/image" Target="../media/image66.png"/><Relationship Id="rId11" Type="http://schemas.openxmlformats.org/officeDocument/2006/relationships/tags" Target="../tags/tag375.xml"/><Relationship Id="rId10" Type="http://schemas.openxmlformats.org/officeDocument/2006/relationships/tags" Target="../tags/tag374.xml"/><Relationship Id="rId1" Type="http://schemas.openxmlformats.org/officeDocument/2006/relationships/tags" Target="../tags/tag365.xml"/></Relationships>
</file>

<file path=ppt/slides/_rels/slide23.xml.rels><?xml version="1.0" encoding="UTF-8" standalone="yes"?>
<Relationships xmlns="http://schemas.openxmlformats.org/package/2006/relationships"><Relationship Id="rId9" Type="http://schemas.openxmlformats.org/officeDocument/2006/relationships/tags" Target="../tags/tag385.xml"/><Relationship Id="rId8" Type="http://schemas.openxmlformats.org/officeDocument/2006/relationships/image" Target="../media/image71.jpeg"/><Relationship Id="rId7" Type="http://schemas.openxmlformats.org/officeDocument/2006/relationships/tags" Target="../tags/tag384.xml"/><Relationship Id="rId6" Type="http://schemas.openxmlformats.org/officeDocument/2006/relationships/image" Target="../media/image70.jpeg"/><Relationship Id="rId5" Type="http://schemas.openxmlformats.org/officeDocument/2006/relationships/tags" Target="../tags/tag383.xml"/><Relationship Id="rId4" Type="http://schemas.openxmlformats.org/officeDocument/2006/relationships/image" Target="../media/image69.jpeg"/><Relationship Id="rId3" Type="http://schemas.openxmlformats.org/officeDocument/2006/relationships/tags" Target="../tags/tag382.xml"/><Relationship Id="rId2" Type="http://schemas.openxmlformats.org/officeDocument/2006/relationships/image" Target="../media/image68.jpeg"/><Relationship Id="rId18" Type="http://schemas.openxmlformats.org/officeDocument/2006/relationships/notesSlide" Target="../notesSlides/notesSlide9.xml"/><Relationship Id="rId17" Type="http://schemas.openxmlformats.org/officeDocument/2006/relationships/slideLayout" Target="../slideLayouts/slideLayout2.xml"/><Relationship Id="rId16" Type="http://schemas.openxmlformats.org/officeDocument/2006/relationships/tags" Target="../tags/tag392.xml"/><Relationship Id="rId15" Type="http://schemas.openxmlformats.org/officeDocument/2006/relationships/tags" Target="../tags/tag391.xml"/><Relationship Id="rId14" Type="http://schemas.openxmlformats.org/officeDocument/2006/relationships/tags" Target="../tags/tag390.xml"/><Relationship Id="rId13" Type="http://schemas.openxmlformats.org/officeDocument/2006/relationships/tags" Target="../tags/tag389.xml"/><Relationship Id="rId12" Type="http://schemas.openxmlformats.org/officeDocument/2006/relationships/tags" Target="../tags/tag388.xml"/><Relationship Id="rId11" Type="http://schemas.openxmlformats.org/officeDocument/2006/relationships/tags" Target="../tags/tag387.xml"/><Relationship Id="rId10" Type="http://schemas.openxmlformats.org/officeDocument/2006/relationships/tags" Target="../tags/tag386.xml"/><Relationship Id="rId1" Type="http://schemas.openxmlformats.org/officeDocument/2006/relationships/tags" Target="../tags/tag381.xml"/></Relationships>
</file>

<file path=ppt/slides/_rels/slide24.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400.xml"/><Relationship Id="rId5" Type="http://schemas.openxmlformats.org/officeDocument/2006/relationships/tags" Target="../tags/tag399.xml"/><Relationship Id="rId4" Type="http://schemas.openxmlformats.org/officeDocument/2006/relationships/image" Target="../media/image72.jpeg"/><Relationship Id="rId3" Type="http://schemas.openxmlformats.org/officeDocument/2006/relationships/tags" Target="../tags/tag398.xml"/><Relationship Id="rId2" Type="http://schemas.openxmlformats.org/officeDocument/2006/relationships/tags" Target="../tags/tag397.xml"/><Relationship Id="rId1" Type="http://schemas.openxmlformats.org/officeDocument/2006/relationships/tags" Target="../tags/tag396.xml"/></Relationships>
</file>

<file path=ppt/slides/_rels/slide25.xml.rels><?xml version="1.0" encoding="UTF-8" standalone="yes"?>
<Relationships xmlns="http://schemas.openxmlformats.org/package/2006/relationships"><Relationship Id="rId9" Type="http://schemas.openxmlformats.org/officeDocument/2006/relationships/tags" Target="../tags/tag409.xml"/><Relationship Id="rId8" Type="http://schemas.openxmlformats.org/officeDocument/2006/relationships/tags" Target="../tags/tag408.xml"/><Relationship Id="rId7" Type="http://schemas.openxmlformats.org/officeDocument/2006/relationships/tags" Target="../tags/tag407.xml"/><Relationship Id="rId6" Type="http://schemas.openxmlformats.org/officeDocument/2006/relationships/tags" Target="../tags/tag406.xml"/><Relationship Id="rId5" Type="http://schemas.openxmlformats.org/officeDocument/2006/relationships/tags" Target="../tags/tag405.xml"/><Relationship Id="rId4" Type="http://schemas.openxmlformats.org/officeDocument/2006/relationships/tags" Target="../tags/tag404.xml"/><Relationship Id="rId30" Type="http://schemas.openxmlformats.org/officeDocument/2006/relationships/notesSlide" Target="../notesSlides/notesSlide10.xml"/><Relationship Id="rId3" Type="http://schemas.openxmlformats.org/officeDocument/2006/relationships/tags" Target="../tags/tag403.xml"/><Relationship Id="rId29" Type="http://schemas.openxmlformats.org/officeDocument/2006/relationships/slideLayout" Target="../slideLayouts/slideLayout7.xml"/><Relationship Id="rId28" Type="http://schemas.openxmlformats.org/officeDocument/2006/relationships/image" Target="../media/image73.png"/><Relationship Id="rId27" Type="http://schemas.openxmlformats.org/officeDocument/2006/relationships/tags" Target="../tags/tag427.xml"/><Relationship Id="rId26" Type="http://schemas.openxmlformats.org/officeDocument/2006/relationships/tags" Target="../tags/tag426.xml"/><Relationship Id="rId25" Type="http://schemas.openxmlformats.org/officeDocument/2006/relationships/tags" Target="../tags/tag425.xml"/><Relationship Id="rId24" Type="http://schemas.openxmlformats.org/officeDocument/2006/relationships/tags" Target="../tags/tag424.xml"/><Relationship Id="rId23" Type="http://schemas.openxmlformats.org/officeDocument/2006/relationships/tags" Target="../tags/tag423.xml"/><Relationship Id="rId22" Type="http://schemas.openxmlformats.org/officeDocument/2006/relationships/tags" Target="../tags/tag422.xml"/><Relationship Id="rId21" Type="http://schemas.openxmlformats.org/officeDocument/2006/relationships/tags" Target="../tags/tag421.xml"/><Relationship Id="rId20" Type="http://schemas.openxmlformats.org/officeDocument/2006/relationships/tags" Target="../tags/tag420.xml"/><Relationship Id="rId2" Type="http://schemas.openxmlformats.org/officeDocument/2006/relationships/tags" Target="../tags/tag402.xml"/><Relationship Id="rId19" Type="http://schemas.openxmlformats.org/officeDocument/2006/relationships/tags" Target="../tags/tag419.xml"/><Relationship Id="rId18" Type="http://schemas.openxmlformats.org/officeDocument/2006/relationships/tags" Target="../tags/tag418.xml"/><Relationship Id="rId17" Type="http://schemas.openxmlformats.org/officeDocument/2006/relationships/tags" Target="../tags/tag417.xml"/><Relationship Id="rId16" Type="http://schemas.openxmlformats.org/officeDocument/2006/relationships/tags" Target="../tags/tag416.xml"/><Relationship Id="rId15" Type="http://schemas.openxmlformats.org/officeDocument/2006/relationships/tags" Target="../tags/tag415.xml"/><Relationship Id="rId14" Type="http://schemas.openxmlformats.org/officeDocument/2006/relationships/tags" Target="../tags/tag414.xml"/><Relationship Id="rId13" Type="http://schemas.openxmlformats.org/officeDocument/2006/relationships/tags" Target="../tags/tag413.xml"/><Relationship Id="rId12" Type="http://schemas.openxmlformats.org/officeDocument/2006/relationships/tags" Target="../tags/tag412.xml"/><Relationship Id="rId11" Type="http://schemas.openxmlformats.org/officeDocument/2006/relationships/tags" Target="../tags/tag411.xml"/><Relationship Id="rId10" Type="http://schemas.openxmlformats.org/officeDocument/2006/relationships/tags" Target="../tags/tag410.xml"/><Relationship Id="rId1" Type="http://schemas.openxmlformats.org/officeDocument/2006/relationships/tags" Target="../tags/tag401.xml"/></Relationships>
</file>

<file path=ppt/slides/_rels/slide26.xml.rels><?xml version="1.0" encoding="UTF-8" standalone="yes"?>
<Relationships xmlns="http://schemas.openxmlformats.org/package/2006/relationships"><Relationship Id="rId8" Type="http://schemas.openxmlformats.org/officeDocument/2006/relationships/slideLayout" Target="../slideLayouts/slideLayout3.xml"/><Relationship Id="rId7" Type="http://schemas.openxmlformats.org/officeDocument/2006/relationships/tags" Target="../tags/tag436.xml"/><Relationship Id="rId6" Type="http://schemas.openxmlformats.org/officeDocument/2006/relationships/tags" Target="../tags/tag435.xml"/><Relationship Id="rId5" Type="http://schemas.openxmlformats.org/officeDocument/2006/relationships/tags" Target="../tags/tag434.xml"/><Relationship Id="rId4" Type="http://schemas.openxmlformats.org/officeDocument/2006/relationships/tags" Target="../tags/tag433.xml"/><Relationship Id="rId3" Type="http://schemas.openxmlformats.org/officeDocument/2006/relationships/tags" Target="../tags/tag432.xml"/><Relationship Id="rId2" Type="http://schemas.openxmlformats.org/officeDocument/2006/relationships/image" Target="../media/image74.png"/><Relationship Id="rId1" Type="http://schemas.openxmlformats.org/officeDocument/2006/relationships/tags" Target="../tags/tag431.xml"/></Relationships>
</file>

<file path=ppt/slides/_rels/slide27.xml.rels><?xml version="1.0" encoding="UTF-8" standalone="yes"?>
<Relationships xmlns="http://schemas.openxmlformats.org/package/2006/relationships"><Relationship Id="rId8" Type="http://schemas.openxmlformats.org/officeDocument/2006/relationships/slideLayout" Target="../slideLayouts/slideLayout3.xml"/><Relationship Id="rId7" Type="http://schemas.openxmlformats.org/officeDocument/2006/relationships/tags" Target="../tags/tag442.xml"/><Relationship Id="rId6" Type="http://schemas.openxmlformats.org/officeDocument/2006/relationships/tags" Target="../tags/tag441.xml"/><Relationship Id="rId5" Type="http://schemas.openxmlformats.org/officeDocument/2006/relationships/tags" Target="../tags/tag440.xml"/><Relationship Id="rId4" Type="http://schemas.openxmlformats.org/officeDocument/2006/relationships/tags" Target="../tags/tag439.xml"/><Relationship Id="rId3" Type="http://schemas.openxmlformats.org/officeDocument/2006/relationships/tags" Target="../tags/tag438.xml"/><Relationship Id="rId2" Type="http://schemas.openxmlformats.org/officeDocument/2006/relationships/image" Target="../media/image74.png"/><Relationship Id="rId1" Type="http://schemas.openxmlformats.org/officeDocument/2006/relationships/tags" Target="../tags/tag437.xml"/></Relationships>
</file>

<file path=ppt/slides/_rels/slide28.xml.rels><?xml version="1.0" encoding="UTF-8" standalone="yes"?>
<Relationships xmlns="http://schemas.openxmlformats.org/package/2006/relationships"><Relationship Id="rId9" Type="http://schemas.openxmlformats.org/officeDocument/2006/relationships/image" Target="../media/image75.png"/><Relationship Id="rId8" Type="http://schemas.openxmlformats.org/officeDocument/2006/relationships/tags" Target="../tags/tag449.xml"/><Relationship Id="rId7" Type="http://schemas.openxmlformats.org/officeDocument/2006/relationships/tags" Target="../tags/tag448.xml"/><Relationship Id="rId6" Type="http://schemas.openxmlformats.org/officeDocument/2006/relationships/tags" Target="../tags/tag447.xml"/><Relationship Id="rId5" Type="http://schemas.openxmlformats.org/officeDocument/2006/relationships/tags" Target="../tags/tag446.xml"/><Relationship Id="rId4" Type="http://schemas.openxmlformats.org/officeDocument/2006/relationships/tags" Target="../tags/tag445.xml"/><Relationship Id="rId3" Type="http://schemas.openxmlformats.org/officeDocument/2006/relationships/tags" Target="../tags/tag444.xml"/><Relationship Id="rId2" Type="http://schemas.openxmlformats.org/officeDocument/2006/relationships/image" Target="../media/image74.png"/><Relationship Id="rId10" Type="http://schemas.openxmlformats.org/officeDocument/2006/relationships/slideLayout" Target="../slideLayouts/slideLayout3.xml"/><Relationship Id="rId1" Type="http://schemas.openxmlformats.org/officeDocument/2006/relationships/tags" Target="../tags/tag443.xml"/></Relationships>
</file>

<file path=ppt/slides/_rels/slide3.xml.rels><?xml version="1.0" encoding="UTF-8" standalone="yes"?>
<Relationships xmlns="http://schemas.openxmlformats.org/package/2006/relationships"><Relationship Id="rId9" Type="http://schemas.openxmlformats.org/officeDocument/2006/relationships/tags" Target="../tags/tag87.xml"/><Relationship Id="rId8" Type="http://schemas.openxmlformats.org/officeDocument/2006/relationships/tags" Target="../tags/tag86.xml"/><Relationship Id="rId7" Type="http://schemas.openxmlformats.org/officeDocument/2006/relationships/tags" Target="../tags/tag85.xml"/><Relationship Id="rId6" Type="http://schemas.openxmlformats.org/officeDocument/2006/relationships/tags" Target="../tags/tag84.xml"/><Relationship Id="rId5" Type="http://schemas.openxmlformats.org/officeDocument/2006/relationships/tags" Target="../tags/tag83.xml"/><Relationship Id="rId4" Type="http://schemas.openxmlformats.org/officeDocument/2006/relationships/tags" Target="../tags/tag82.xml"/><Relationship Id="rId35" Type="http://schemas.openxmlformats.org/officeDocument/2006/relationships/slideLayout" Target="../slideLayouts/slideLayout2.xml"/><Relationship Id="rId34" Type="http://schemas.openxmlformats.org/officeDocument/2006/relationships/tags" Target="../tags/tag108.xml"/><Relationship Id="rId33" Type="http://schemas.openxmlformats.org/officeDocument/2006/relationships/tags" Target="../tags/tag107.xml"/><Relationship Id="rId32" Type="http://schemas.openxmlformats.org/officeDocument/2006/relationships/tags" Target="../tags/tag106.xml"/><Relationship Id="rId31" Type="http://schemas.openxmlformats.org/officeDocument/2006/relationships/tags" Target="../tags/tag105.xml"/><Relationship Id="rId30" Type="http://schemas.openxmlformats.org/officeDocument/2006/relationships/tags" Target="../tags/tag104.xml"/><Relationship Id="rId3" Type="http://schemas.openxmlformats.org/officeDocument/2006/relationships/tags" Target="../tags/tag81.xml"/><Relationship Id="rId29" Type="http://schemas.openxmlformats.org/officeDocument/2006/relationships/tags" Target="../tags/tag103.xml"/><Relationship Id="rId28" Type="http://schemas.openxmlformats.org/officeDocument/2006/relationships/tags" Target="../tags/tag102.xml"/><Relationship Id="rId27" Type="http://schemas.openxmlformats.org/officeDocument/2006/relationships/image" Target="../media/image7.jpeg"/><Relationship Id="rId26" Type="http://schemas.openxmlformats.org/officeDocument/2006/relationships/tags" Target="../tags/tag101.xml"/><Relationship Id="rId25" Type="http://schemas.openxmlformats.org/officeDocument/2006/relationships/tags" Target="../tags/tag100.xml"/><Relationship Id="rId24" Type="http://schemas.openxmlformats.org/officeDocument/2006/relationships/tags" Target="../tags/tag99.xml"/><Relationship Id="rId23" Type="http://schemas.openxmlformats.org/officeDocument/2006/relationships/tags" Target="../tags/tag98.xml"/><Relationship Id="rId22" Type="http://schemas.openxmlformats.org/officeDocument/2006/relationships/tags" Target="../tags/tag97.xml"/><Relationship Id="rId21" Type="http://schemas.openxmlformats.org/officeDocument/2006/relationships/image" Target="../media/image6.png"/><Relationship Id="rId20" Type="http://schemas.openxmlformats.org/officeDocument/2006/relationships/tags" Target="../tags/tag96.xml"/><Relationship Id="rId2" Type="http://schemas.openxmlformats.org/officeDocument/2006/relationships/tags" Target="../tags/tag80.xml"/><Relationship Id="rId19" Type="http://schemas.openxmlformats.org/officeDocument/2006/relationships/tags" Target="../tags/tag95.xml"/><Relationship Id="rId18" Type="http://schemas.openxmlformats.org/officeDocument/2006/relationships/tags" Target="../tags/tag94.xml"/><Relationship Id="rId17" Type="http://schemas.openxmlformats.org/officeDocument/2006/relationships/image" Target="../media/image5.png"/><Relationship Id="rId16" Type="http://schemas.openxmlformats.org/officeDocument/2006/relationships/tags" Target="../tags/tag93.xml"/><Relationship Id="rId15" Type="http://schemas.openxmlformats.org/officeDocument/2006/relationships/tags" Target="../tags/tag92.xml"/><Relationship Id="rId14" Type="http://schemas.openxmlformats.org/officeDocument/2006/relationships/image" Target="../media/image4.png"/><Relationship Id="rId13" Type="http://schemas.openxmlformats.org/officeDocument/2006/relationships/tags" Target="../tags/tag91.xml"/><Relationship Id="rId12" Type="http://schemas.openxmlformats.org/officeDocument/2006/relationships/tags" Target="../tags/tag90.xml"/><Relationship Id="rId11" Type="http://schemas.openxmlformats.org/officeDocument/2006/relationships/tags" Target="../tags/tag89.xml"/><Relationship Id="rId10" Type="http://schemas.openxmlformats.org/officeDocument/2006/relationships/tags" Target="../tags/tag88.xml"/><Relationship Id="rId1" Type="http://schemas.openxmlformats.org/officeDocument/2006/relationships/tags" Target="../tags/tag79.xml"/></Relationships>
</file>

<file path=ppt/slides/_rels/slide4.xml.rels><?xml version="1.0" encoding="UTF-8" standalone="yes"?>
<Relationships xmlns="http://schemas.openxmlformats.org/package/2006/relationships"><Relationship Id="rId9" Type="http://schemas.openxmlformats.org/officeDocument/2006/relationships/tags" Target="../tags/tag116.xml"/><Relationship Id="rId8" Type="http://schemas.openxmlformats.org/officeDocument/2006/relationships/tags" Target="../tags/tag115.xml"/><Relationship Id="rId7" Type="http://schemas.openxmlformats.org/officeDocument/2006/relationships/tags" Target="../tags/tag114.xml"/><Relationship Id="rId6" Type="http://schemas.openxmlformats.org/officeDocument/2006/relationships/tags" Target="../tags/tag113.xml"/><Relationship Id="rId5" Type="http://schemas.openxmlformats.org/officeDocument/2006/relationships/tags" Target="../tags/tag112.xml"/><Relationship Id="rId4" Type="http://schemas.openxmlformats.org/officeDocument/2006/relationships/tags" Target="../tags/tag111.xml"/><Relationship Id="rId3" Type="http://schemas.openxmlformats.org/officeDocument/2006/relationships/tags" Target="../tags/tag110.xml"/><Relationship Id="rId2" Type="http://schemas.openxmlformats.org/officeDocument/2006/relationships/image" Target="../media/image8.jpeg"/><Relationship Id="rId14" Type="http://schemas.openxmlformats.org/officeDocument/2006/relationships/slideLayout" Target="../slideLayouts/slideLayout7.xml"/><Relationship Id="rId13" Type="http://schemas.openxmlformats.org/officeDocument/2006/relationships/tags" Target="../tags/tag120.xml"/><Relationship Id="rId12" Type="http://schemas.openxmlformats.org/officeDocument/2006/relationships/tags" Target="../tags/tag119.xml"/><Relationship Id="rId11" Type="http://schemas.openxmlformats.org/officeDocument/2006/relationships/tags" Target="../tags/tag118.xml"/><Relationship Id="rId10" Type="http://schemas.openxmlformats.org/officeDocument/2006/relationships/tags" Target="../tags/tag117.xml"/><Relationship Id="rId1" Type="http://schemas.openxmlformats.org/officeDocument/2006/relationships/tags" Target="../tags/tag109.xml"/></Relationships>
</file>

<file path=ppt/slides/_rels/slide5.xml.rels><?xml version="1.0" encoding="UTF-8" standalone="yes"?>
<Relationships xmlns="http://schemas.openxmlformats.org/package/2006/relationships"><Relationship Id="rId9" Type="http://schemas.openxmlformats.org/officeDocument/2006/relationships/tags" Target="../tags/tag129.xml"/><Relationship Id="rId8" Type="http://schemas.openxmlformats.org/officeDocument/2006/relationships/tags" Target="../tags/tag128.xml"/><Relationship Id="rId7" Type="http://schemas.openxmlformats.org/officeDocument/2006/relationships/tags" Target="../tags/tag127.xml"/><Relationship Id="rId6" Type="http://schemas.openxmlformats.org/officeDocument/2006/relationships/tags" Target="../tags/tag126.xml"/><Relationship Id="rId5" Type="http://schemas.openxmlformats.org/officeDocument/2006/relationships/tags" Target="../tags/tag125.xml"/><Relationship Id="rId4" Type="http://schemas.openxmlformats.org/officeDocument/2006/relationships/tags" Target="../tags/tag124.xml"/><Relationship Id="rId3" Type="http://schemas.openxmlformats.org/officeDocument/2006/relationships/tags" Target="../tags/tag123.xml"/><Relationship Id="rId2" Type="http://schemas.openxmlformats.org/officeDocument/2006/relationships/tags" Target="../tags/tag122.xml"/><Relationship Id="rId17" Type="http://schemas.openxmlformats.org/officeDocument/2006/relationships/notesSlide" Target="../notesSlides/notesSlide2.xml"/><Relationship Id="rId16" Type="http://schemas.openxmlformats.org/officeDocument/2006/relationships/slideLayout" Target="../slideLayouts/slideLayout2.xml"/><Relationship Id="rId15" Type="http://schemas.openxmlformats.org/officeDocument/2006/relationships/tags" Target="../tags/tag134.xml"/><Relationship Id="rId14" Type="http://schemas.openxmlformats.org/officeDocument/2006/relationships/image" Target="../media/image9.jpeg"/><Relationship Id="rId13" Type="http://schemas.openxmlformats.org/officeDocument/2006/relationships/tags" Target="../tags/tag133.xml"/><Relationship Id="rId12" Type="http://schemas.openxmlformats.org/officeDocument/2006/relationships/tags" Target="../tags/tag132.xml"/><Relationship Id="rId11" Type="http://schemas.openxmlformats.org/officeDocument/2006/relationships/tags" Target="../tags/tag131.xml"/><Relationship Id="rId10" Type="http://schemas.openxmlformats.org/officeDocument/2006/relationships/tags" Target="../tags/tag130.xml"/><Relationship Id="rId1" Type="http://schemas.openxmlformats.org/officeDocument/2006/relationships/tags" Target="../tags/tag121.xml"/></Relationships>
</file>

<file path=ppt/slides/_rels/slide6.xml.rels><?xml version="1.0" encoding="UTF-8" standalone="yes"?>
<Relationships xmlns="http://schemas.openxmlformats.org/package/2006/relationships"><Relationship Id="rId9" Type="http://schemas.openxmlformats.org/officeDocument/2006/relationships/tags" Target="../tags/tag143.xml"/><Relationship Id="rId8" Type="http://schemas.openxmlformats.org/officeDocument/2006/relationships/tags" Target="../tags/tag142.xml"/><Relationship Id="rId7" Type="http://schemas.openxmlformats.org/officeDocument/2006/relationships/tags" Target="../tags/tag141.xml"/><Relationship Id="rId6" Type="http://schemas.openxmlformats.org/officeDocument/2006/relationships/tags" Target="../tags/tag140.xml"/><Relationship Id="rId5" Type="http://schemas.openxmlformats.org/officeDocument/2006/relationships/tags" Target="../tags/tag139.xml"/><Relationship Id="rId4" Type="http://schemas.openxmlformats.org/officeDocument/2006/relationships/tags" Target="../tags/tag138.xml"/><Relationship Id="rId3" Type="http://schemas.openxmlformats.org/officeDocument/2006/relationships/tags" Target="../tags/tag137.xml"/><Relationship Id="rId2" Type="http://schemas.openxmlformats.org/officeDocument/2006/relationships/tags" Target="../tags/tag136.xml"/><Relationship Id="rId12" Type="http://schemas.openxmlformats.org/officeDocument/2006/relationships/slideLayout" Target="../slideLayouts/slideLayout1.xml"/><Relationship Id="rId11" Type="http://schemas.openxmlformats.org/officeDocument/2006/relationships/tags" Target="../tags/tag144.xml"/><Relationship Id="rId10" Type="http://schemas.openxmlformats.org/officeDocument/2006/relationships/image" Target="../media/image10.jpeg"/><Relationship Id="rId1" Type="http://schemas.openxmlformats.org/officeDocument/2006/relationships/tags" Target="../tags/tag135.xml"/></Relationships>
</file>

<file path=ppt/slides/_rels/slide7.xml.rels><?xml version="1.0" encoding="UTF-8" standalone="yes"?>
<Relationships xmlns="http://schemas.openxmlformats.org/package/2006/relationships"><Relationship Id="rId9" Type="http://schemas.openxmlformats.org/officeDocument/2006/relationships/image" Target="../media/image13.jpeg"/><Relationship Id="rId8" Type="http://schemas.openxmlformats.org/officeDocument/2006/relationships/tags" Target="../tags/tag150.xml"/><Relationship Id="rId7" Type="http://schemas.openxmlformats.org/officeDocument/2006/relationships/tags" Target="../tags/tag149.xml"/><Relationship Id="rId6" Type="http://schemas.openxmlformats.org/officeDocument/2006/relationships/image" Target="../media/image12.png"/><Relationship Id="rId5" Type="http://schemas.openxmlformats.org/officeDocument/2006/relationships/tags" Target="../tags/tag148.xml"/><Relationship Id="rId4" Type="http://schemas.openxmlformats.org/officeDocument/2006/relationships/tags" Target="../tags/tag147.xml"/><Relationship Id="rId33" Type="http://schemas.openxmlformats.org/officeDocument/2006/relationships/notesSlide" Target="../notesSlides/notesSlide3.xml"/><Relationship Id="rId32" Type="http://schemas.openxmlformats.org/officeDocument/2006/relationships/slideLayout" Target="../slideLayouts/slideLayout1.xml"/><Relationship Id="rId31" Type="http://schemas.openxmlformats.org/officeDocument/2006/relationships/tags" Target="../tags/tag166.xml"/><Relationship Id="rId30" Type="http://schemas.openxmlformats.org/officeDocument/2006/relationships/tags" Target="../tags/tag165.xml"/><Relationship Id="rId3" Type="http://schemas.openxmlformats.org/officeDocument/2006/relationships/image" Target="../media/image11.jpeg"/><Relationship Id="rId29" Type="http://schemas.openxmlformats.org/officeDocument/2006/relationships/image" Target="../media/image19.png"/><Relationship Id="rId28" Type="http://schemas.openxmlformats.org/officeDocument/2006/relationships/tags" Target="../tags/tag164.xml"/><Relationship Id="rId27" Type="http://schemas.openxmlformats.org/officeDocument/2006/relationships/tags" Target="../tags/tag163.xml"/><Relationship Id="rId26" Type="http://schemas.openxmlformats.org/officeDocument/2006/relationships/tags" Target="../tags/tag162.xml"/><Relationship Id="rId25" Type="http://schemas.openxmlformats.org/officeDocument/2006/relationships/tags" Target="../tags/tag161.xml"/><Relationship Id="rId24" Type="http://schemas.openxmlformats.org/officeDocument/2006/relationships/image" Target="../media/image18.jpeg"/><Relationship Id="rId23" Type="http://schemas.openxmlformats.org/officeDocument/2006/relationships/tags" Target="../tags/tag160.xml"/><Relationship Id="rId22" Type="http://schemas.openxmlformats.org/officeDocument/2006/relationships/tags" Target="../tags/tag159.xml"/><Relationship Id="rId21" Type="http://schemas.openxmlformats.org/officeDocument/2006/relationships/image" Target="../media/image17.jpeg"/><Relationship Id="rId20" Type="http://schemas.openxmlformats.org/officeDocument/2006/relationships/tags" Target="../tags/tag158.xml"/><Relationship Id="rId2" Type="http://schemas.openxmlformats.org/officeDocument/2006/relationships/tags" Target="../tags/tag146.xml"/><Relationship Id="rId19" Type="http://schemas.openxmlformats.org/officeDocument/2006/relationships/image" Target="../media/image16.jpeg"/><Relationship Id="rId18" Type="http://schemas.openxmlformats.org/officeDocument/2006/relationships/tags" Target="../tags/tag157.xml"/><Relationship Id="rId17" Type="http://schemas.openxmlformats.org/officeDocument/2006/relationships/tags" Target="../tags/tag156.xml"/><Relationship Id="rId16" Type="http://schemas.openxmlformats.org/officeDocument/2006/relationships/tags" Target="../tags/tag155.xml"/><Relationship Id="rId15" Type="http://schemas.openxmlformats.org/officeDocument/2006/relationships/image" Target="../media/image15.png"/><Relationship Id="rId14" Type="http://schemas.openxmlformats.org/officeDocument/2006/relationships/tags" Target="../tags/tag154.xml"/><Relationship Id="rId13" Type="http://schemas.openxmlformats.org/officeDocument/2006/relationships/tags" Target="../tags/tag153.xml"/><Relationship Id="rId12" Type="http://schemas.openxmlformats.org/officeDocument/2006/relationships/image" Target="../media/image14.jpeg"/><Relationship Id="rId11" Type="http://schemas.openxmlformats.org/officeDocument/2006/relationships/tags" Target="../tags/tag152.xml"/><Relationship Id="rId10" Type="http://schemas.openxmlformats.org/officeDocument/2006/relationships/tags" Target="../tags/tag151.xml"/><Relationship Id="rId1" Type="http://schemas.openxmlformats.org/officeDocument/2006/relationships/tags" Target="../tags/tag145.xml"/></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4.xml"/><Relationship Id="rId7" Type="http://schemas.openxmlformats.org/officeDocument/2006/relationships/slideLayout" Target="../slideLayouts/slideLayout2.xml"/><Relationship Id="rId6" Type="http://schemas.openxmlformats.org/officeDocument/2006/relationships/tags" Target="../tags/tag174.xml"/><Relationship Id="rId5" Type="http://schemas.openxmlformats.org/officeDocument/2006/relationships/tags" Target="../tags/tag173.xml"/><Relationship Id="rId4" Type="http://schemas.openxmlformats.org/officeDocument/2006/relationships/tags" Target="../tags/tag172.xml"/><Relationship Id="rId3" Type="http://schemas.openxmlformats.org/officeDocument/2006/relationships/tags" Target="../tags/tag171.xml"/><Relationship Id="rId2" Type="http://schemas.openxmlformats.org/officeDocument/2006/relationships/image" Target="../media/image20.jpeg"/><Relationship Id="rId1" Type="http://schemas.openxmlformats.org/officeDocument/2006/relationships/tags" Target="../tags/tag170.xml"/></Relationships>
</file>

<file path=ppt/slides/_rels/slide9.xml.rels><?xml version="1.0" encoding="UTF-8" standalone="yes"?>
<Relationships xmlns="http://schemas.openxmlformats.org/package/2006/relationships"><Relationship Id="rId9" Type="http://schemas.openxmlformats.org/officeDocument/2006/relationships/tags" Target="../tags/tag183.xml"/><Relationship Id="rId8" Type="http://schemas.openxmlformats.org/officeDocument/2006/relationships/image" Target="../media/image23.jpeg"/><Relationship Id="rId7" Type="http://schemas.openxmlformats.org/officeDocument/2006/relationships/tags" Target="../tags/tag182.xml"/><Relationship Id="rId6" Type="http://schemas.openxmlformats.org/officeDocument/2006/relationships/tags" Target="../tags/tag181.xml"/><Relationship Id="rId5" Type="http://schemas.openxmlformats.org/officeDocument/2006/relationships/image" Target="../media/image22.jpeg"/><Relationship Id="rId4" Type="http://schemas.openxmlformats.org/officeDocument/2006/relationships/tags" Target="../tags/tag180.xml"/><Relationship Id="rId3" Type="http://schemas.openxmlformats.org/officeDocument/2006/relationships/tags" Target="../tags/tag179.xml"/><Relationship Id="rId2" Type="http://schemas.openxmlformats.org/officeDocument/2006/relationships/image" Target="../media/image21.jpeg"/><Relationship Id="rId12" Type="http://schemas.openxmlformats.org/officeDocument/2006/relationships/slideLayout" Target="../slideLayouts/slideLayout7.xml"/><Relationship Id="rId11" Type="http://schemas.openxmlformats.org/officeDocument/2006/relationships/image" Target="../media/image24.png"/><Relationship Id="rId10" Type="http://schemas.openxmlformats.org/officeDocument/2006/relationships/tags" Target="../tags/tag184.xml"/><Relationship Id="rId1" Type="http://schemas.openxmlformats.org/officeDocument/2006/relationships/tags" Target="../tags/tag17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custDataLst>
              <p:tags r:id="rId1"/>
            </p:custDataLst>
          </p:nvPr>
        </p:nvSpPr>
        <p:spPr bwMode="auto">
          <a:xfrm>
            <a:off x="0" y="849"/>
            <a:ext cx="6935893" cy="2586567"/>
          </a:xfrm>
          <a:custGeom>
            <a:avLst/>
            <a:gdLst>
              <a:gd name="T0" fmla="*/ 0 w 4146"/>
              <a:gd name="T1" fmla="*/ 0 h 1307"/>
              <a:gd name="T2" fmla="*/ 4146 w 4146"/>
              <a:gd name="T3" fmla="*/ 0 h 1307"/>
              <a:gd name="T4" fmla="*/ 3392 w 4146"/>
              <a:gd name="T5" fmla="*/ 1307 h 1307"/>
              <a:gd name="T6" fmla="*/ 0 w 4146"/>
              <a:gd name="T7" fmla="*/ 1307 h 1307"/>
              <a:gd name="T8" fmla="*/ 0 w 4146"/>
              <a:gd name="T9" fmla="*/ 0 h 1307"/>
            </a:gdLst>
            <a:ahLst/>
            <a:cxnLst>
              <a:cxn ang="0">
                <a:pos x="T0" y="T1"/>
              </a:cxn>
              <a:cxn ang="0">
                <a:pos x="T2" y="T3"/>
              </a:cxn>
              <a:cxn ang="0">
                <a:pos x="T4" y="T5"/>
              </a:cxn>
              <a:cxn ang="0">
                <a:pos x="T6" y="T7"/>
              </a:cxn>
              <a:cxn ang="0">
                <a:pos x="T8" y="T9"/>
              </a:cxn>
            </a:cxnLst>
            <a:rect l="0" t="0" r="r" b="b"/>
            <a:pathLst>
              <a:path w="4146" h="1307">
                <a:moveTo>
                  <a:pt x="0" y="0"/>
                </a:moveTo>
                <a:lnTo>
                  <a:pt x="4146" y="0"/>
                </a:lnTo>
                <a:lnTo>
                  <a:pt x="3392" y="1307"/>
                </a:lnTo>
                <a:lnTo>
                  <a:pt x="0" y="1307"/>
                </a:lnTo>
                <a:lnTo>
                  <a:pt x="0" y="0"/>
                </a:lnTo>
                <a:close/>
              </a:path>
            </a:pathLst>
          </a:custGeom>
          <a:solidFill>
            <a:schemeClr val="bg1">
              <a:lumMod val="85000"/>
            </a:schemeClr>
          </a:solidFill>
          <a:ln w="0">
            <a:noFill/>
            <a:prstDash val="solid"/>
            <a:round/>
          </a:ln>
        </p:spPr>
        <p:txBody>
          <a:bodyPr lIns="121912" tIns="60956" rIns="121912" bIns="60956"/>
          <a:lstStyle/>
          <a:p>
            <a:pPr>
              <a:defRPr/>
            </a:pPr>
            <a:endParaRPr lang="zh-CN" altLang="en-US" sz="135">
              <a:ea typeface="宋体" panose="02010600030101010101" pitchFamily="2" charset="-122"/>
            </a:endParaRPr>
          </a:p>
        </p:txBody>
      </p:sp>
      <p:sp>
        <p:nvSpPr>
          <p:cNvPr id="8" name="Freeform 7"/>
          <p:cNvSpPr/>
          <p:nvPr>
            <p:custDataLst>
              <p:tags r:id="rId2"/>
            </p:custDataLst>
          </p:nvPr>
        </p:nvSpPr>
        <p:spPr bwMode="auto">
          <a:xfrm>
            <a:off x="-4233" y="893235"/>
            <a:ext cx="4825153" cy="2473113"/>
          </a:xfrm>
          <a:custGeom>
            <a:avLst/>
            <a:gdLst>
              <a:gd name="T0" fmla="*/ 0 w 2991"/>
              <a:gd name="T1" fmla="*/ 0 h 1195"/>
              <a:gd name="T2" fmla="*/ 6550319 w 2991"/>
              <a:gd name="T3" fmla="*/ 0 h 1195"/>
              <a:gd name="T4" fmla="*/ 5039213 w 2991"/>
              <a:gd name="T5" fmla="*/ 2608915 h 1195"/>
              <a:gd name="T6" fmla="*/ 0 w 2991"/>
              <a:gd name="T7" fmla="*/ 2608915 h 1195"/>
              <a:gd name="T8" fmla="*/ 0 w 2991"/>
              <a:gd name="T9" fmla="*/ 0 h 1195"/>
              <a:gd name="T10" fmla="*/ 0 60000 65536"/>
              <a:gd name="T11" fmla="*/ 0 60000 65536"/>
              <a:gd name="T12" fmla="*/ 0 60000 65536"/>
              <a:gd name="T13" fmla="*/ 0 60000 65536"/>
              <a:gd name="T14" fmla="*/ 0 60000 65536"/>
              <a:gd name="T15" fmla="*/ 0 w 2991"/>
              <a:gd name="T16" fmla="*/ 0 h 1195"/>
              <a:gd name="T17" fmla="*/ 2991 w 2991"/>
              <a:gd name="T18" fmla="*/ 1195 h 1195"/>
            </a:gdLst>
            <a:ahLst/>
            <a:cxnLst>
              <a:cxn ang="T10">
                <a:pos x="T0" y="T1"/>
              </a:cxn>
              <a:cxn ang="T11">
                <a:pos x="T2" y="T3"/>
              </a:cxn>
              <a:cxn ang="T12">
                <a:pos x="T4" y="T5"/>
              </a:cxn>
              <a:cxn ang="T13">
                <a:pos x="T6" y="T7"/>
              </a:cxn>
              <a:cxn ang="T14">
                <a:pos x="T8" y="T9"/>
              </a:cxn>
            </a:cxnLst>
            <a:rect l="T15" t="T16" r="T17" b="T18"/>
            <a:pathLst>
              <a:path w="2991" h="1195">
                <a:moveTo>
                  <a:pt x="0" y="0"/>
                </a:moveTo>
                <a:lnTo>
                  <a:pt x="2991" y="0"/>
                </a:lnTo>
                <a:lnTo>
                  <a:pt x="2301" y="1195"/>
                </a:lnTo>
                <a:lnTo>
                  <a:pt x="0" y="1195"/>
                </a:lnTo>
                <a:lnTo>
                  <a:pt x="0" y="0"/>
                </a:lnTo>
                <a:close/>
              </a:path>
            </a:pathLst>
          </a:custGeom>
          <a:solidFill>
            <a:schemeClr val="accent2"/>
          </a:solidFill>
          <a:ln w="0">
            <a:noFill/>
            <a:prstDash val="solid"/>
            <a:round/>
          </a:ln>
        </p:spPr>
        <p:txBody>
          <a:bodyPr lIns="121912" tIns="60956" rIns="121912" bIns="60956"/>
          <a:lstStyle/>
          <a:p>
            <a:endParaRPr lang="zh-CN" altLang="en-US" sz="135"/>
          </a:p>
        </p:txBody>
      </p:sp>
      <p:sp>
        <p:nvSpPr>
          <p:cNvPr id="9" name="Freeform 8"/>
          <p:cNvSpPr/>
          <p:nvPr>
            <p:custDataLst>
              <p:tags r:id="rId3"/>
            </p:custDataLst>
          </p:nvPr>
        </p:nvSpPr>
        <p:spPr bwMode="auto">
          <a:xfrm>
            <a:off x="0" y="847"/>
            <a:ext cx="4658360" cy="5704840"/>
          </a:xfrm>
          <a:custGeom>
            <a:avLst/>
            <a:gdLst>
              <a:gd name="T0" fmla="*/ 0 w 2917"/>
              <a:gd name="T1" fmla="*/ 0 h 2785"/>
              <a:gd name="T2" fmla="*/ 6322284 w 2917"/>
              <a:gd name="T3" fmla="*/ 0 h 2785"/>
              <a:gd name="T4" fmla="*/ 2834950 w 2917"/>
              <a:gd name="T5" fmla="*/ 6017399 h 2785"/>
              <a:gd name="T6" fmla="*/ 0 w 2917"/>
              <a:gd name="T7" fmla="*/ 6017399 h 2785"/>
              <a:gd name="T8" fmla="*/ 0 w 2917"/>
              <a:gd name="T9" fmla="*/ 0 h 2785"/>
              <a:gd name="T10" fmla="*/ 0 60000 65536"/>
              <a:gd name="T11" fmla="*/ 0 60000 65536"/>
              <a:gd name="T12" fmla="*/ 0 60000 65536"/>
              <a:gd name="T13" fmla="*/ 0 60000 65536"/>
              <a:gd name="T14" fmla="*/ 0 60000 65536"/>
              <a:gd name="T15" fmla="*/ 0 w 2917"/>
              <a:gd name="T16" fmla="*/ 0 h 2785"/>
              <a:gd name="T17" fmla="*/ 2917 w 2917"/>
              <a:gd name="T18" fmla="*/ 2785 h 2785"/>
            </a:gdLst>
            <a:ahLst/>
            <a:cxnLst>
              <a:cxn ang="T10">
                <a:pos x="T0" y="T1"/>
              </a:cxn>
              <a:cxn ang="T11">
                <a:pos x="T2" y="T3"/>
              </a:cxn>
              <a:cxn ang="T12">
                <a:pos x="T4" y="T5"/>
              </a:cxn>
              <a:cxn ang="T13">
                <a:pos x="T6" y="T7"/>
              </a:cxn>
              <a:cxn ang="T14">
                <a:pos x="T8" y="T9"/>
              </a:cxn>
            </a:cxnLst>
            <a:rect l="T15" t="T16" r="T17" b="T18"/>
            <a:pathLst>
              <a:path w="2917" h="2785">
                <a:moveTo>
                  <a:pt x="0" y="0"/>
                </a:moveTo>
                <a:lnTo>
                  <a:pt x="2917" y="0"/>
                </a:lnTo>
                <a:lnTo>
                  <a:pt x="1308" y="2785"/>
                </a:lnTo>
                <a:lnTo>
                  <a:pt x="0" y="2785"/>
                </a:lnTo>
                <a:lnTo>
                  <a:pt x="0" y="0"/>
                </a:lnTo>
                <a:close/>
              </a:path>
            </a:pathLst>
          </a:custGeom>
          <a:gradFill>
            <a:gsLst>
              <a:gs pos="0">
                <a:srgbClr val="007BD3"/>
              </a:gs>
              <a:gs pos="100000">
                <a:srgbClr val="034373"/>
              </a:gs>
            </a:gsLst>
            <a:lin ang="5400000" scaled="0"/>
          </a:gradFill>
          <a:ln w="0">
            <a:noFill/>
            <a:prstDash val="solid"/>
            <a:round/>
          </a:ln>
        </p:spPr>
        <p:txBody>
          <a:bodyPr lIns="121912" tIns="60956" rIns="121912" bIns="60956"/>
          <a:lstStyle/>
          <a:p>
            <a:endParaRPr lang="zh-CN" altLang="en-US" sz="135"/>
          </a:p>
        </p:txBody>
      </p:sp>
      <p:sp>
        <p:nvSpPr>
          <p:cNvPr id="10" name="Freeform 9"/>
          <p:cNvSpPr/>
          <p:nvPr>
            <p:custDataLst>
              <p:tags r:id="rId4"/>
            </p:custDataLst>
          </p:nvPr>
        </p:nvSpPr>
        <p:spPr bwMode="auto">
          <a:xfrm>
            <a:off x="10736581" y="5378875"/>
            <a:ext cx="1455420" cy="1479127"/>
          </a:xfrm>
          <a:custGeom>
            <a:avLst/>
            <a:gdLst>
              <a:gd name="T0" fmla="*/ 2517306 w 1817"/>
              <a:gd name="T1" fmla="*/ 0 h 1941"/>
              <a:gd name="T2" fmla="*/ 4083878 w 1817"/>
              <a:gd name="T3" fmla="*/ 0 h 1941"/>
              <a:gd name="T4" fmla="*/ 4083878 w 1817"/>
              <a:gd name="T5" fmla="*/ 4349001 h 1941"/>
              <a:gd name="T6" fmla="*/ 0 w 1817"/>
              <a:gd name="T7" fmla="*/ 4349001 h 1941"/>
              <a:gd name="T8" fmla="*/ 2517306 w 1817"/>
              <a:gd name="T9" fmla="*/ 0 h 1941"/>
              <a:gd name="T10" fmla="*/ 0 60000 65536"/>
              <a:gd name="T11" fmla="*/ 0 60000 65536"/>
              <a:gd name="T12" fmla="*/ 0 60000 65536"/>
              <a:gd name="T13" fmla="*/ 0 60000 65536"/>
              <a:gd name="T14" fmla="*/ 0 60000 65536"/>
              <a:gd name="T15" fmla="*/ 0 w 1817"/>
              <a:gd name="T16" fmla="*/ 0 h 1941"/>
              <a:gd name="T17" fmla="*/ 1817 w 1817"/>
              <a:gd name="T18" fmla="*/ 1941 h 1941"/>
            </a:gdLst>
            <a:ahLst/>
            <a:cxnLst>
              <a:cxn ang="T10">
                <a:pos x="T0" y="T1"/>
              </a:cxn>
              <a:cxn ang="T11">
                <a:pos x="T2" y="T3"/>
              </a:cxn>
              <a:cxn ang="T12">
                <a:pos x="T4" y="T5"/>
              </a:cxn>
              <a:cxn ang="T13">
                <a:pos x="T6" y="T7"/>
              </a:cxn>
              <a:cxn ang="T14">
                <a:pos x="T8" y="T9"/>
              </a:cxn>
            </a:cxnLst>
            <a:rect l="T15" t="T16" r="T17" b="T18"/>
            <a:pathLst>
              <a:path w="1817" h="1941">
                <a:moveTo>
                  <a:pt x="1120" y="0"/>
                </a:moveTo>
                <a:lnTo>
                  <a:pt x="1817" y="0"/>
                </a:lnTo>
                <a:lnTo>
                  <a:pt x="1817" y="1941"/>
                </a:lnTo>
                <a:lnTo>
                  <a:pt x="0" y="1941"/>
                </a:lnTo>
                <a:lnTo>
                  <a:pt x="1120" y="0"/>
                </a:lnTo>
                <a:close/>
              </a:path>
            </a:pathLst>
          </a:custGeom>
          <a:solidFill>
            <a:schemeClr val="accent1"/>
          </a:solidFill>
          <a:ln w="0">
            <a:noFill/>
            <a:prstDash val="solid"/>
            <a:round/>
          </a:ln>
        </p:spPr>
        <p:txBody>
          <a:bodyPr lIns="121912" tIns="60956" rIns="121912" bIns="60956"/>
          <a:lstStyle/>
          <a:p>
            <a:endParaRPr lang="zh-CN" altLang="en-US" sz="135"/>
          </a:p>
        </p:txBody>
      </p:sp>
      <p:sp>
        <p:nvSpPr>
          <p:cNvPr id="5" name="文本框 4"/>
          <p:cNvSpPr txBox="1"/>
          <p:nvPr>
            <p:custDataLst>
              <p:tags r:id="rId5"/>
            </p:custDataLst>
          </p:nvPr>
        </p:nvSpPr>
        <p:spPr>
          <a:xfrm>
            <a:off x="3981449" y="2600137"/>
            <a:ext cx="8139643" cy="1200329"/>
          </a:xfrm>
          <a:prstGeom prst="rect">
            <a:avLst/>
          </a:prstGeom>
          <a:noFill/>
          <a:effectLst>
            <a:outerShdw blurRad="139700" dist="127000" dir="2700000" algn="tl" rotWithShape="0">
              <a:prstClr val="black">
                <a:alpha val="30000"/>
              </a:prstClr>
            </a:outerShdw>
          </a:effectLst>
        </p:spPr>
        <p:txBody>
          <a:bodyPr wrap="square" rtlCol="0">
            <a:spAutoFit/>
          </a:bodyPr>
          <a:lstStyle/>
          <a:p>
            <a:pPr algn="ctr"/>
            <a:r>
              <a:rPr lang="zh-CN" altLang="en-US" sz="72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复</a:t>
            </a:r>
            <a:r>
              <a:rPr lang="zh-CN" altLang="en-US" sz="7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杂多变的关系</a:t>
            </a:r>
            <a:endParaRPr lang="zh-CN" altLang="en-US" sz="7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1+#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图片 110"/>
          <p:cNvPicPr/>
          <p:nvPr>
            <p:custDataLst>
              <p:tags r:id="rId1"/>
            </p:custDataLst>
          </p:nvPr>
        </p:nvPicPr>
        <p:blipFill>
          <a:blip r:embed="rId2" cstate="email"/>
          <a:stretch>
            <a:fillRect/>
          </a:stretch>
        </p:blipFill>
        <p:spPr>
          <a:xfrm>
            <a:off x="-315" y="3753487"/>
            <a:ext cx="3113087" cy="2200275"/>
          </a:xfrm>
          <a:prstGeom prst="rect">
            <a:avLst/>
          </a:prstGeom>
          <a:noFill/>
          <a:ln>
            <a:noFill/>
            <a:miter lim="800000"/>
            <a:headEnd/>
            <a:tailEnd/>
          </a:ln>
        </p:spPr>
      </p:pic>
      <p:sp>
        <p:nvSpPr>
          <p:cNvPr id="17411" name="文本框 9254"/>
          <p:cNvSpPr txBox="1">
            <a:spLocks noChangeArrowheads="1"/>
          </p:cNvSpPr>
          <p:nvPr>
            <p:custDataLst>
              <p:tags r:id="rId3"/>
            </p:custDataLst>
          </p:nvPr>
        </p:nvSpPr>
        <p:spPr bwMode="auto">
          <a:xfrm>
            <a:off x="535941" y="1285242"/>
            <a:ext cx="10968355" cy="1119505"/>
          </a:xfrm>
          <a:prstGeom prst="rect">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defPPr>
              <a:defRPr lang="zh-CN"/>
            </a:defPPr>
            <a:lvl1pPr algn="ctr" defTabSz="685800" eaLnBrk="0" fontAlgn="base" hangingPunct="0">
              <a:spcBef>
                <a:spcPct val="0"/>
              </a:spcBef>
              <a:spcAft>
                <a:spcPct val="0"/>
              </a:spcAft>
              <a:defRPr sz="2800" b="1">
                <a:solidFill>
                  <a:schemeClr val="bg1"/>
                </a:solidFill>
                <a:latin typeface="微软雅黑" panose="020B0503020204020204" pitchFamily="34" charset="-122"/>
                <a:ea typeface="微软雅黑" panose="020B0503020204020204"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685800" rtl="0" eaLnBrk="0" fontAlgn="base" latinLnBrk="0" hangingPunct="0">
              <a:lnSpc>
                <a:spcPct val="100000"/>
              </a:lnSpc>
              <a:spcBef>
                <a:spcPct val="0"/>
              </a:spcBef>
              <a:spcAft>
                <a:spcPct val="0"/>
              </a:spcAft>
              <a:buClrTx/>
              <a:buSzTx/>
              <a:buFontTx/>
              <a:buNone/>
              <a:defRPr/>
            </a:pPr>
            <a:r>
              <a:rPr kumimoji="0" lang="zh-CN" altLang="en-US" sz="32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a:t>
            </a:r>
            <a:r>
              <a:rPr kumimoji="0" lang="en-US" altLang="zh-CN" sz="32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3</a:t>
            </a:r>
            <a:r>
              <a:rPr kumimoji="0" lang="zh-CN" altLang="en-US" sz="32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a:t>
            </a:r>
            <a:r>
              <a:rPr kumimoji="0" lang="zh-CN" altLang="en-US" sz="32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一些新兴经济体和发展中国家快速发展，经济实力、国际地位和国际影响力不断增强。</a:t>
            </a:r>
            <a:endParaRPr kumimoji="0" lang="zh-CN" altLang="en-US" sz="32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7412" name="PA_矩形 216"/>
          <p:cNvSpPr/>
          <p:nvPr>
            <p:custDataLst>
              <p:tags r:id="rId4"/>
            </p:custDataLst>
          </p:nvPr>
        </p:nvSpPr>
        <p:spPr>
          <a:xfrm>
            <a:off x="412328" y="3293745"/>
            <a:ext cx="1842347" cy="502445"/>
          </a:xfrm>
          <a:prstGeom prst="rect">
            <a:avLst/>
          </a:prstGeom>
          <a:solidFill>
            <a:srgbClr val="004C97"/>
          </a:solidFill>
        </p:spPr>
        <p:txBody>
          <a:bodyPr wrap="squar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2665"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a:rPr>
              <a:t>G20 </a:t>
            </a:r>
            <a:r>
              <a:rPr kumimoji="0" lang="zh-CN" altLang="en-US" sz="2665"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a:rPr>
              <a:t>集团</a:t>
            </a:r>
            <a:endParaRPr kumimoji="0" lang="zh-CN" altLang="en-US" sz="2665"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a:endParaRPr>
          </a:p>
        </p:txBody>
      </p:sp>
      <p:sp>
        <p:nvSpPr>
          <p:cNvPr id="17413" name="PA_矩形 219"/>
          <p:cNvSpPr/>
          <p:nvPr>
            <p:custDataLst>
              <p:tags r:id="rId5"/>
            </p:custDataLst>
          </p:nvPr>
        </p:nvSpPr>
        <p:spPr>
          <a:xfrm>
            <a:off x="3380317" y="3129492"/>
            <a:ext cx="1651000" cy="502445"/>
          </a:xfrm>
          <a:prstGeom prst="rect">
            <a:avLst/>
          </a:prstGeom>
          <a:solidFill>
            <a:srgbClr val="004C97"/>
          </a:solidFill>
        </p:spPr>
        <p:txBody>
          <a:bodyPr wrap="squar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665"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a:rPr>
              <a:t>非洲联盟</a:t>
            </a:r>
            <a:endParaRPr kumimoji="0" lang="zh-CN" altLang="en-US" sz="2665"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a:endParaRPr>
          </a:p>
        </p:txBody>
      </p:sp>
      <p:pic>
        <p:nvPicPr>
          <p:cNvPr id="17414" name="Picture 2"/>
          <p:cNvPicPr>
            <a:picLocks noChangeAspect="1"/>
          </p:cNvPicPr>
          <p:nvPr>
            <p:custDataLst>
              <p:tags r:id="rId6"/>
            </p:custDataLst>
          </p:nvPr>
        </p:nvPicPr>
        <p:blipFill>
          <a:blip r:embed="rId7" cstate="email"/>
          <a:stretch>
            <a:fillRect/>
          </a:stretch>
        </p:blipFill>
        <p:spPr>
          <a:xfrm>
            <a:off x="2379028" y="3753487"/>
            <a:ext cx="3186112" cy="2252663"/>
          </a:xfrm>
          <a:prstGeom prst="rect">
            <a:avLst/>
          </a:prstGeom>
          <a:noFill/>
          <a:ln>
            <a:noFill/>
            <a:miter lim="800000"/>
            <a:headEnd/>
            <a:tailEnd/>
          </a:ln>
        </p:spPr>
      </p:pic>
      <p:sp>
        <p:nvSpPr>
          <p:cNvPr id="17415" name="PA_矩形 222"/>
          <p:cNvSpPr/>
          <p:nvPr>
            <p:custDataLst>
              <p:tags r:id="rId8"/>
            </p:custDataLst>
          </p:nvPr>
        </p:nvSpPr>
        <p:spPr>
          <a:xfrm>
            <a:off x="5565140" y="3129280"/>
            <a:ext cx="1625600" cy="501650"/>
          </a:xfrm>
          <a:prstGeom prst="rect">
            <a:avLst/>
          </a:prstGeom>
          <a:solidFill>
            <a:srgbClr val="004C97"/>
          </a:solidFill>
        </p:spPr>
        <p:txBody>
          <a:bodyPr wrap="squar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665"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a:rPr>
              <a:t>东盟</a:t>
            </a:r>
            <a:endParaRPr kumimoji="0" lang="zh-CN" altLang="en-US" sz="2665"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a:endParaRPr>
          </a:p>
        </p:txBody>
      </p:sp>
      <p:pic>
        <p:nvPicPr>
          <p:cNvPr id="17416" name="Picture 6"/>
          <p:cNvPicPr>
            <a:picLocks noChangeAspect="1"/>
          </p:cNvPicPr>
          <p:nvPr>
            <p:custDataLst>
              <p:tags r:id="rId9"/>
            </p:custDataLst>
          </p:nvPr>
        </p:nvPicPr>
        <p:blipFill>
          <a:blip r:embed="rId10" cstate="email"/>
          <a:stretch>
            <a:fillRect/>
          </a:stretch>
        </p:blipFill>
        <p:spPr>
          <a:xfrm>
            <a:off x="4817428" y="3753170"/>
            <a:ext cx="3186112" cy="2301875"/>
          </a:xfrm>
          <a:prstGeom prst="rect">
            <a:avLst/>
          </a:prstGeom>
          <a:noFill/>
          <a:ln>
            <a:solidFill>
              <a:srgbClr val="004C97"/>
            </a:solidFill>
            <a:miter lim="800000"/>
            <a:headEnd/>
            <a:tailEnd/>
          </a:ln>
        </p:spPr>
      </p:pic>
      <p:sp>
        <p:nvSpPr>
          <p:cNvPr id="17417" name="PA_矩形 213"/>
          <p:cNvSpPr/>
          <p:nvPr>
            <p:custDataLst>
              <p:tags r:id="rId11"/>
            </p:custDataLst>
          </p:nvPr>
        </p:nvSpPr>
        <p:spPr>
          <a:xfrm>
            <a:off x="7681180" y="3129069"/>
            <a:ext cx="1891865" cy="502445"/>
          </a:xfrm>
          <a:prstGeom prst="rect">
            <a:avLst/>
          </a:prstGeom>
          <a:solidFill>
            <a:srgbClr val="004C97"/>
          </a:solidFill>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665"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a:rPr>
              <a:t>阿拉伯联盟</a:t>
            </a:r>
            <a:endParaRPr kumimoji="0" lang="zh-CN" altLang="en-US" sz="2665"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a:endParaRPr>
          </a:p>
        </p:txBody>
      </p:sp>
      <p:pic>
        <p:nvPicPr>
          <p:cNvPr id="17418" name="Picture 8"/>
          <p:cNvPicPr>
            <a:picLocks noChangeAspect="1"/>
          </p:cNvPicPr>
          <p:nvPr>
            <p:custDataLst>
              <p:tags r:id="rId12"/>
            </p:custDataLst>
          </p:nvPr>
        </p:nvPicPr>
        <p:blipFill>
          <a:blip r:embed="rId13" cstate="email"/>
          <a:stretch>
            <a:fillRect/>
          </a:stretch>
        </p:blipFill>
        <p:spPr>
          <a:xfrm>
            <a:off x="7037706" y="3753170"/>
            <a:ext cx="3178175" cy="2314575"/>
          </a:xfrm>
          <a:prstGeom prst="rect">
            <a:avLst/>
          </a:prstGeom>
          <a:noFill/>
          <a:ln>
            <a:solidFill>
              <a:srgbClr val="004C97"/>
            </a:solidFill>
            <a:miter lim="800000"/>
            <a:headEnd/>
            <a:tailEnd/>
          </a:ln>
        </p:spPr>
      </p:pic>
      <p:pic>
        <p:nvPicPr>
          <p:cNvPr id="17421" name="图片 20"/>
          <p:cNvPicPr>
            <a:picLocks noChangeAspect="1"/>
          </p:cNvPicPr>
          <p:nvPr>
            <p:custDataLst>
              <p:tags r:id="rId14"/>
            </p:custDataLst>
          </p:nvPr>
        </p:nvPicPr>
        <p:blipFill>
          <a:blip r:embed="rId15" cstate="email"/>
          <a:stretch>
            <a:fillRect/>
          </a:stretch>
        </p:blipFill>
        <p:spPr>
          <a:xfrm>
            <a:off x="9448800" y="3753485"/>
            <a:ext cx="2630171" cy="2299970"/>
          </a:xfrm>
          <a:prstGeom prst="rect">
            <a:avLst/>
          </a:prstGeom>
          <a:noFill/>
          <a:ln>
            <a:noFill/>
            <a:miter lim="800000"/>
            <a:headEnd/>
            <a:tailEnd/>
          </a:ln>
        </p:spPr>
      </p:pic>
      <p:sp>
        <p:nvSpPr>
          <p:cNvPr id="17422" name="文本框 21"/>
          <p:cNvSpPr/>
          <p:nvPr>
            <p:custDataLst>
              <p:tags r:id="rId16"/>
            </p:custDataLst>
          </p:nvPr>
        </p:nvSpPr>
        <p:spPr>
          <a:xfrm>
            <a:off x="9742490" y="3108009"/>
            <a:ext cx="2198687" cy="646331"/>
          </a:xfrm>
          <a:prstGeom prst="rect">
            <a:avLst/>
          </a:prstGeom>
          <a:noFill/>
          <a:ln>
            <a:noFill/>
            <a:miter lim="800000"/>
          </a:ln>
        </p:spPr>
        <p:txBody>
          <a:bodyPr>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5pPr>
          </a:lstStyle>
          <a:p>
            <a:pPr marL="0" lvl="0" indent="0"/>
            <a:r>
              <a:rPr lang="zh-CN" altLang="en-US" sz="3600" b="1">
                <a:solidFill>
                  <a:srgbClr val="FF0000"/>
                </a:solidFill>
                <a:latin typeface="微软雅黑" panose="020B0503020204020204" pitchFamily="34" charset="-122"/>
                <a:ea typeface="微软雅黑" panose="020B0503020204020204" pitchFamily="34" charset="-122"/>
              </a:rPr>
              <a:t>金砖国家</a:t>
            </a:r>
            <a:endParaRPr lang="zh-CN" altLang="en-US" sz="3600" b="1">
              <a:solidFill>
                <a:srgbClr val="FF0000"/>
              </a:solidFill>
              <a:latin typeface="微软雅黑" panose="020B0503020204020204" pitchFamily="34" charset="-122"/>
              <a:ea typeface="微软雅黑" panose="020B0503020204020204" pitchFamily="34" charset="-122"/>
            </a:endParaRPr>
          </a:p>
        </p:txBody>
      </p:sp>
      <p:sp>
        <p:nvSpPr>
          <p:cNvPr id="22531" name="矩形 2"/>
          <p:cNvSpPr/>
          <p:nvPr>
            <p:custDataLst>
              <p:tags r:id="rId17"/>
            </p:custDataLst>
          </p:nvPr>
        </p:nvSpPr>
        <p:spPr>
          <a:xfrm>
            <a:off x="412117" y="3753486"/>
            <a:ext cx="11235055" cy="2385268"/>
          </a:xfrm>
          <a:prstGeom prst="rect">
            <a:avLst/>
          </a:prstGeom>
          <a:solidFill>
            <a:schemeClr val="accent3">
              <a:lumMod val="40000"/>
              <a:lumOff val="60000"/>
            </a:schemeClr>
          </a:solidFill>
          <a:ln w="9525">
            <a:noFill/>
          </a:ln>
        </p:spPr>
        <p:txBody>
          <a:bodyPr wrap="square" anchor="t" anchorCtr="0">
            <a:spAutoFit/>
          </a:bodyPr>
          <a:lstStyle/>
          <a:p>
            <a:pPr>
              <a:spcBef>
                <a:spcPts val="600"/>
              </a:spcBef>
            </a:pPr>
            <a:r>
              <a:rPr lang="en-US" altLang="zh-CN" sz="36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①</a:t>
            </a:r>
            <a:r>
              <a:rPr lang="zh-CN" altLang="en-US" sz="3600" b="1" dirty="0">
                <a:solidFill>
                  <a:srgbClr val="FF0000"/>
                </a:solidFill>
                <a:latin typeface="微软雅黑" panose="020B0503020204020204" pitchFamily="34" charset="-122"/>
                <a:ea typeface="微软雅黑" panose="020B0503020204020204" pitchFamily="34" charset="-122"/>
                <a:sym typeface="Arial" panose="020B0604020202020204"/>
              </a:rPr>
              <a:t>经济：</a:t>
            </a:r>
            <a:r>
              <a:rPr lang="zh-CN" altLang="en-US" sz="3600" b="1" dirty="0">
                <a:solidFill>
                  <a:schemeClr val="tx1"/>
                </a:solidFill>
                <a:latin typeface="微软雅黑" panose="020B0503020204020204" pitchFamily="34" charset="-122"/>
                <a:ea typeface="微软雅黑" panose="020B0503020204020204" pitchFamily="34" charset="-122"/>
                <a:sym typeface="Arial" panose="020B0604020202020204"/>
              </a:rPr>
              <a:t>有利于为世界经济持续发展提供动力，促进世界经济增长，实现各国的共同发展。</a:t>
            </a:r>
            <a:endParaRPr lang="zh-CN" altLang="en-US" sz="3600" b="1"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a:p>
            <a:pPr>
              <a:spcBef>
                <a:spcPts val="600"/>
              </a:spcBef>
            </a:pPr>
            <a:r>
              <a:rPr lang="en-US" altLang="zh-CN" sz="3600" b="1" dirty="0">
                <a:solidFill>
                  <a:srgbClr val="FF0000"/>
                </a:solidFill>
                <a:latin typeface="微软雅黑" panose="020B0503020204020204" pitchFamily="34" charset="-122"/>
                <a:ea typeface="微软雅黑" panose="020B0503020204020204" pitchFamily="34" charset="-122"/>
                <a:sym typeface="Arial" panose="020B0604020202020204"/>
              </a:rPr>
              <a:t>②</a:t>
            </a:r>
            <a:r>
              <a:rPr lang="zh-CN" altLang="en-US" sz="36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政治：</a:t>
            </a:r>
            <a:r>
              <a:rPr lang="zh-CN" altLang="en-US" sz="3600" b="1"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有利于</a:t>
            </a:r>
            <a:r>
              <a:rPr lang="zh-CN" altLang="en-US" sz="3600" b="1" dirty="0">
                <a:solidFill>
                  <a:schemeClr val="tx1"/>
                </a:solidFill>
                <a:latin typeface="微软雅黑" panose="020B0503020204020204" pitchFamily="34" charset="-122"/>
                <a:ea typeface="微软雅黑" panose="020B0503020204020204" pitchFamily="34" charset="-122"/>
                <a:sym typeface="Arial" panose="020B0604020202020204"/>
              </a:rPr>
              <a:t>推动世界多极化</a:t>
            </a:r>
            <a:r>
              <a:rPr lang="zh-CN" altLang="en-US" sz="3600" b="1"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，进而推动国际关系民主化。</a:t>
            </a:r>
            <a:endParaRPr lang="zh-CN" altLang="en-US" sz="3600" b="1"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文本框 12290"/>
          <p:cNvSpPr/>
          <p:nvPr>
            <p:custDataLst>
              <p:tags r:id="rId1"/>
            </p:custDataLst>
          </p:nvPr>
        </p:nvSpPr>
        <p:spPr>
          <a:xfrm>
            <a:off x="416560" y="433070"/>
            <a:ext cx="11419840" cy="645160"/>
          </a:xfrm>
          <a:prstGeom prst="rect">
            <a:avLst/>
          </a:prstGeom>
          <a:noFill/>
          <a:ln w="9525">
            <a:noFill/>
          </a:ln>
        </p:spPr>
        <p:txBody>
          <a:bodyPr wrap="square" anchor="t" anchorCtr="0">
            <a:spAutoFit/>
          </a:bodyPr>
          <a:lstStyle/>
          <a:p>
            <a:r>
              <a:rPr lang="en-US" altLang="zh-CN" sz="3600" b="1" dirty="0">
                <a:solidFill>
                  <a:schemeClr val="tx1"/>
                </a:solidFill>
                <a:latin typeface="微软雅黑" panose="020B0503020204020204" pitchFamily="34" charset="-122"/>
                <a:ea typeface="微软雅黑" panose="020B0503020204020204" pitchFamily="34" charset="-122"/>
                <a:sym typeface="Arial" panose="020B0604020202020204"/>
              </a:rPr>
              <a:t>2. </a:t>
            </a:r>
            <a:r>
              <a:rPr lang="zh-CN" altLang="en-US" sz="3600" b="1" dirty="0">
                <a:solidFill>
                  <a:schemeClr val="tx1"/>
                </a:solidFill>
                <a:latin typeface="微软雅黑" panose="020B0503020204020204" pitchFamily="34" charset="-122"/>
                <a:ea typeface="微软雅黑" panose="020B0503020204020204" pitchFamily="34" charset="-122"/>
                <a:sym typeface="Arial" panose="020B0604020202020204"/>
              </a:rPr>
              <a:t>世界多极化发展趋势的影响（意义）</a:t>
            </a:r>
            <a:endParaRPr lang="zh-CN" altLang="en-US" sz="3600" b="1" dirty="0">
              <a:solidFill>
                <a:schemeClr val="tx1"/>
              </a:solidFill>
              <a:latin typeface="微软雅黑" panose="020B0503020204020204" pitchFamily="34" charset="-122"/>
              <a:ea typeface="微软雅黑" panose="020B0503020204020204" pitchFamily="34" charset="-122"/>
              <a:sym typeface="Arial" panose="020B0604020202020204"/>
            </a:endParaRPr>
          </a:p>
        </p:txBody>
      </p:sp>
      <p:sp>
        <p:nvSpPr>
          <p:cNvPr id="23559" name="文本框 21"/>
          <p:cNvSpPr/>
          <p:nvPr>
            <p:custDataLst>
              <p:tags r:id="rId2"/>
            </p:custDataLst>
          </p:nvPr>
        </p:nvSpPr>
        <p:spPr>
          <a:xfrm>
            <a:off x="283845" y="1476377"/>
            <a:ext cx="11730355" cy="2138045"/>
          </a:xfrm>
          <a:prstGeom prst="rect">
            <a:avLst/>
          </a:prstGeom>
          <a:noFill/>
          <a:ln w="9525">
            <a:noFill/>
          </a:ln>
        </p:spPr>
        <p:txBody>
          <a:bodyPr wrap="square" anchor="t" anchorCtr="0">
            <a:spAutoFit/>
          </a:bodyPr>
          <a:lstStyle/>
          <a:p>
            <a:pPr>
              <a:spcBef>
                <a:spcPts val="600"/>
              </a:spcBef>
              <a:buNone/>
            </a:pPr>
            <a:r>
              <a:rPr lang="zh-CN" altLang="en-US" sz="3200" b="1" dirty="0">
                <a:solidFill>
                  <a:srgbClr val="000000"/>
                </a:solidFill>
                <a:latin typeface="微软雅黑" panose="020B0503020204020204" pitchFamily="34" charset="-122"/>
                <a:ea typeface="微软雅黑" panose="020B0503020204020204" pitchFamily="34" charset="-122"/>
                <a:sym typeface="Calibri" panose="020F0502020204030204"/>
              </a:rPr>
              <a:t>①</a:t>
            </a:r>
            <a:r>
              <a:rPr lang="zh-CN" altLang="en-US" sz="3200" b="1" dirty="0">
                <a:latin typeface="微软雅黑" panose="020B0503020204020204" pitchFamily="34" charset="-122"/>
                <a:ea typeface="微软雅黑" panose="020B0503020204020204" pitchFamily="34" charset="-122"/>
                <a:sym typeface="Arial" panose="020B0604020202020204"/>
              </a:rPr>
              <a:t>世界多极化</a:t>
            </a:r>
            <a:r>
              <a:rPr lang="zh-CN" altLang="en-US" sz="3200" b="1" dirty="0">
                <a:solidFill>
                  <a:srgbClr val="000000"/>
                </a:solidFill>
                <a:latin typeface="微软雅黑" panose="020B0503020204020204" pitchFamily="34" charset="-122"/>
                <a:ea typeface="微软雅黑" panose="020B0503020204020204" pitchFamily="34" charset="-122"/>
                <a:sym typeface="Arial" panose="020B0604020202020204"/>
              </a:rPr>
              <a:t>使多种国际力量既</a:t>
            </a:r>
            <a:r>
              <a:rPr lang="zh-CN" altLang="en-US" sz="3200" b="1" dirty="0">
                <a:solidFill>
                  <a:srgbClr val="FF0000"/>
                </a:solidFill>
                <a:latin typeface="微软雅黑" panose="020B0503020204020204" pitchFamily="34" charset="-122"/>
                <a:ea typeface="微软雅黑" panose="020B0503020204020204" pitchFamily="34" charset="-122"/>
                <a:sym typeface="Arial" panose="020B0604020202020204"/>
              </a:rPr>
              <a:t>相互依存</a:t>
            </a:r>
            <a:r>
              <a:rPr lang="zh-CN" altLang="en-US" sz="3200" b="1" dirty="0">
                <a:solidFill>
                  <a:srgbClr val="000000"/>
                </a:solidFill>
                <a:latin typeface="微软雅黑" panose="020B0503020204020204" pitchFamily="34" charset="-122"/>
                <a:ea typeface="微软雅黑" panose="020B0503020204020204" pitchFamily="34" charset="-122"/>
                <a:sym typeface="Arial" panose="020B0604020202020204"/>
              </a:rPr>
              <a:t>又</a:t>
            </a:r>
            <a:r>
              <a:rPr lang="zh-CN" altLang="en-US" sz="3200" b="1" dirty="0">
                <a:solidFill>
                  <a:srgbClr val="FF0000"/>
                </a:solidFill>
                <a:latin typeface="微软雅黑" panose="020B0503020204020204" pitchFamily="34" charset="-122"/>
                <a:ea typeface="微软雅黑" panose="020B0503020204020204" pitchFamily="34" charset="-122"/>
                <a:sym typeface="Arial" panose="020B0604020202020204"/>
              </a:rPr>
              <a:t>相互制约</a:t>
            </a:r>
            <a:r>
              <a:rPr lang="zh-CN" altLang="en-US" sz="3200" b="1" dirty="0">
                <a:solidFill>
                  <a:srgbClr val="000000"/>
                </a:solidFill>
                <a:latin typeface="微软雅黑" panose="020B0503020204020204" pitchFamily="34" charset="-122"/>
                <a:ea typeface="微软雅黑" panose="020B0503020204020204" pitchFamily="34" charset="-122"/>
                <a:sym typeface="Arial" panose="020B0604020202020204"/>
              </a:rPr>
              <a:t>。任何国家都</a:t>
            </a:r>
            <a:r>
              <a:rPr lang="zh-CN" altLang="en-US" sz="3200" b="1" dirty="0">
                <a:solidFill>
                  <a:srgbClr val="FF0000"/>
                </a:solidFill>
                <a:latin typeface="微软雅黑" panose="020B0503020204020204" pitchFamily="34" charset="-122"/>
                <a:ea typeface="微软雅黑" panose="020B0503020204020204" pitchFamily="34" charset="-122"/>
                <a:sym typeface="Arial" panose="020B0604020202020204"/>
              </a:rPr>
              <a:t>难以</a:t>
            </a:r>
            <a:r>
              <a:rPr lang="zh-CN" altLang="en-US" sz="3200" b="1" dirty="0">
                <a:solidFill>
                  <a:srgbClr val="000000"/>
                </a:solidFill>
                <a:latin typeface="微软雅黑" panose="020B0503020204020204" pitchFamily="34" charset="-122"/>
                <a:ea typeface="微软雅黑" panose="020B0503020204020204" pitchFamily="34" charset="-122"/>
                <a:sym typeface="Arial" panose="020B0604020202020204"/>
              </a:rPr>
              <a:t>单独主宰世界事务。</a:t>
            </a:r>
            <a:endParaRPr lang="en-US" altLang="zh-CN" sz="3200" b="1" dirty="0">
              <a:solidFill>
                <a:srgbClr val="000000"/>
              </a:solidFill>
              <a:latin typeface="微软雅黑" panose="020B0503020204020204" pitchFamily="34" charset="-122"/>
              <a:ea typeface="微软雅黑" panose="020B0503020204020204" pitchFamily="34" charset="-122"/>
              <a:sym typeface="Arial" panose="020B0604020202020204"/>
            </a:endParaRPr>
          </a:p>
          <a:p>
            <a:pPr>
              <a:spcBef>
                <a:spcPts val="600"/>
              </a:spcBef>
              <a:buNone/>
            </a:pPr>
            <a:r>
              <a:rPr lang="zh-CN" altLang="en-US" sz="3200" b="1" dirty="0">
                <a:solidFill>
                  <a:srgbClr val="000000"/>
                </a:solidFill>
                <a:latin typeface="Calibri" panose="020F0502020204030204"/>
                <a:ea typeface="微软雅黑" panose="020B0503020204020204" pitchFamily="34" charset="-122"/>
                <a:sym typeface="Arial" panose="020B0604020202020204"/>
              </a:rPr>
              <a:t>②</a:t>
            </a:r>
            <a:r>
              <a:rPr lang="zh-CN" altLang="en-US" sz="3200" b="1" dirty="0">
                <a:solidFill>
                  <a:srgbClr val="000000"/>
                </a:solidFill>
                <a:latin typeface="微软雅黑" panose="020B0503020204020204" pitchFamily="34" charset="-122"/>
                <a:ea typeface="微软雅黑" panose="020B0503020204020204" pitchFamily="34" charset="-122"/>
                <a:sym typeface="Arial" panose="020B0604020202020204"/>
              </a:rPr>
              <a:t>有利于各国通过</a:t>
            </a:r>
            <a:r>
              <a:rPr lang="zh-CN" altLang="en-US" sz="3200" b="1" dirty="0">
                <a:solidFill>
                  <a:srgbClr val="FF0000"/>
                </a:solidFill>
                <a:latin typeface="微软雅黑" panose="020B0503020204020204" pitchFamily="34" charset="-122"/>
                <a:ea typeface="微软雅黑" panose="020B0503020204020204" pitchFamily="34" charset="-122"/>
                <a:sym typeface="Arial" panose="020B0604020202020204"/>
              </a:rPr>
              <a:t>协商解决</a:t>
            </a:r>
            <a:r>
              <a:rPr lang="zh-CN" altLang="en-US" sz="3200" b="1" dirty="0">
                <a:solidFill>
                  <a:srgbClr val="000000"/>
                </a:solidFill>
                <a:latin typeface="微软雅黑" panose="020B0503020204020204" pitchFamily="34" charset="-122"/>
                <a:ea typeface="微软雅黑" panose="020B0503020204020204" pitchFamily="34" charset="-122"/>
                <a:sym typeface="Arial" panose="020B0604020202020204"/>
              </a:rPr>
              <a:t>各种问题，促进国际关系</a:t>
            </a:r>
            <a:r>
              <a:rPr lang="zh-CN" altLang="en-US" sz="3200" b="1" dirty="0">
                <a:solidFill>
                  <a:srgbClr val="FF0000"/>
                </a:solidFill>
                <a:latin typeface="微软雅黑" panose="020B0503020204020204" pitchFamily="34" charset="-122"/>
                <a:ea typeface="微软雅黑" panose="020B0503020204020204" pitchFamily="34" charset="-122"/>
                <a:sym typeface="Arial" panose="020B0604020202020204"/>
              </a:rPr>
              <a:t>民主化</a:t>
            </a:r>
            <a:r>
              <a:rPr lang="zh-CN" altLang="en-US" sz="3200" b="1" dirty="0">
                <a:solidFill>
                  <a:srgbClr val="000000"/>
                </a:solidFill>
                <a:latin typeface="微软雅黑" panose="020B0503020204020204" pitchFamily="34" charset="-122"/>
                <a:ea typeface="微软雅黑" panose="020B0503020204020204" pitchFamily="34" charset="-122"/>
                <a:sym typeface="Arial" panose="020B0604020202020204"/>
              </a:rPr>
              <a:t>，推动世界</a:t>
            </a:r>
            <a:r>
              <a:rPr lang="zh-CN" altLang="en-US" sz="3200" b="1" dirty="0">
                <a:solidFill>
                  <a:srgbClr val="FF0000"/>
                </a:solidFill>
                <a:latin typeface="微软雅黑" panose="020B0503020204020204" pitchFamily="34" charset="-122"/>
                <a:ea typeface="微软雅黑" panose="020B0503020204020204" pitchFamily="34" charset="-122"/>
                <a:sym typeface="Arial" panose="020B0604020202020204"/>
              </a:rPr>
              <a:t>和平与发展</a:t>
            </a:r>
            <a:r>
              <a:rPr lang="zh-CN" altLang="en-US" sz="3200" b="1" dirty="0">
                <a:solidFill>
                  <a:srgbClr val="000000"/>
                </a:solidFill>
                <a:latin typeface="微软雅黑" panose="020B0503020204020204" pitchFamily="34" charset="-122"/>
                <a:ea typeface="微软雅黑" panose="020B0503020204020204" pitchFamily="34" charset="-122"/>
                <a:sym typeface="Arial" panose="020B0604020202020204"/>
              </a:rPr>
              <a:t>。</a:t>
            </a:r>
            <a:endParaRPr lang="zh-CN" altLang="en-US" sz="3200" b="1" dirty="0">
              <a:solidFill>
                <a:srgbClr val="000000"/>
              </a:solidFill>
              <a:latin typeface="微软雅黑" panose="020B0503020204020204" pitchFamily="34" charset="-122"/>
              <a:ea typeface="微软雅黑" panose="020B0503020204020204" pitchFamily="34" charset="-122"/>
              <a:sym typeface="Arial" panose="020B0604020202020204"/>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reeform 6"/>
          <p:cNvSpPr/>
          <p:nvPr>
            <p:custDataLst>
              <p:tags r:id="rId1"/>
            </p:custDataLst>
          </p:nvPr>
        </p:nvSpPr>
        <p:spPr bwMode="auto">
          <a:xfrm>
            <a:off x="0" y="849"/>
            <a:ext cx="6935893" cy="2586567"/>
          </a:xfrm>
          <a:custGeom>
            <a:avLst/>
            <a:gdLst>
              <a:gd name="T0" fmla="*/ 0 w 4146"/>
              <a:gd name="T1" fmla="*/ 0 h 1307"/>
              <a:gd name="T2" fmla="*/ 4146 w 4146"/>
              <a:gd name="T3" fmla="*/ 0 h 1307"/>
              <a:gd name="T4" fmla="*/ 3392 w 4146"/>
              <a:gd name="T5" fmla="*/ 1307 h 1307"/>
              <a:gd name="T6" fmla="*/ 0 w 4146"/>
              <a:gd name="T7" fmla="*/ 1307 h 1307"/>
              <a:gd name="T8" fmla="*/ 0 w 4146"/>
              <a:gd name="T9" fmla="*/ 0 h 1307"/>
            </a:gdLst>
            <a:ahLst/>
            <a:cxnLst>
              <a:cxn ang="0">
                <a:pos x="T0" y="T1"/>
              </a:cxn>
              <a:cxn ang="0">
                <a:pos x="T2" y="T3"/>
              </a:cxn>
              <a:cxn ang="0">
                <a:pos x="T4" y="T5"/>
              </a:cxn>
              <a:cxn ang="0">
                <a:pos x="T6" y="T7"/>
              </a:cxn>
              <a:cxn ang="0">
                <a:pos x="T8" y="T9"/>
              </a:cxn>
            </a:cxnLst>
            <a:rect l="0" t="0" r="r" b="b"/>
            <a:pathLst>
              <a:path w="4146" h="1307">
                <a:moveTo>
                  <a:pt x="0" y="0"/>
                </a:moveTo>
                <a:lnTo>
                  <a:pt x="4146" y="0"/>
                </a:lnTo>
                <a:lnTo>
                  <a:pt x="3392" y="1307"/>
                </a:lnTo>
                <a:lnTo>
                  <a:pt x="0" y="1307"/>
                </a:lnTo>
                <a:lnTo>
                  <a:pt x="0" y="0"/>
                </a:lnTo>
                <a:close/>
              </a:path>
            </a:pathLst>
          </a:custGeom>
          <a:solidFill>
            <a:schemeClr val="bg1">
              <a:lumMod val="85000"/>
            </a:schemeClr>
          </a:solidFill>
          <a:ln w="0">
            <a:noFill/>
            <a:prstDash val="solid"/>
            <a:round/>
          </a:ln>
        </p:spPr>
        <p:txBody>
          <a:bodyPr lIns="121912" tIns="60956" rIns="121912" bIns="60956"/>
          <a:lstStyle/>
          <a:p>
            <a:pPr>
              <a:defRPr/>
            </a:pPr>
            <a:endParaRPr lang="zh-CN" altLang="en-US" sz="135">
              <a:ea typeface="宋体" panose="02010600030101010101" pitchFamily="2" charset="-122"/>
            </a:endParaRPr>
          </a:p>
        </p:txBody>
      </p:sp>
      <p:sp>
        <p:nvSpPr>
          <p:cNvPr id="33" name="Freeform 7"/>
          <p:cNvSpPr/>
          <p:nvPr>
            <p:custDataLst>
              <p:tags r:id="rId2"/>
            </p:custDataLst>
          </p:nvPr>
        </p:nvSpPr>
        <p:spPr bwMode="auto">
          <a:xfrm>
            <a:off x="-4233" y="893235"/>
            <a:ext cx="4825153" cy="2473113"/>
          </a:xfrm>
          <a:custGeom>
            <a:avLst/>
            <a:gdLst>
              <a:gd name="T0" fmla="*/ 0 w 2991"/>
              <a:gd name="T1" fmla="*/ 0 h 1195"/>
              <a:gd name="T2" fmla="*/ 6550319 w 2991"/>
              <a:gd name="T3" fmla="*/ 0 h 1195"/>
              <a:gd name="T4" fmla="*/ 5039213 w 2991"/>
              <a:gd name="T5" fmla="*/ 2608915 h 1195"/>
              <a:gd name="T6" fmla="*/ 0 w 2991"/>
              <a:gd name="T7" fmla="*/ 2608915 h 1195"/>
              <a:gd name="T8" fmla="*/ 0 w 2991"/>
              <a:gd name="T9" fmla="*/ 0 h 1195"/>
              <a:gd name="T10" fmla="*/ 0 60000 65536"/>
              <a:gd name="T11" fmla="*/ 0 60000 65536"/>
              <a:gd name="T12" fmla="*/ 0 60000 65536"/>
              <a:gd name="T13" fmla="*/ 0 60000 65536"/>
              <a:gd name="T14" fmla="*/ 0 60000 65536"/>
              <a:gd name="T15" fmla="*/ 0 w 2991"/>
              <a:gd name="T16" fmla="*/ 0 h 1195"/>
              <a:gd name="T17" fmla="*/ 2991 w 2991"/>
              <a:gd name="T18" fmla="*/ 1195 h 1195"/>
            </a:gdLst>
            <a:ahLst/>
            <a:cxnLst>
              <a:cxn ang="T10">
                <a:pos x="T0" y="T1"/>
              </a:cxn>
              <a:cxn ang="T11">
                <a:pos x="T2" y="T3"/>
              </a:cxn>
              <a:cxn ang="T12">
                <a:pos x="T4" y="T5"/>
              </a:cxn>
              <a:cxn ang="T13">
                <a:pos x="T6" y="T7"/>
              </a:cxn>
              <a:cxn ang="T14">
                <a:pos x="T8" y="T9"/>
              </a:cxn>
            </a:cxnLst>
            <a:rect l="T15" t="T16" r="T17" b="T18"/>
            <a:pathLst>
              <a:path w="2991" h="1195">
                <a:moveTo>
                  <a:pt x="0" y="0"/>
                </a:moveTo>
                <a:lnTo>
                  <a:pt x="2991" y="0"/>
                </a:lnTo>
                <a:lnTo>
                  <a:pt x="2301" y="1195"/>
                </a:lnTo>
                <a:lnTo>
                  <a:pt x="0" y="1195"/>
                </a:lnTo>
                <a:lnTo>
                  <a:pt x="0" y="0"/>
                </a:lnTo>
                <a:close/>
              </a:path>
            </a:pathLst>
          </a:custGeom>
          <a:solidFill>
            <a:schemeClr val="accent2"/>
          </a:solidFill>
          <a:ln w="0">
            <a:noFill/>
            <a:prstDash val="solid"/>
            <a:round/>
          </a:ln>
        </p:spPr>
        <p:txBody>
          <a:bodyPr lIns="121912" tIns="60956" rIns="121912" bIns="60956"/>
          <a:lstStyle/>
          <a:p>
            <a:endParaRPr lang="zh-CN" altLang="en-US" sz="135"/>
          </a:p>
        </p:txBody>
      </p:sp>
      <p:sp>
        <p:nvSpPr>
          <p:cNvPr id="34" name="Freeform 8"/>
          <p:cNvSpPr/>
          <p:nvPr>
            <p:custDataLst>
              <p:tags r:id="rId3"/>
            </p:custDataLst>
          </p:nvPr>
        </p:nvSpPr>
        <p:spPr bwMode="auto">
          <a:xfrm>
            <a:off x="0" y="847"/>
            <a:ext cx="4658360" cy="5704840"/>
          </a:xfrm>
          <a:custGeom>
            <a:avLst/>
            <a:gdLst>
              <a:gd name="T0" fmla="*/ 0 w 2917"/>
              <a:gd name="T1" fmla="*/ 0 h 2785"/>
              <a:gd name="T2" fmla="*/ 6322284 w 2917"/>
              <a:gd name="T3" fmla="*/ 0 h 2785"/>
              <a:gd name="T4" fmla="*/ 2834950 w 2917"/>
              <a:gd name="T5" fmla="*/ 6017399 h 2785"/>
              <a:gd name="T6" fmla="*/ 0 w 2917"/>
              <a:gd name="T7" fmla="*/ 6017399 h 2785"/>
              <a:gd name="T8" fmla="*/ 0 w 2917"/>
              <a:gd name="T9" fmla="*/ 0 h 2785"/>
              <a:gd name="T10" fmla="*/ 0 60000 65536"/>
              <a:gd name="T11" fmla="*/ 0 60000 65536"/>
              <a:gd name="T12" fmla="*/ 0 60000 65536"/>
              <a:gd name="T13" fmla="*/ 0 60000 65536"/>
              <a:gd name="T14" fmla="*/ 0 60000 65536"/>
              <a:gd name="T15" fmla="*/ 0 w 2917"/>
              <a:gd name="T16" fmla="*/ 0 h 2785"/>
              <a:gd name="T17" fmla="*/ 2917 w 2917"/>
              <a:gd name="T18" fmla="*/ 2785 h 2785"/>
            </a:gdLst>
            <a:ahLst/>
            <a:cxnLst>
              <a:cxn ang="T10">
                <a:pos x="T0" y="T1"/>
              </a:cxn>
              <a:cxn ang="T11">
                <a:pos x="T2" y="T3"/>
              </a:cxn>
              <a:cxn ang="T12">
                <a:pos x="T4" y="T5"/>
              </a:cxn>
              <a:cxn ang="T13">
                <a:pos x="T6" y="T7"/>
              </a:cxn>
              <a:cxn ang="T14">
                <a:pos x="T8" y="T9"/>
              </a:cxn>
            </a:cxnLst>
            <a:rect l="T15" t="T16" r="T17" b="T18"/>
            <a:pathLst>
              <a:path w="2917" h="2785">
                <a:moveTo>
                  <a:pt x="0" y="0"/>
                </a:moveTo>
                <a:lnTo>
                  <a:pt x="2917" y="0"/>
                </a:lnTo>
                <a:lnTo>
                  <a:pt x="1308" y="2785"/>
                </a:lnTo>
                <a:lnTo>
                  <a:pt x="0" y="2785"/>
                </a:lnTo>
                <a:lnTo>
                  <a:pt x="0" y="0"/>
                </a:lnTo>
                <a:close/>
              </a:path>
            </a:pathLst>
          </a:custGeom>
          <a:gradFill>
            <a:gsLst>
              <a:gs pos="0">
                <a:srgbClr val="007BD3"/>
              </a:gs>
              <a:gs pos="100000">
                <a:srgbClr val="034373"/>
              </a:gs>
            </a:gsLst>
            <a:lin ang="5400000" scaled="0"/>
          </a:gradFill>
          <a:ln w="0">
            <a:noFill/>
            <a:prstDash val="solid"/>
            <a:round/>
          </a:ln>
        </p:spPr>
        <p:txBody>
          <a:bodyPr lIns="121912" tIns="60956" rIns="121912" bIns="60956"/>
          <a:lstStyle/>
          <a:p>
            <a:endParaRPr lang="zh-CN" altLang="en-US" sz="135"/>
          </a:p>
        </p:txBody>
      </p:sp>
      <p:sp>
        <p:nvSpPr>
          <p:cNvPr id="35" name="MH_Number_1"/>
          <p:cNvSpPr/>
          <p:nvPr>
            <p:custDataLst>
              <p:tags r:id="rId4"/>
            </p:custDataLst>
          </p:nvPr>
        </p:nvSpPr>
        <p:spPr>
          <a:xfrm>
            <a:off x="4052382" y="2696656"/>
            <a:ext cx="1935815" cy="1934507"/>
          </a:xfrm>
          <a:prstGeom prst="rect">
            <a:avLst/>
          </a:prstGeom>
          <a:gradFill>
            <a:gsLst>
              <a:gs pos="0">
                <a:srgbClr val="007BD3"/>
              </a:gs>
              <a:gs pos="100000">
                <a:srgbClr val="034373"/>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9600" b="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02</a:t>
            </a:r>
            <a:endParaRPr lang="en-US" altLang="zh-CN" sz="9600" b="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6" name="MH_Entry_1"/>
          <p:cNvSpPr/>
          <p:nvPr>
            <p:custDataLst>
              <p:tags r:id="rId5"/>
            </p:custDataLst>
          </p:nvPr>
        </p:nvSpPr>
        <p:spPr>
          <a:xfrm>
            <a:off x="6376372" y="3149623"/>
            <a:ext cx="4072173" cy="801125"/>
          </a:xfrm>
          <a:prstGeom prst="rect">
            <a:avLst/>
          </a:prstGeom>
          <a:solidFill>
            <a:schemeClr val="bg1"/>
          </a:solidFill>
          <a:ln w="28575" cmpd="sng">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l"/>
            <a:r>
              <a:rPr lang="zh-CN" altLang="en-US" sz="3735" b="1" dirty="0">
                <a:solidFill>
                  <a:schemeClr val="tx1"/>
                </a:solidFill>
                <a:latin typeface="微软雅黑" panose="020B0503020204020204" pitchFamily="34" charset="-122"/>
                <a:ea typeface="微软雅黑" panose="020B0503020204020204" pitchFamily="34" charset="-122"/>
                <a:sym typeface="+mn-ea"/>
              </a:rPr>
              <a:t>调整中的国家交往</a:t>
            </a:r>
            <a:endParaRPr lang="zh-CN" altLang="en-US" sz="3735" b="1" dirty="0">
              <a:solidFill>
                <a:schemeClr val="tx1"/>
              </a:solidFill>
              <a:effectLst/>
              <a:latin typeface="微软雅黑" panose="020B0503020204020204" pitchFamily="34" charset="-122"/>
              <a:ea typeface="微软雅黑" panose="020B0503020204020204" pitchFamily="34" charset="-122"/>
              <a:sym typeface="+mn-ea"/>
            </a:endParaRPr>
          </a:p>
        </p:txBody>
      </p:sp>
      <p:sp>
        <p:nvSpPr>
          <p:cNvPr id="39" name="Freeform 9"/>
          <p:cNvSpPr/>
          <p:nvPr>
            <p:custDataLst>
              <p:tags r:id="rId6"/>
            </p:custDataLst>
          </p:nvPr>
        </p:nvSpPr>
        <p:spPr bwMode="auto">
          <a:xfrm>
            <a:off x="10736581" y="5378875"/>
            <a:ext cx="1455420" cy="1479127"/>
          </a:xfrm>
          <a:custGeom>
            <a:avLst/>
            <a:gdLst>
              <a:gd name="T0" fmla="*/ 2517306 w 1817"/>
              <a:gd name="T1" fmla="*/ 0 h 1941"/>
              <a:gd name="T2" fmla="*/ 4083878 w 1817"/>
              <a:gd name="T3" fmla="*/ 0 h 1941"/>
              <a:gd name="T4" fmla="*/ 4083878 w 1817"/>
              <a:gd name="T5" fmla="*/ 4349001 h 1941"/>
              <a:gd name="T6" fmla="*/ 0 w 1817"/>
              <a:gd name="T7" fmla="*/ 4349001 h 1941"/>
              <a:gd name="T8" fmla="*/ 2517306 w 1817"/>
              <a:gd name="T9" fmla="*/ 0 h 1941"/>
              <a:gd name="T10" fmla="*/ 0 60000 65536"/>
              <a:gd name="T11" fmla="*/ 0 60000 65536"/>
              <a:gd name="T12" fmla="*/ 0 60000 65536"/>
              <a:gd name="T13" fmla="*/ 0 60000 65536"/>
              <a:gd name="T14" fmla="*/ 0 60000 65536"/>
              <a:gd name="T15" fmla="*/ 0 w 1817"/>
              <a:gd name="T16" fmla="*/ 0 h 1941"/>
              <a:gd name="T17" fmla="*/ 1817 w 1817"/>
              <a:gd name="T18" fmla="*/ 1941 h 1941"/>
            </a:gdLst>
            <a:ahLst/>
            <a:cxnLst>
              <a:cxn ang="T10">
                <a:pos x="T0" y="T1"/>
              </a:cxn>
              <a:cxn ang="T11">
                <a:pos x="T2" y="T3"/>
              </a:cxn>
              <a:cxn ang="T12">
                <a:pos x="T4" y="T5"/>
              </a:cxn>
              <a:cxn ang="T13">
                <a:pos x="T6" y="T7"/>
              </a:cxn>
              <a:cxn ang="T14">
                <a:pos x="T8" y="T9"/>
              </a:cxn>
            </a:cxnLst>
            <a:rect l="T15" t="T16" r="T17" b="T18"/>
            <a:pathLst>
              <a:path w="1817" h="1941">
                <a:moveTo>
                  <a:pt x="1120" y="0"/>
                </a:moveTo>
                <a:lnTo>
                  <a:pt x="1817" y="0"/>
                </a:lnTo>
                <a:lnTo>
                  <a:pt x="1817" y="1941"/>
                </a:lnTo>
                <a:lnTo>
                  <a:pt x="0" y="1941"/>
                </a:lnTo>
                <a:lnTo>
                  <a:pt x="1120" y="0"/>
                </a:lnTo>
                <a:close/>
              </a:path>
            </a:pathLst>
          </a:custGeom>
          <a:solidFill>
            <a:schemeClr val="accent1"/>
          </a:solidFill>
          <a:ln w="0">
            <a:noFill/>
            <a:prstDash val="solid"/>
            <a:round/>
          </a:ln>
        </p:spPr>
        <p:txBody>
          <a:bodyPr lIns="121912" tIns="60956" rIns="121912" bIns="60956"/>
          <a:lstStyle/>
          <a:p>
            <a:endParaRPr lang="zh-CN" altLang="en-US" sz="135"/>
          </a:p>
        </p:txBody>
      </p:sp>
    </p:spTree>
    <p:custDataLst>
      <p:tags r:id="rId7"/>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0-#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500" fill="hold"/>
                                        <p:tgtEl>
                                          <p:spTgt spid="33"/>
                                        </p:tgtEl>
                                        <p:attrNameLst>
                                          <p:attrName>ppt_x</p:attrName>
                                        </p:attrNameLst>
                                      </p:cBhvr>
                                      <p:tavLst>
                                        <p:tav tm="0">
                                          <p:val>
                                            <p:strVal val="0-#ppt_w/2"/>
                                          </p:val>
                                        </p:tav>
                                        <p:tav tm="100000">
                                          <p:val>
                                            <p:strVal val="#ppt_x"/>
                                          </p:val>
                                        </p:tav>
                                      </p:tavLst>
                                    </p:anim>
                                    <p:anim calcmode="lin" valueType="num">
                                      <p:cBhvr additive="base">
                                        <p:cTn id="12" dur="500" fill="hold"/>
                                        <p:tgtEl>
                                          <p:spTgt spid="3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500" fill="hold"/>
                                        <p:tgtEl>
                                          <p:spTgt spid="39"/>
                                        </p:tgtEl>
                                        <p:attrNameLst>
                                          <p:attrName>ppt_x</p:attrName>
                                        </p:attrNameLst>
                                      </p:cBhvr>
                                      <p:tavLst>
                                        <p:tav tm="0">
                                          <p:val>
                                            <p:strVal val="1+#ppt_w/2"/>
                                          </p:val>
                                        </p:tav>
                                        <p:tav tm="100000">
                                          <p:val>
                                            <p:strVal val="#ppt_x"/>
                                          </p:val>
                                        </p:tav>
                                      </p:tavLst>
                                    </p:anim>
                                    <p:anim calcmode="lin" valueType="num">
                                      <p:cBhvr additive="base">
                                        <p:cTn id="16" dur="500" fill="hold"/>
                                        <p:tgtEl>
                                          <p:spTgt spid="39"/>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 presetClass="entr" presetSubtype="8" fill="hold" grpId="0" nodeType="afterEffect">
                                  <p:stCondLst>
                                    <p:cond delay="0"/>
                                  </p:stCondLst>
                                  <p:childTnLst>
                                    <p:set>
                                      <p:cBhvr>
                                        <p:cTn id="23" dur="1" fill="hold">
                                          <p:stCondLst>
                                            <p:cond delay="0"/>
                                          </p:stCondLst>
                                        </p:cTn>
                                        <p:tgtEl>
                                          <p:spTgt spid="35"/>
                                        </p:tgtEl>
                                        <p:attrNameLst>
                                          <p:attrName>style.visibility</p:attrName>
                                        </p:attrNameLst>
                                      </p:cBhvr>
                                      <p:to>
                                        <p:strVal val="visible"/>
                                      </p:to>
                                    </p:set>
                                    <p:anim calcmode="lin" valueType="num">
                                      <p:cBhvr additive="base">
                                        <p:cTn id="24" dur="500" fill="hold"/>
                                        <p:tgtEl>
                                          <p:spTgt spid="35"/>
                                        </p:tgtEl>
                                        <p:attrNameLst>
                                          <p:attrName>ppt_x</p:attrName>
                                        </p:attrNameLst>
                                      </p:cBhvr>
                                      <p:tavLst>
                                        <p:tav tm="0">
                                          <p:val>
                                            <p:strVal val="0-#ppt_w/2"/>
                                          </p:val>
                                        </p:tav>
                                        <p:tav tm="100000">
                                          <p:val>
                                            <p:strVal val="#ppt_x"/>
                                          </p:val>
                                        </p:tav>
                                      </p:tavLst>
                                    </p:anim>
                                    <p:anim calcmode="lin" valueType="num">
                                      <p:cBhvr additive="base">
                                        <p:cTn id="25" dur="500" fill="hold"/>
                                        <p:tgtEl>
                                          <p:spTgt spid="35"/>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P spid="36" grpId="0" animBg="1"/>
      <p:bldP spid="3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7"/>
          <p:cNvSpPr/>
          <p:nvPr userDrawn="1">
            <p:custDataLst>
              <p:tags r:id="rId1"/>
            </p:custDataLst>
          </p:nvPr>
        </p:nvSpPr>
        <p:spPr bwMode="auto">
          <a:xfrm rot="11100084">
            <a:off x="215900" y="404707"/>
            <a:ext cx="484293" cy="444500"/>
          </a:xfrm>
          <a:prstGeom prst="ellipse">
            <a:avLst/>
          </a:prstGeom>
          <a:solidFill>
            <a:schemeClr val="bg2"/>
          </a:solidFill>
          <a:ln>
            <a:noFill/>
          </a:ln>
          <a:effectLst>
            <a:outerShdw blurRad="190500" dist="190500" dir="5400000" algn="ctr" rotWithShape="0">
              <a:srgbClr val="000000">
                <a:alpha val="43137"/>
              </a:srgbClr>
            </a:outerShdw>
          </a:effectLst>
        </p:spPr>
        <p:txBody>
          <a:bodyPr vert="horz" wrap="square" lIns="121888" tIns="60944" rIns="121888" bIns="60944" numCol="1" anchor="t" anchorCtr="0" compatLnSpc="1"/>
          <a:lstStyle/>
          <a:p>
            <a:endParaRPr lang="zh-CN" altLang="en-US" sz="3200">
              <a:cs typeface="+mn-ea"/>
              <a:sym typeface="+mn-lt"/>
            </a:endParaRPr>
          </a:p>
        </p:txBody>
      </p:sp>
      <p:sp>
        <p:nvSpPr>
          <p:cNvPr id="7" name="Freeform 26"/>
          <p:cNvSpPr/>
          <p:nvPr userDrawn="1">
            <p:custDataLst>
              <p:tags r:id="rId2"/>
            </p:custDataLst>
          </p:nvPr>
        </p:nvSpPr>
        <p:spPr bwMode="auto">
          <a:xfrm rot="11100084">
            <a:off x="519853" y="272628"/>
            <a:ext cx="340360" cy="328507"/>
          </a:xfrm>
          <a:prstGeom prst="ellipse">
            <a:avLst/>
          </a:prstGeom>
          <a:gradFill>
            <a:gsLst>
              <a:gs pos="0">
                <a:srgbClr val="007BD3"/>
              </a:gs>
              <a:gs pos="100000">
                <a:srgbClr val="034373"/>
              </a:gs>
            </a:gsLst>
            <a:lin ang="5400000" scaled="0"/>
          </a:gradFill>
          <a:ln>
            <a:noFill/>
          </a:ln>
          <a:effectLst>
            <a:outerShdw blurRad="190500" dist="190500" dir="5400000" algn="ctr" rotWithShape="0">
              <a:srgbClr val="000000">
                <a:alpha val="43137"/>
              </a:srgbClr>
            </a:outerShdw>
          </a:effectLst>
        </p:spPr>
        <p:txBody>
          <a:bodyPr vert="horz" wrap="square" lIns="121888" tIns="60944" rIns="121888" bIns="60944" numCol="1" anchor="t" anchorCtr="0" compatLnSpc="1"/>
          <a:lstStyle/>
          <a:p>
            <a:endParaRPr lang="zh-CN" altLang="en-US" sz="3200">
              <a:cs typeface="+mn-ea"/>
              <a:sym typeface="+mn-lt"/>
            </a:endParaRPr>
          </a:p>
        </p:txBody>
      </p:sp>
      <p:cxnSp>
        <p:nvCxnSpPr>
          <p:cNvPr id="9" name="直接连接符 8"/>
          <p:cNvCxnSpPr/>
          <p:nvPr userDrawn="1">
            <p:custDataLst>
              <p:tags r:id="rId3"/>
            </p:custDataLst>
          </p:nvPr>
        </p:nvCxnSpPr>
        <p:spPr>
          <a:xfrm>
            <a:off x="746762" y="784013"/>
            <a:ext cx="11090487" cy="0"/>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sp>
        <p:nvSpPr>
          <p:cNvPr id="3" name="标题 1"/>
          <p:cNvSpPr txBox="1"/>
          <p:nvPr userDrawn="1">
            <p:custDataLst>
              <p:tags r:id="rId4"/>
            </p:custDataLst>
          </p:nvPr>
        </p:nvSpPr>
        <p:spPr bwMode="auto">
          <a:xfrm>
            <a:off x="969910" y="273899"/>
            <a:ext cx="2616607" cy="502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lstStyle>
            <a:lvl1pPr algn="l" rtl="0" fontAlgn="base">
              <a:spcBef>
                <a:spcPct val="0"/>
              </a:spcBef>
              <a:spcAft>
                <a:spcPct val="0"/>
              </a:spcAft>
              <a:defRPr sz="3200" b="0" kern="1200" cap="all">
                <a:solidFill>
                  <a:schemeClr val="tx1"/>
                </a:solidFill>
                <a:latin typeface="微软雅黑" panose="020B0503020204020204" pitchFamily="34" charset="-122"/>
                <a:ea typeface="微软雅黑" panose="020B0503020204020204" pitchFamily="34" charset="-122"/>
                <a:cs typeface="+mj-cs"/>
              </a:defRPr>
            </a:lvl1pPr>
            <a:lvl2pPr algn="ctr" rtl="0" fontAlgn="base">
              <a:spcBef>
                <a:spcPct val="0"/>
              </a:spcBef>
              <a:spcAft>
                <a:spcPct val="0"/>
              </a:spcAft>
              <a:defRPr sz="5900">
                <a:solidFill>
                  <a:schemeClr val="tx1"/>
                </a:solidFill>
                <a:latin typeface="Calibri" panose="020F0502020204030204"/>
                <a:ea typeface="宋体" panose="02010600030101010101" pitchFamily="2" charset="-122"/>
              </a:defRPr>
            </a:lvl2pPr>
            <a:lvl3pPr algn="ctr" rtl="0" fontAlgn="base">
              <a:spcBef>
                <a:spcPct val="0"/>
              </a:spcBef>
              <a:spcAft>
                <a:spcPct val="0"/>
              </a:spcAft>
              <a:defRPr sz="5900">
                <a:solidFill>
                  <a:schemeClr val="tx1"/>
                </a:solidFill>
                <a:latin typeface="Calibri" panose="020F0502020204030204"/>
                <a:ea typeface="宋体" panose="02010600030101010101" pitchFamily="2" charset="-122"/>
              </a:defRPr>
            </a:lvl3pPr>
            <a:lvl4pPr algn="ctr" rtl="0" fontAlgn="base">
              <a:spcBef>
                <a:spcPct val="0"/>
              </a:spcBef>
              <a:spcAft>
                <a:spcPct val="0"/>
              </a:spcAft>
              <a:defRPr sz="5900">
                <a:solidFill>
                  <a:schemeClr val="tx1"/>
                </a:solidFill>
                <a:latin typeface="Calibri" panose="020F0502020204030204"/>
                <a:ea typeface="宋体" panose="02010600030101010101" pitchFamily="2" charset="-122"/>
              </a:defRPr>
            </a:lvl4pPr>
            <a:lvl5pPr algn="ctr" rtl="0" fontAlgn="base">
              <a:spcBef>
                <a:spcPct val="0"/>
              </a:spcBef>
              <a:spcAft>
                <a:spcPct val="0"/>
              </a:spcAft>
              <a:defRPr sz="5900">
                <a:solidFill>
                  <a:schemeClr val="tx1"/>
                </a:solidFill>
                <a:latin typeface="Calibri" panose="020F0502020204030204"/>
                <a:ea typeface="宋体" panose="02010600030101010101" pitchFamily="2" charset="-122"/>
              </a:defRPr>
            </a:lvl5pPr>
            <a:lvl6pPr marL="608965" algn="ctr" rtl="0" fontAlgn="base">
              <a:spcBef>
                <a:spcPct val="0"/>
              </a:spcBef>
              <a:spcAft>
                <a:spcPct val="0"/>
              </a:spcAft>
              <a:defRPr sz="5900">
                <a:solidFill>
                  <a:schemeClr val="tx1"/>
                </a:solidFill>
                <a:latin typeface="Calibri" panose="020F0502020204030204"/>
                <a:ea typeface="宋体" panose="02010600030101010101" pitchFamily="2" charset="-122"/>
              </a:defRPr>
            </a:lvl6pPr>
            <a:lvl7pPr marL="1217930" algn="ctr" rtl="0" fontAlgn="base">
              <a:spcBef>
                <a:spcPct val="0"/>
              </a:spcBef>
              <a:spcAft>
                <a:spcPct val="0"/>
              </a:spcAft>
              <a:defRPr sz="5900">
                <a:solidFill>
                  <a:schemeClr val="tx1"/>
                </a:solidFill>
                <a:latin typeface="Calibri" panose="020F0502020204030204"/>
                <a:ea typeface="宋体" panose="02010600030101010101" pitchFamily="2" charset="-122"/>
              </a:defRPr>
            </a:lvl7pPr>
            <a:lvl8pPr marL="1826895" algn="ctr" rtl="0" fontAlgn="base">
              <a:spcBef>
                <a:spcPct val="0"/>
              </a:spcBef>
              <a:spcAft>
                <a:spcPct val="0"/>
              </a:spcAft>
              <a:defRPr sz="5900">
                <a:solidFill>
                  <a:schemeClr val="tx1"/>
                </a:solidFill>
                <a:latin typeface="Calibri" panose="020F0502020204030204"/>
                <a:ea typeface="宋体" panose="02010600030101010101" pitchFamily="2" charset="-122"/>
              </a:defRPr>
            </a:lvl8pPr>
            <a:lvl9pPr marL="2435860" algn="ctr" rtl="0" fontAlgn="base">
              <a:spcBef>
                <a:spcPct val="0"/>
              </a:spcBef>
              <a:spcAft>
                <a:spcPct val="0"/>
              </a:spcAft>
              <a:defRPr sz="5900">
                <a:solidFill>
                  <a:schemeClr val="tx1"/>
                </a:solidFill>
                <a:latin typeface="Calibri" panose="020F0502020204030204"/>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lang="zh-CN" altLang="en-US" sz="2800">
                <a:solidFill>
                  <a:sysClr val="windowText" lastClr="000000"/>
                </a:solidFill>
              </a:rPr>
              <a:t>历史上的航行</a:t>
            </a:r>
            <a:endParaRPr lang="zh-CN" altLang="en-US" sz="2800">
              <a:solidFill>
                <a:sysClr val="windowText" lastClr="000000"/>
              </a:solidFill>
            </a:endParaRPr>
          </a:p>
        </p:txBody>
      </p:sp>
      <p:grpSp>
        <p:nvGrpSpPr>
          <p:cNvPr id="2" name="组合 1"/>
          <p:cNvGrpSpPr/>
          <p:nvPr>
            <p:custDataLst>
              <p:tags r:id="rId5"/>
            </p:custDataLst>
          </p:nvPr>
        </p:nvGrpSpPr>
        <p:grpSpPr>
          <a:xfrm>
            <a:off x="458047" y="1033510"/>
            <a:ext cx="3701256" cy="4044349"/>
            <a:chOff x="343535" y="775131"/>
            <a:chExt cx="2775942" cy="3033262"/>
          </a:xfrm>
        </p:grpSpPr>
        <p:sp>
          <p:nvSpPr>
            <p:cNvPr id="8" name="文本框 7"/>
            <p:cNvSpPr txBox="1"/>
            <p:nvPr>
              <p:custDataLst>
                <p:tags r:id="rId6"/>
              </p:custDataLst>
            </p:nvPr>
          </p:nvSpPr>
          <p:spPr>
            <a:xfrm>
              <a:off x="379636" y="2692895"/>
              <a:ext cx="2739841" cy="1115498"/>
            </a:xfrm>
            <a:prstGeom prst="rect">
              <a:avLst/>
            </a:prstGeom>
            <a:noFill/>
          </p:spPr>
          <p:txBody>
            <a:bodyPr wrap="square">
              <a:spAutoFit/>
            </a:bodyPr>
            <a:lstStyle/>
            <a:p>
              <a:pPr algn="ctr"/>
              <a:r>
                <a:rPr lang="zh-CN" altLang="en-US" sz="2665" b="1" i="0">
                  <a:latin typeface="微软雅黑" panose="020B0503020204020204" pitchFamily="34" charset="-122"/>
                  <a:ea typeface="微软雅黑" panose="020B0503020204020204" pitchFamily="34" charset="-122"/>
                </a:rPr>
                <a:t>鉴真东渡日本</a:t>
              </a:r>
              <a:endParaRPr lang="en-US" altLang="zh-CN" sz="2665" b="1" i="0">
                <a:latin typeface="微软雅黑" panose="020B0503020204020204" pitchFamily="34" charset="-122"/>
                <a:ea typeface="微软雅黑" panose="020B0503020204020204" pitchFamily="34" charset="-122"/>
              </a:endParaRPr>
            </a:p>
            <a:p>
              <a:r>
                <a:rPr lang="zh-CN" altLang="en-US" sz="1600" b="0" i="0">
                  <a:latin typeface="微软雅黑" panose="020B0503020204020204" pitchFamily="34" charset="-122"/>
                  <a:ea typeface="微软雅黑" panose="020B0503020204020204" pitchFamily="34" charset="-122"/>
                </a:rPr>
                <a:t>公元</a:t>
              </a:r>
              <a:r>
                <a:rPr lang="en-US" altLang="zh-CN" sz="1600" b="0" i="0">
                  <a:latin typeface="微软雅黑" panose="020B0503020204020204" pitchFamily="34" charset="-122"/>
                  <a:ea typeface="微软雅黑" panose="020B0503020204020204" pitchFamily="34" charset="-122"/>
                </a:rPr>
                <a:t>742</a:t>
              </a:r>
              <a:r>
                <a:rPr lang="zh-CN" altLang="en-US" sz="1600" b="0" i="0">
                  <a:latin typeface="微软雅黑" panose="020B0503020204020204" pitchFamily="34" charset="-122"/>
                  <a:ea typeface="微软雅黑" panose="020B0503020204020204" pitchFamily="34" charset="-122"/>
                </a:rPr>
                <a:t>年应日本僧人邀请，先后</a:t>
              </a:r>
              <a:r>
                <a:rPr lang="en-US" altLang="zh-CN" sz="1600" b="0" i="0">
                  <a:latin typeface="微软雅黑" panose="020B0503020204020204" pitchFamily="34" charset="-122"/>
                  <a:ea typeface="微软雅黑" panose="020B0503020204020204" pitchFamily="34" charset="-122"/>
                </a:rPr>
                <a:t>6</a:t>
              </a:r>
              <a:r>
                <a:rPr lang="zh-CN" altLang="en-US" sz="1600" b="0" i="0">
                  <a:latin typeface="微软雅黑" panose="020B0503020204020204" pitchFamily="34" charset="-122"/>
                  <a:ea typeface="微软雅黑" panose="020B0503020204020204" pitchFamily="34" charset="-122"/>
                </a:rPr>
                <a:t>次东渡，历尽千辛万苦，终于在</a:t>
              </a:r>
              <a:r>
                <a:rPr lang="en-US" altLang="zh-CN" sz="1600" b="0" i="0">
                  <a:latin typeface="微软雅黑" panose="020B0503020204020204" pitchFamily="34" charset="-122"/>
                  <a:ea typeface="微软雅黑" panose="020B0503020204020204" pitchFamily="34" charset="-122"/>
                </a:rPr>
                <a:t>754</a:t>
              </a:r>
              <a:r>
                <a:rPr lang="zh-CN" altLang="en-US" sz="1600" b="0" i="0">
                  <a:latin typeface="微软雅黑" panose="020B0503020204020204" pitchFamily="34" charset="-122"/>
                  <a:ea typeface="微软雅黑" panose="020B0503020204020204" pitchFamily="34" charset="-122"/>
                </a:rPr>
                <a:t>年到达日本。留居日本</a:t>
              </a:r>
              <a:r>
                <a:rPr lang="en-US" altLang="zh-CN" sz="1600" b="0" i="0">
                  <a:latin typeface="微软雅黑" panose="020B0503020204020204" pitchFamily="34" charset="-122"/>
                  <a:ea typeface="微软雅黑" panose="020B0503020204020204" pitchFamily="34" charset="-122"/>
                </a:rPr>
                <a:t>10</a:t>
              </a:r>
              <a:r>
                <a:rPr lang="zh-CN" altLang="en-US" sz="1600" b="0" i="0">
                  <a:latin typeface="微软雅黑" panose="020B0503020204020204" pitchFamily="34" charset="-122"/>
                  <a:ea typeface="微软雅黑" panose="020B0503020204020204" pitchFamily="34" charset="-122"/>
                </a:rPr>
                <a:t>年，辛勤不懈地传播唐朝的文化成就。</a:t>
              </a:r>
              <a:endParaRPr lang="zh-CN" altLang="en-US" sz="1600" b="0" i="0">
                <a:latin typeface="微软雅黑" panose="020B0503020204020204" pitchFamily="34" charset="-122"/>
                <a:ea typeface="微软雅黑" panose="020B0503020204020204" pitchFamily="34" charset="-122"/>
              </a:endParaRPr>
            </a:p>
          </p:txBody>
        </p:sp>
        <p:pic>
          <p:nvPicPr>
            <p:cNvPr id="4100" name="Picture 4" descr="查看源图像"/>
            <p:cNvPicPr>
              <a:picLocks noChangeAspect="1" noChangeArrowheads="1"/>
            </p:cNvPicPr>
            <p:nvPr>
              <p:custDataLst>
                <p:tags r:id="rId7"/>
              </p:custDataLst>
            </p:nvPr>
          </p:nvPicPr>
          <p:blipFill>
            <a:blip r:embed="rId8" cstate="email"/>
            <a:stretch>
              <a:fillRect/>
            </a:stretch>
          </p:blipFill>
          <p:spPr bwMode="auto">
            <a:xfrm>
              <a:off x="343535" y="775131"/>
              <a:ext cx="2633834" cy="185246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 name="组合 3"/>
          <p:cNvGrpSpPr/>
          <p:nvPr>
            <p:custDataLst>
              <p:tags r:id="rId9"/>
            </p:custDataLst>
          </p:nvPr>
        </p:nvGrpSpPr>
        <p:grpSpPr>
          <a:xfrm>
            <a:off x="4536113" y="998320"/>
            <a:ext cx="3835635" cy="4079537"/>
            <a:chOff x="3402085" y="748739"/>
            <a:chExt cx="2876726" cy="3059653"/>
          </a:xfrm>
        </p:grpSpPr>
        <p:sp>
          <p:nvSpPr>
            <p:cNvPr id="19" name="文本框 18"/>
            <p:cNvSpPr txBox="1"/>
            <p:nvPr>
              <p:custDataLst>
                <p:tags r:id="rId10"/>
              </p:custDataLst>
            </p:nvPr>
          </p:nvSpPr>
          <p:spPr>
            <a:xfrm>
              <a:off x="3485946" y="2692894"/>
              <a:ext cx="2792865" cy="1115498"/>
            </a:xfrm>
            <a:prstGeom prst="rect">
              <a:avLst/>
            </a:prstGeom>
            <a:noFill/>
          </p:spPr>
          <p:txBody>
            <a:bodyPr wrap="square">
              <a:spAutoFit/>
            </a:bodyPr>
            <a:lstStyle/>
            <a:p>
              <a:pPr algn="ctr"/>
              <a:r>
                <a:rPr lang="zh-CN" altLang="en-US" sz="2665" b="1" i="0">
                  <a:latin typeface="微软雅黑" panose="020B0503020204020204" pitchFamily="34" charset="-122"/>
                  <a:ea typeface="微软雅黑" panose="020B0503020204020204" pitchFamily="34" charset="-122"/>
                </a:rPr>
                <a:t>郑和下西洋</a:t>
              </a:r>
              <a:endParaRPr lang="en-US" altLang="zh-CN" sz="2665" b="1" i="0">
                <a:latin typeface="微软雅黑" panose="020B0503020204020204" pitchFamily="34" charset="-122"/>
                <a:ea typeface="微软雅黑" panose="020B0503020204020204" pitchFamily="34" charset="-122"/>
              </a:endParaRPr>
            </a:p>
            <a:p>
              <a:r>
                <a:rPr lang="zh-CN" altLang="en-US" sz="1600" b="0" i="0">
                  <a:latin typeface="微软雅黑" panose="020B0503020204020204" pitchFamily="34" charset="-122"/>
                  <a:ea typeface="微软雅黑" panose="020B0503020204020204" pitchFamily="34" charset="-122"/>
                </a:rPr>
                <a:t>在七次航行中，郑和率领船队从南京出发，在江苏太仓集结，至福建福州长乐太平港驻泊伺风开洋 </a:t>
              </a:r>
              <a:r>
                <a:rPr lang="en-US" altLang="zh-CN" sz="1600" b="0" i="0">
                  <a:latin typeface="微软雅黑" panose="020B0503020204020204" pitchFamily="34" charset="-122"/>
                  <a:ea typeface="微软雅黑" panose="020B0503020204020204" pitchFamily="34" charset="-122"/>
                </a:rPr>
                <a:t>  </a:t>
              </a:r>
              <a:r>
                <a:rPr lang="zh-CN" altLang="en-US" sz="1600" b="0" i="0">
                  <a:latin typeface="微软雅黑" panose="020B0503020204020204" pitchFamily="34" charset="-122"/>
                  <a:ea typeface="微软雅黑" panose="020B0503020204020204" pitchFamily="34" charset="-122"/>
                </a:rPr>
                <a:t>，远航西太平洋和印度洋，拜访了</a:t>
              </a:r>
              <a:r>
                <a:rPr lang="en-US" altLang="zh-CN" sz="1600" b="0" i="0">
                  <a:latin typeface="微软雅黑" panose="020B0503020204020204" pitchFamily="34" charset="-122"/>
                  <a:ea typeface="微软雅黑" panose="020B0503020204020204" pitchFamily="34" charset="-122"/>
                </a:rPr>
                <a:t>30</a:t>
              </a:r>
              <a:r>
                <a:rPr lang="zh-CN" altLang="en-US" sz="1600" b="0" i="0">
                  <a:latin typeface="微软雅黑" panose="020B0503020204020204" pitchFamily="34" charset="-122"/>
                  <a:ea typeface="微软雅黑" panose="020B0503020204020204" pitchFamily="34" charset="-122"/>
                </a:rPr>
                <a:t>多个国家和地区。</a:t>
              </a:r>
              <a:endParaRPr lang="zh-CN" altLang="en-US" sz="1600" b="0" i="0">
                <a:latin typeface="微软雅黑" panose="020B0503020204020204" pitchFamily="34" charset="-122"/>
                <a:ea typeface="微软雅黑" panose="020B0503020204020204" pitchFamily="34" charset="-122"/>
              </a:endParaRPr>
            </a:p>
          </p:txBody>
        </p:sp>
        <p:pic>
          <p:nvPicPr>
            <p:cNvPr id="4102" name="Picture 6"/>
            <p:cNvPicPr>
              <a:picLocks noChangeAspect="1" noChangeArrowheads="1"/>
            </p:cNvPicPr>
            <p:nvPr>
              <p:custDataLst>
                <p:tags r:id="rId11"/>
              </p:custDataLst>
            </p:nvPr>
          </p:nvPicPr>
          <p:blipFill>
            <a:blip r:embed="rId12" cstate="email"/>
            <a:stretch>
              <a:fillRect/>
            </a:stretch>
          </p:blipFill>
          <p:spPr bwMode="auto">
            <a:xfrm>
              <a:off x="3402085" y="748739"/>
              <a:ext cx="2633833" cy="19220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组合 4"/>
          <p:cNvGrpSpPr/>
          <p:nvPr>
            <p:custDataLst>
              <p:tags r:id="rId13"/>
            </p:custDataLst>
          </p:nvPr>
        </p:nvGrpSpPr>
        <p:grpSpPr>
          <a:xfrm>
            <a:off x="8406122" y="960524"/>
            <a:ext cx="3819143" cy="3841666"/>
            <a:chOff x="6304590" y="720392"/>
            <a:chExt cx="2864357" cy="2881249"/>
          </a:xfrm>
        </p:grpSpPr>
        <p:sp>
          <p:nvSpPr>
            <p:cNvPr id="20" name="文本框 19"/>
            <p:cNvSpPr txBox="1"/>
            <p:nvPr>
              <p:custDataLst>
                <p:tags r:id="rId14"/>
              </p:custDataLst>
            </p:nvPr>
          </p:nvSpPr>
          <p:spPr>
            <a:xfrm>
              <a:off x="6376083" y="2670809"/>
              <a:ext cx="2792864" cy="930832"/>
            </a:xfrm>
            <a:prstGeom prst="rect">
              <a:avLst/>
            </a:prstGeom>
            <a:noFill/>
          </p:spPr>
          <p:txBody>
            <a:bodyPr wrap="square">
              <a:spAutoFit/>
            </a:bodyPr>
            <a:lstStyle/>
            <a:p>
              <a:pPr algn="ctr"/>
              <a:r>
                <a:rPr lang="zh-CN" altLang="en-US" sz="2665" b="1" i="0">
                  <a:latin typeface="微软雅黑" panose="020B0503020204020204" pitchFamily="34" charset="-122"/>
                  <a:ea typeface="微软雅黑" panose="020B0503020204020204" pitchFamily="34" charset="-122"/>
                </a:rPr>
                <a:t>麦哲伦环球航行</a:t>
              </a:r>
              <a:endParaRPr lang="en-US" altLang="zh-CN" sz="2665" b="1" i="0">
                <a:latin typeface="微软雅黑" panose="020B0503020204020204" pitchFamily="34" charset="-122"/>
                <a:ea typeface="微软雅黑" panose="020B0503020204020204" pitchFamily="34" charset="-122"/>
              </a:endParaRPr>
            </a:p>
            <a:p>
              <a:pPr algn="ctr"/>
              <a:r>
                <a:rPr lang="zh-CN" altLang="en-US" sz="1600" b="0" i="0">
                  <a:latin typeface="微软雅黑" panose="020B0503020204020204" pitchFamily="34" charset="-122"/>
                  <a:ea typeface="微软雅黑" panose="020B0503020204020204" pitchFamily="34" charset="-122"/>
                </a:rPr>
                <a:t>于</a:t>
              </a:r>
              <a:r>
                <a:rPr lang="en-US" altLang="zh-CN" sz="1600" b="0" i="0">
                  <a:latin typeface="微软雅黑" panose="020B0503020204020204" pitchFamily="34" charset="-122"/>
                  <a:ea typeface="微软雅黑" panose="020B0503020204020204" pitchFamily="34" charset="-122"/>
                </a:rPr>
                <a:t>1519</a:t>
              </a:r>
              <a:r>
                <a:rPr lang="zh-CN" altLang="en-US" sz="1600" b="0" i="0">
                  <a:latin typeface="微软雅黑" panose="020B0503020204020204" pitchFamily="34" charset="-122"/>
                  <a:ea typeface="微软雅黑" panose="020B0503020204020204" pitchFamily="34" charset="-122"/>
                </a:rPr>
                <a:t>年出发，</a:t>
              </a:r>
              <a:r>
                <a:rPr lang="en-US" altLang="zh-CN" sz="1600" b="0" i="0">
                  <a:latin typeface="微软雅黑" panose="020B0503020204020204" pitchFamily="34" charset="-122"/>
                  <a:ea typeface="微软雅黑" panose="020B0503020204020204" pitchFamily="34" charset="-122"/>
                </a:rPr>
                <a:t>1522</a:t>
              </a:r>
              <a:r>
                <a:rPr lang="zh-CN" altLang="en-US" sz="1600" b="0" i="0">
                  <a:latin typeface="微软雅黑" panose="020B0503020204020204" pitchFamily="34" charset="-122"/>
                  <a:ea typeface="微软雅黑" panose="020B0503020204020204" pitchFamily="34" charset="-122"/>
                </a:rPr>
                <a:t>年成功归来，历时</a:t>
              </a:r>
              <a:r>
                <a:rPr lang="en-US" altLang="zh-CN" sz="1600" b="0" i="0">
                  <a:latin typeface="微软雅黑" panose="020B0503020204020204" pitchFamily="34" charset="-122"/>
                  <a:ea typeface="微软雅黑" panose="020B0503020204020204" pitchFamily="34" charset="-122"/>
                </a:rPr>
                <a:t>1082</a:t>
              </a:r>
              <a:r>
                <a:rPr lang="zh-CN" altLang="en-US" sz="1600" b="0" i="0">
                  <a:latin typeface="微软雅黑" panose="020B0503020204020204" pitchFamily="34" charset="-122"/>
                  <a:ea typeface="微软雅黑" panose="020B0503020204020204" pitchFamily="34" charset="-122"/>
                </a:rPr>
                <a:t>天。麦哲伦环球航行成功不仅开辟了新航线，还证明了地球是圆的。</a:t>
              </a:r>
              <a:endParaRPr lang="zh-CN" altLang="en-US" sz="1600" b="0" i="0">
                <a:latin typeface="微软雅黑" panose="020B0503020204020204" pitchFamily="34" charset="-122"/>
                <a:ea typeface="微软雅黑" panose="020B0503020204020204" pitchFamily="34" charset="-122"/>
              </a:endParaRPr>
            </a:p>
          </p:txBody>
        </p:sp>
        <p:pic>
          <p:nvPicPr>
            <p:cNvPr id="4104" name="Picture 8"/>
            <p:cNvPicPr>
              <a:picLocks noChangeAspect="1" noChangeArrowheads="1"/>
            </p:cNvPicPr>
            <p:nvPr>
              <p:custDataLst>
                <p:tags r:id="rId15"/>
              </p:custDataLst>
            </p:nvPr>
          </p:nvPicPr>
          <p:blipFill>
            <a:blip r:embed="rId16" cstate="email"/>
            <a:stretch>
              <a:fillRect/>
            </a:stretch>
          </p:blipFill>
          <p:spPr bwMode="auto">
            <a:xfrm>
              <a:off x="6304590" y="720392"/>
              <a:ext cx="2665302" cy="1922069"/>
            </a:xfrm>
            <a:prstGeom prst="rect">
              <a:avLst/>
            </a:prstGeom>
            <a:noFill/>
            <a:extLst>
              <a:ext uri="{909E8E84-426E-40DD-AFC4-6F175D3DCCD1}">
                <a14:hiddenFill xmlns:a14="http://schemas.microsoft.com/office/drawing/2010/main">
                  <a:solidFill>
                    <a:srgbClr val="FFFFFF"/>
                  </a:solidFill>
                </a14:hiddenFill>
              </a:ext>
            </a:extLst>
          </p:spPr>
        </p:pic>
      </p:grpSp>
      <p:sp>
        <p:nvSpPr>
          <p:cNvPr id="22" name="矩形 21"/>
          <p:cNvSpPr/>
          <p:nvPr>
            <p:custDataLst>
              <p:tags r:id="rId17"/>
            </p:custDataLst>
          </p:nvPr>
        </p:nvSpPr>
        <p:spPr>
          <a:xfrm>
            <a:off x="241185" y="5425553"/>
            <a:ext cx="11718673" cy="911860"/>
          </a:xfrm>
          <a:prstGeom prst="rect">
            <a:avLst/>
          </a:prstGeom>
          <a:solidFill>
            <a:srgbClr val="004C97"/>
          </a:solidFill>
        </p:spPr>
        <p:txBody>
          <a:bodyPr wrap="square">
            <a:spAutoFit/>
          </a:bodyPr>
          <a:lstStyle/>
          <a:p>
            <a:r>
              <a:rPr lang="zh-CN" altLang="en-US" sz="2665" b="1" dirty="0">
                <a:solidFill>
                  <a:schemeClr val="bg1"/>
                </a:solidFill>
                <a:latin typeface="微软雅黑" panose="020B0503020204020204" pitchFamily="34" charset="-122"/>
                <a:ea typeface="微软雅黑" panose="020B0503020204020204" pitchFamily="34" charset="-122"/>
              </a:rPr>
              <a:t>当今世界，越来越多的国家在吸取历史经验教训的基础上，不断探索新的互动方式。</a:t>
            </a:r>
            <a:endParaRPr lang="zh-CN" altLang="en-US" sz="2665" b="1" dirty="0">
              <a:solidFill>
                <a:schemeClr val="bg1"/>
              </a:solidFill>
              <a:latin typeface="微软雅黑" panose="020B0503020204020204" pitchFamily="34" charset="-122"/>
              <a:ea typeface="微软雅黑" panose="020B0503020204020204" pitchFamily="34" charset="-122"/>
            </a:endParaRPr>
          </a:p>
        </p:txBody>
      </p:sp>
    </p:spTree>
    <p:custDataLst>
      <p:tags r:id="rId18"/>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1000"/>
                                        <p:tgtEl>
                                          <p:spTgt spid="22"/>
                                        </p:tgtEl>
                                      </p:cBhvr>
                                    </p:animEffect>
                                    <p:anim calcmode="lin" valueType="num">
                                      <p:cBhvr>
                                        <p:cTn id="29" dur="1000" fill="hold"/>
                                        <p:tgtEl>
                                          <p:spTgt spid="22"/>
                                        </p:tgtEl>
                                        <p:attrNameLst>
                                          <p:attrName>ppt_x</p:attrName>
                                        </p:attrNameLst>
                                      </p:cBhvr>
                                      <p:tavLst>
                                        <p:tav tm="0">
                                          <p:val>
                                            <p:strVal val="#ppt_x"/>
                                          </p:val>
                                        </p:tav>
                                        <p:tav tm="100000">
                                          <p:val>
                                            <p:strVal val="#ppt_x"/>
                                          </p:val>
                                        </p:tav>
                                      </p:tavLst>
                                    </p:anim>
                                    <p:anim calcmode="lin" valueType="num">
                                      <p:cBhvr>
                                        <p:cTn id="3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1589405" y="683896"/>
            <a:ext cx="8611235" cy="584775"/>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gradFill>
          <a:ln>
            <a:noFill/>
          </a:ln>
        </p:spPr>
        <p:style>
          <a:lnRef idx="0">
            <a:scrgbClr r="0" g="0" b="0"/>
          </a:lnRef>
          <a:fillRef idx="0">
            <a:scrgbClr r="0" g="0" b="0"/>
          </a:fillRef>
          <a:effectRef idx="0">
            <a:scrgbClr r="0" g="0" b="0"/>
          </a:effectRef>
          <a:fontRef idx="minor">
            <a:schemeClr val="lt1"/>
          </a:fontRef>
        </p:style>
        <p:txBody>
          <a:bodyPr wrap="square">
            <a:spAutoFit/>
          </a:bodyPr>
          <a:lstStyle/>
          <a:p>
            <a:pPr defTabSz="685800" fontAlgn="auto">
              <a:spcBef>
                <a:spcPct val="0"/>
              </a:spcBef>
              <a:spcAft>
                <a:spcPct val="0"/>
              </a:spcAft>
              <a:defRPr/>
            </a:pPr>
            <a:r>
              <a:rPr lang="en-US" altLang="zh-CN" sz="3200" b="1" kern="0" noProof="1">
                <a:solidFill>
                  <a:prstClr val="black"/>
                </a:solidFill>
                <a:latin typeface="华文新魏" panose="02010800040101010101" pitchFamily="2" charset="-122"/>
                <a:ea typeface="华文新魏" panose="02010800040101010101" pitchFamily="2" charset="-122"/>
              </a:rPr>
              <a:t>1.</a:t>
            </a:r>
            <a:r>
              <a:rPr lang="zh-CN" altLang="en-US" sz="3200" b="1" kern="0" noProof="1">
                <a:solidFill>
                  <a:prstClr val="black"/>
                </a:solidFill>
                <a:latin typeface="华文新魏" panose="02010800040101010101" pitchFamily="2" charset="-122"/>
                <a:ea typeface="华文新魏" panose="02010800040101010101" pitchFamily="2" charset="-122"/>
              </a:rPr>
              <a:t>古今人类社会为什么不断探索新的互动方式？</a:t>
            </a:r>
            <a:endParaRPr lang="zh-CN" altLang="en-US" sz="3200" b="1" kern="0" noProof="1">
              <a:solidFill>
                <a:prstClr val="black"/>
              </a:solidFill>
              <a:latin typeface="华文新魏" panose="02010800040101010101" pitchFamily="2" charset="-122"/>
              <a:ea typeface="华文新魏" panose="02010800040101010101" pitchFamily="2" charset="-122"/>
            </a:endParaRPr>
          </a:p>
        </p:txBody>
      </p:sp>
      <p:sp>
        <p:nvSpPr>
          <p:cNvPr id="5" name="文本框 4"/>
          <p:cNvSpPr txBox="1"/>
          <p:nvPr>
            <p:custDataLst>
              <p:tags r:id="rId2"/>
            </p:custDataLst>
          </p:nvPr>
        </p:nvSpPr>
        <p:spPr>
          <a:xfrm>
            <a:off x="1986773" y="1916833"/>
            <a:ext cx="8069668" cy="3970318"/>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a:spAutoFit/>
          </a:bodyPr>
          <a:lstStyle/>
          <a:p>
            <a:pPr defTabSz="685800" fontAlgn="auto">
              <a:spcBef>
                <a:spcPct val="0"/>
              </a:spcBef>
              <a:spcAft>
                <a:spcPct val="0"/>
              </a:spcAft>
              <a:defRPr/>
            </a:pPr>
            <a:r>
              <a:rPr lang="zh-CN" altLang="en-US" sz="2800" b="1" dirty="0">
                <a:solidFill>
                  <a:prstClr val="black"/>
                </a:solidFill>
                <a:latin typeface="微软雅黑" panose="020B0503020204020204" pitchFamily="34" charset="-122"/>
                <a:ea typeface="微软雅黑" panose="020B0503020204020204" pitchFamily="34" charset="-122"/>
                <a:sym typeface="宋体" panose="02010600030101010101" pitchFamily="2" charset="-122"/>
              </a:rPr>
              <a:t>①长期以来，人类希望不断突破自身生活的区域，走向更广阔的世界。</a:t>
            </a:r>
            <a:endParaRPr lang="zh-CN" altLang="en-US" sz="2800" b="1" dirty="0">
              <a:solidFill>
                <a:prstClr val="black"/>
              </a:solidFill>
              <a:latin typeface="微软雅黑" panose="020B0503020204020204" pitchFamily="34" charset="-122"/>
              <a:ea typeface="微软雅黑" panose="020B0503020204020204" pitchFamily="34" charset="-122"/>
              <a:sym typeface="宋体" panose="02010600030101010101" pitchFamily="2" charset="-122"/>
            </a:endParaRPr>
          </a:p>
          <a:p>
            <a:pPr defTabSz="685800" fontAlgn="auto">
              <a:spcBef>
                <a:spcPct val="0"/>
              </a:spcBef>
              <a:spcAft>
                <a:spcPct val="0"/>
              </a:spcAft>
              <a:defRPr/>
            </a:pPr>
            <a:r>
              <a:rPr lang="zh-CN" altLang="en-US" sz="2800" b="1" dirty="0">
                <a:solidFill>
                  <a:prstClr val="black"/>
                </a:solidFill>
                <a:latin typeface="微软雅黑" panose="020B0503020204020204" pitchFamily="34" charset="-122"/>
                <a:ea typeface="微软雅黑" panose="020B0503020204020204" pitchFamily="34" charset="-122"/>
                <a:sym typeface="宋体" panose="02010600030101010101" pitchFamily="2" charset="-122"/>
              </a:rPr>
              <a:t>②随着科学技术的进步，人类的脚步越走越远，国与国之间的交往越来越频繁。</a:t>
            </a:r>
            <a:endParaRPr lang="zh-CN" altLang="en-US" sz="2800" b="1" dirty="0">
              <a:solidFill>
                <a:prstClr val="black"/>
              </a:solidFill>
              <a:latin typeface="微软雅黑" panose="020B0503020204020204" pitchFamily="34" charset="-122"/>
              <a:ea typeface="微软雅黑" panose="020B0503020204020204" pitchFamily="34" charset="-122"/>
              <a:sym typeface="宋体" panose="02010600030101010101" pitchFamily="2" charset="-122"/>
            </a:endParaRPr>
          </a:p>
          <a:p>
            <a:pPr defTabSz="685800" fontAlgn="auto">
              <a:spcBef>
                <a:spcPct val="0"/>
              </a:spcBef>
              <a:spcAft>
                <a:spcPct val="0"/>
              </a:spcAft>
              <a:defRPr/>
            </a:pPr>
            <a:r>
              <a:rPr lang="zh-CN" altLang="zh-CN" sz="2800" b="1" kern="0" noProof="1">
                <a:solidFill>
                  <a:prstClr val="black"/>
                </a:solidFill>
                <a:latin typeface="微软雅黑" panose="020B0503020204020204" pitchFamily="34" charset="-122"/>
                <a:ea typeface="微软雅黑" panose="020B0503020204020204" pitchFamily="34" charset="-122"/>
                <a:sym typeface="宋体" panose="02010600030101010101" pitchFamily="2" charset="-122"/>
              </a:rPr>
              <a:t>③</a:t>
            </a:r>
            <a:r>
              <a:rPr lang="zh-CN" altLang="en-US" sz="2800" b="1" kern="0" noProof="1">
                <a:solidFill>
                  <a:prstClr val="black"/>
                </a:solidFill>
                <a:latin typeface="微软雅黑" panose="020B0503020204020204" pitchFamily="34" charset="-122"/>
                <a:ea typeface="微软雅黑" panose="020B0503020204020204" pitchFamily="34" charset="-122"/>
                <a:sym typeface="宋体" panose="02010600030101010101" pitchFamily="2" charset="-122"/>
              </a:rPr>
              <a:t>在这一过程中，既有推动人类社会向前发展的国家间的友好往来，也有给人类留下巨大伤痛的战争与冲突。</a:t>
            </a:r>
            <a:endParaRPr lang="zh-CN" altLang="en-US" sz="2800" b="1" kern="0" noProof="1">
              <a:solidFill>
                <a:prstClr val="black"/>
              </a:solidFill>
              <a:latin typeface="微软雅黑" panose="020B0503020204020204" pitchFamily="34" charset="-122"/>
              <a:ea typeface="微软雅黑" panose="020B0503020204020204" pitchFamily="34" charset="-122"/>
              <a:sym typeface="宋体" panose="02010600030101010101" pitchFamily="2" charset="-122"/>
            </a:endParaRPr>
          </a:p>
          <a:p>
            <a:pPr defTabSz="685800" fontAlgn="auto">
              <a:spcBef>
                <a:spcPct val="0"/>
              </a:spcBef>
              <a:spcAft>
                <a:spcPct val="0"/>
              </a:spcAft>
              <a:defRPr/>
            </a:pPr>
            <a:r>
              <a:rPr lang="zh-CN" altLang="en-US" sz="2800" b="1" kern="0" noProof="1">
                <a:solidFill>
                  <a:prstClr val="black"/>
                </a:solidFill>
                <a:latin typeface="微软雅黑" panose="020B0503020204020204" pitchFamily="34" charset="-122"/>
                <a:ea typeface="微软雅黑" panose="020B0503020204020204" pitchFamily="34" charset="-122"/>
                <a:sym typeface="宋体" panose="02010600030101010101" pitchFamily="2" charset="-122"/>
              </a:rPr>
              <a:t>④当今世界，越来越多的国家在吸取历史经验教训的基础上，不断探索新的互动方式。</a:t>
            </a:r>
            <a:endParaRPr lang="zh-CN" altLang="en-US" sz="2800" b="1" kern="0" noProof="1">
              <a:solidFill>
                <a:prstClr val="black"/>
              </a:solidFill>
              <a:latin typeface="微软雅黑" panose="020B0503020204020204" pitchFamily="34" charset="-122"/>
              <a:ea typeface="微软雅黑" panose="020B0503020204020204" pitchFamily="34" charset="-122"/>
              <a:sym typeface="宋体" panose="02010600030101010101" pitchFamily="2" charset="-122"/>
            </a:endParaRPr>
          </a:p>
        </p:txBody>
      </p:sp>
    </p:spTree>
    <p:custDataLst>
      <p:tags r:id="rId3"/>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1583689" y="476886"/>
            <a:ext cx="8782051" cy="646331"/>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gradFill>
          <a:ln>
            <a:noFill/>
          </a:ln>
        </p:spPr>
        <p:style>
          <a:lnRef idx="0">
            <a:scrgbClr r="0" g="0" b="0"/>
          </a:lnRef>
          <a:fillRef idx="0">
            <a:scrgbClr r="0" g="0" b="0"/>
          </a:fillRef>
          <a:effectRef idx="0">
            <a:scrgbClr r="0" g="0" b="0"/>
          </a:effectRef>
          <a:fontRef idx="minor">
            <a:schemeClr val="lt1"/>
          </a:fontRef>
        </p:style>
        <p:txBody>
          <a:bodyPr wrap="square">
            <a:spAutoFit/>
          </a:bodyPr>
          <a:lstStyle/>
          <a:p>
            <a:pPr defTabSz="685800" fontAlgn="auto">
              <a:spcBef>
                <a:spcPct val="0"/>
              </a:spcBef>
              <a:spcAft>
                <a:spcPct val="0"/>
              </a:spcAft>
              <a:defRPr/>
            </a:pPr>
            <a:r>
              <a:rPr lang="zh-CN" altLang="en-US" sz="2800" b="1" kern="0" noProof="1">
                <a:solidFill>
                  <a:prstClr val="black"/>
                </a:solidFill>
                <a:latin typeface="华文新魏" panose="02010800040101010101" pitchFamily="2" charset="-122"/>
                <a:ea typeface="华文新魏" panose="02010800040101010101" pitchFamily="2" charset="-122"/>
              </a:rPr>
              <a:t> </a:t>
            </a:r>
            <a:r>
              <a:rPr lang="en-US" altLang="zh-CN" sz="3600" b="1" kern="0" noProof="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3600" b="1" dirty="0">
                <a:solidFill>
                  <a:srgbClr val="FFFF00"/>
                </a:solidFill>
                <a:latin typeface="微软雅黑" panose="020B0503020204020204" pitchFamily="34" charset="-122"/>
                <a:ea typeface="微软雅黑" panose="020B0503020204020204" pitchFamily="34" charset="-122"/>
                <a:cs typeface="微软雅黑" panose="020B0503020204020204" pitchFamily="34" charset="-122"/>
                <a:sym typeface="+mn-ea"/>
              </a:rPr>
              <a:t>当今世界国家间的关系是怎样的？</a:t>
            </a:r>
            <a:endParaRPr lang="zh-CN" altLang="en-US" sz="3600" b="1" kern="0" noProof="1">
              <a:solidFill>
                <a:srgbClr val="FFFF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5" name="文本框 4"/>
          <p:cNvSpPr txBox="1"/>
          <p:nvPr>
            <p:custDataLst>
              <p:tags r:id="rId2"/>
            </p:custDataLst>
          </p:nvPr>
        </p:nvSpPr>
        <p:spPr>
          <a:xfrm>
            <a:off x="1935955" y="1373021"/>
            <a:ext cx="8429708" cy="1568450"/>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a:spAutoFit/>
          </a:bodyPr>
          <a:lstStyle/>
          <a:p>
            <a:pPr defTabSz="685800" fontAlgn="auto">
              <a:spcBef>
                <a:spcPct val="0"/>
              </a:spcBef>
              <a:spcAft>
                <a:spcPct val="0"/>
              </a:spcAft>
              <a:defRPr/>
            </a:pPr>
            <a:r>
              <a:rPr lang="zh-CN" altLang="en-US" sz="3200" b="1" kern="0" noProof="1">
                <a:solidFill>
                  <a:prstClr val="black"/>
                </a:solidFill>
                <a:latin typeface="微软雅黑" panose="020B0503020204020204" pitchFamily="34" charset="-122"/>
                <a:ea typeface="微软雅黑" panose="020B0503020204020204" pitchFamily="34" charset="-122"/>
              </a:rPr>
              <a:t>①在经济全球化与世界多极化的进程中，各国在经济、政治、安全、文化等领域深化合作，寻求发展。</a:t>
            </a:r>
            <a:endParaRPr lang="zh-CN" altLang="en-US" sz="3200" b="1" kern="0" noProof="1">
              <a:solidFill>
                <a:prstClr val="black"/>
              </a:solidFill>
              <a:latin typeface="微软雅黑" panose="020B0503020204020204" pitchFamily="34" charset="-122"/>
              <a:ea typeface="微软雅黑" panose="020B0503020204020204" pitchFamily="34" charset="-122"/>
            </a:endParaRPr>
          </a:p>
        </p:txBody>
      </p:sp>
      <p:pic>
        <p:nvPicPr>
          <p:cNvPr id="7" name="图片 6"/>
          <p:cNvPicPr>
            <a:picLocks noChangeAspect="1"/>
          </p:cNvPicPr>
          <p:nvPr>
            <p:custDataLst>
              <p:tags r:id="rId3"/>
            </p:custDataLst>
          </p:nvPr>
        </p:nvPicPr>
        <p:blipFill>
          <a:blip r:embed="rId4" cstate="email"/>
          <a:srcRect/>
          <a:stretch>
            <a:fillRect/>
          </a:stretch>
        </p:blipFill>
        <p:spPr>
          <a:xfrm>
            <a:off x="1925384" y="3140968"/>
            <a:ext cx="8341232" cy="3528392"/>
          </a:xfrm>
          <a:prstGeom prst="rect">
            <a:avLst/>
          </a:prstGeom>
        </p:spPr>
      </p:pic>
    </p:spTree>
    <p:custDataLst>
      <p:tags r:id="rId5"/>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ext Box 6"/>
          <p:cNvSpPr txBox="1">
            <a:spLocks noChangeArrowheads="1"/>
          </p:cNvSpPr>
          <p:nvPr>
            <p:custDataLst>
              <p:tags r:id="rId1"/>
            </p:custDataLst>
          </p:nvPr>
        </p:nvSpPr>
        <p:spPr bwMode="auto">
          <a:xfrm>
            <a:off x="3010573" y="1657703"/>
            <a:ext cx="184731" cy="287771"/>
          </a:xfrm>
          <a:prstGeom prst="rect">
            <a:avLst/>
          </a:prstGeom>
          <a:noFill/>
          <a:ln w="9525">
            <a:noFill/>
            <a:miter lim="800000"/>
          </a:ln>
          <a:effectLst/>
        </p:spPr>
        <p:txBody>
          <a:bodyPr wrap="none" anchor="t" anchorCtr="0">
            <a:spAutoFit/>
          </a:bodyPr>
          <a:lstStyle>
            <a:lvl1pPr marL="0" indent="0" algn="l" defTabSz="914400" rtl="0" eaLnBrk="0" fontAlgn="base" hangingPunct="0">
              <a:lnSpc>
                <a:spcPct val="100000"/>
              </a:lnSpc>
              <a:spcBef>
                <a:spcPct val="0"/>
              </a:spcBef>
              <a:spcAft>
                <a:spcPct val="0"/>
              </a:spcAft>
              <a:buClrTx/>
              <a:buSzTx/>
              <a:buFontTx/>
              <a:buNone/>
              <a:defRPr lang="zh-CN" altLang="en-US" sz="10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0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0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0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000" b="0" i="0" u="none" baseline="0">
                <a:solidFill>
                  <a:schemeClr val="tx1"/>
                </a:solidFill>
                <a:latin typeface="Arial" panose="020B0604020202020204" pitchFamily="34" charset="0"/>
                <a:ea typeface="宋体" panose="02010600030101010101" pitchFamily="2" charset="-122"/>
              </a:defRPr>
            </a:lvl5pPr>
          </a:lstStyle>
          <a:p>
            <a:pPr lvl="0"/>
            <a:endParaRPr lang="zh-CN" altLang="zh-CN" sz="1270" b="1">
              <a:latin typeface="微软雅黑" panose="020B0503020204020204" pitchFamily="34" charset="-122"/>
              <a:ea typeface="微软雅黑" panose="020B0503020204020204" pitchFamily="34" charset="-122"/>
            </a:endParaRPr>
          </a:p>
        </p:txBody>
      </p:sp>
      <p:sp>
        <p:nvSpPr>
          <p:cNvPr id="76802" name="Text Box 7"/>
          <p:cNvSpPr/>
          <p:nvPr>
            <p:custDataLst>
              <p:tags r:id="rId2"/>
            </p:custDataLst>
          </p:nvPr>
        </p:nvSpPr>
        <p:spPr>
          <a:xfrm>
            <a:off x="2289991" y="1810091"/>
            <a:ext cx="1516861" cy="506730"/>
          </a:xfrm>
          <a:prstGeom prst="rect">
            <a:avLst/>
          </a:prstGeom>
          <a:noFill/>
          <a:ln>
            <a:noFill/>
            <a:round/>
          </a:ln>
        </p:spPr>
        <p:txBody>
          <a:bodyPr wrap="square" anchor="t" anchorCtr="0">
            <a:spAutoFit/>
          </a:bodyPr>
          <a:lstStyle>
            <a:lvl1pPr marL="0" indent="0" algn="l" defTabSz="914400" rtl="0" eaLnBrk="0" fontAlgn="base" hangingPunct="0">
              <a:lnSpc>
                <a:spcPct val="100000"/>
              </a:lnSpc>
              <a:spcBef>
                <a:spcPct val="0"/>
              </a:spcBef>
              <a:spcAft>
                <a:spcPct val="0"/>
              </a:spcAft>
              <a:buClrTx/>
              <a:buSzTx/>
              <a:buFontTx/>
              <a:buNone/>
              <a:defRPr lang="zh-CN" altLang="en-US" sz="10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0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0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0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000" b="0" i="0" u="none" baseline="0">
                <a:solidFill>
                  <a:schemeClr val="tx1"/>
                </a:solidFill>
                <a:latin typeface="Arial" panose="020B0604020202020204" pitchFamily="34" charset="0"/>
                <a:ea typeface="宋体" panose="02010600030101010101" pitchFamily="2" charset="-122"/>
              </a:defRPr>
            </a:lvl5pPr>
          </a:lstStyle>
          <a:p>
            <a:pPr lvl="0"/>
            <a:r>
              <a:rPr lang="zh-CN" altLang="en-US" sz="2700" b="1">
                <a:solidFill>
                  <a:srgbClr val="FF0000"/>
                </a:solidFill>
                <a:latin typeface="微软雅黑" panose="020B0503020204020204" pitchFamily="34" charset="-122"/>
                <a:ea typeface="微软雅黑" panose="020B0503020204020204" pitchFamily="34" charset="-122"/>
              </a:rPr>
              <a:t>合作</a:t>
            </a:r>
            <a:endParaRPr lang="zh-CN" altLang="en-US" sz="2700" b="1">
              <a:solidFill>
                <a:srgbClr val="FF0000"/>
              </a:solidFill>
              <a:latin typeface="微软雅黑" panose="020B0503020204020204" pitchFamily="34" charset="-122"/>
              <a:ea typeface="微软雅黑" panose="020B0503020204020204" pitchFamily="34" charset="-122"/>
            </a:endParaRPr>
          </a:p>
        </p:txBody>
      </p:sp>
      <p:sp>
        <p:nvSpPr>
          <p:cNvPr id="76803" name="Text Box 8"/>
          <p:cNvSpPr/>
          <p:nvPr>
            <p:custDataLst>
              <p:tags r:id="rId3"/>
            </p:custDataLst>
          </p:nvPr>
        </p:nvSpPr>
        <p:spPr>
          <a:xfrm>
            <a:off x="5326233" y="1691664"/>
            <a:ext cx="1085991" cy="507831"/>
          </a:xfrm>
          <a:prstGeom prst="rect">
            <a:avLst/>
          </a:prstGeom>
          <a:noFill/>
          <a:ln>
            <a:noFill/>
            <a:round/>
          </a:ln>
        </p:spPr>
        <p:txBody>
          <a:bodyPr anchor="t" anchorCtr="0">
            <a:spAutoFit/>
          </a:bodyPr>
          <a:lstStyle>
            <a:lvl1pPr marL="0" indent="0" algn="l" defTabSz="914400" rtl="0" eaLnBrk="0" fontAlgn="base" hangingPunct="0">
              <a:lnSpc>
                <a:spcPct val="100000"/>
              </a:lnSpc>
              <a:spcBef>
                <a:spcPct val="0"/>
              </a:spcBef>
              <a:spcAft>
                <a:spcPct val="0"/>
              </a:spcAft>
              <a:buClrTx/>
              <a:buSzTx/>
              <a:buFontTx/>
              <a:buNone/>
              <a:defRPr lang="zh-CN" altLang="en-US" sz="10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0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0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0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000" b="0" i="0" u="none" baseline="0">
                <a:solidFill>
                  <a:schemeClr val="tx1"/>
                </a:solidFill>
                <a:latin typeface="Arial" panose="020B0604020202020204" pitchFamily="34" charset="0"/>
                <a:ea typeface="宋体" panose="02010600030101010101" pitchFamily="2" charset="-122"/>
              </a:defRPr>
            </a:lvl5pPr>
          </a:lstStyle>
          <a:p>
            <a:pPr lvl="0"/>
            <a:r>
              <a:rPr lang="zh-CN" altLang="en-US" sz="2700" b="1">
                <a:solidFill>
                  <a:srgbClr val="FF0000"/>
                </a:solidFill>
                <a:latin typeface="微软雅黑" panose="020B0503020204020204" pitchFamily="34" charset="-122"/>
                <a:ea typeface="微软雅黑" panose="020B0503020204020204" pitchFamily="34" charset="-122"/>
              </a:rPr>
              <a:t>冲突</a:t>
            </a:r>
            <a:endParaRPr lang="zh-CN" altLang="en-US" sz="2700" b="1">
              <a:solidFill>
                <a:srgbClr val="FF0000"/>
              </a:solidFill>
              <a:latin typeface="微软雅黑" panose="020B0503020204020204" pitchFamily="34" charset="-122"/>
              <a:ea typeface="微软雅黑" panose="020B0503020204020204" pitchFamily="34" charset="-122"/>
            </a:endParaRPr>
          </a:p>
        </p:txBody>
      </p:sp>
      <p:sp>
        <p:nvSpPr>
          <p:cNvPr id="76804" name="Text Box 9"/>
          <p:cNvSpPr/>
          <p:nvPr>
            <p:custDataLst>
              <p:tags r:id="rId4"/>
            </p:custDataLst>
          </p:nvPr>
        </p:nvSpPr>
        <p:spPr>
          <a:xfrm>
            <a:off x="8503576" y="1704264"/>
            <a:ext cx="972605" cy="507831"/>
          </a:xfrm>
          <a:prstGeom prst="rect">
            <a:avLst/>
          </a:prstGeom>
          <a:noFill/>
          <a:ln>
            <a:noFill/>
            <a:round/>
          </a:ln>
        </p:spPr>
        <p:txBody>
          <a:bodyPr anchor="t" anchorCtr="0">
            <a:spAutoFit/>
          </a:bodyPr>
          <a:lstStyle>
            <a:lvl1pPr marL="0" indent="0" algn="l" defTabSz="914400" rtl="0" eaLnBrk="0" fontAlgn="base" hangingPunct="0">
              <a:lnSpc>
                <a:spcPct val="100000"/>
              </a:lnSpc>
              <a:spcBef>
                <a:spcPct val="0"/>
              </a:spcBef>
              <a:spcAft>
                <a:spcPct val="0"/>
              </a:spcAft>
              <a:buClrTx/>
              <a:buSzTx/>
              <a:buFontTx/>
              <a:buNone/>
              <a:defRPr lang="zh-CN" altLang="en-US" sz="10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0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0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0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000" b="0" i="0" u="none" baseline="0">
                <a:solidFill>
                  <a:schemeClr val="tx1"/>
                </a:solidFill>
                <a:latin typeface="Arial" panose="020B0604020202020204" pitchFamily="34" charset="0"/>
                <a:ea typeface="宋体" panose="02010600030101010101" pitchFamily="2" charset="-122"/>
              </a:defRPr>
            </a:lvl5pPr>
          </a:lstStyle>
          <a:p>
            <a:pPr lvl="0"/>
            <a:r>
              <a:rPr lang="zh-CN" altLang="en-US" sz="2700" b="1">
                <a:solidFill>
                  <a:srgbClr val="FF0000"/>
                </a:solidFill>
                <a:latin typeface="微软雅黑" panose="020B0503020204020204" pitchFamily="34" charset="-122"/>
                <a:ea typeface="微软雅黑" panose="020B0503020204020204" pitchFamily="34" charset="-122"/>
              </a:rPr>
              <a:t>竞争</a:t>
            </a:r>
            <a:endParaRPr lang="zh-CN" altLang="en-US" sz="2700" b="1">
              <a:solidFill>
                <a:srgbClr val="FF0000"/>
              </a:solidFill>
              <a:latin typeface="微软雅黑" panose="020B0503020204020204" pitchFamily="34" charset="-122"/>
              <a:ea typeface="微软雅黑" panose="020B0503020204020204" pitchFamily="34" charset="-122"/>
            </a:endParaRPr>
          </a:p>
        </p:txBody>
      </p:sp>
      <p:sp>
        <p:nvSpPr>
          <p:cNvPr id="76805" name="Rectangle 10"/>
          <p:cNvSpPr>
            <a:spLocks noChangeArrowheads="1"/>
          </p:cNvSpPr>
          <p:nvPr>
            <p:custDataLst>
              <p:tags r:id="rId5"/>
            </p:custDataLst>
          </p:nvPr>
        </p:nvSpPr>
        <p:spPr bwMode="auto">
          <a:xfrm>
            <a:off x="4046923" y="5474634"/>
            <a:ext cx="1822068" cy="457200"/>
          </a:xfrm>
          <a:prstGeom prst="rect">
            <a:avLst/>
          </a:prstGeom>
          <a:noFill/>
          <a:ln w="9525">
            <a:noFill/>
            <a:miter lim="800000"/>
          </a:ln>
          <a:effectLst/>
        </p:spPr>
        <p:txBody>
          <a:bodyPr anchor="t" anchorCtr="0">
            <a:spAutoFit/>
          </a:bodyPr>
          <a:lstStyle>
            <a:lvl1pPr marL="0" indent="0" algn="l" defTabSz="914400" rtl="0" eaLnBrk="0" fontAlgn="base" hangingPunct="0">
              <a:lnSpc>
                <a:spcPct val="100000"/>
              </a:lnSpc>
              <a:spcBef>
                <a:spcPct val="0"/>
              </a:spcBef>
              <a:spcAft>
                <a:spcPct val="0"/>
              </a:spcAft>
              <a:buClrTx/>
              <a:buSzTx/>
              <a:buFontTx/>
              <a:buNone/>
              <a:defRPr lang="zh-CN" altLang="en-US" sz="10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0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0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0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000" b="0" i="0" u="none" baseline="0">
                <a:solidFill>
                  <a:schemeClr val="tx1"/>
                </a:solidFill>
                <a:latin typeface="Arial" panose="020B0604020202020204" pitchFamily="34" charset="0"/>
                <a:ea typeface="宋体" panose="02010600030101010101" pitchFamily="2" charset="-122"/>
              </a:defRPr>
            </a:lvl5pPr>
          </a:lstStyle>
          <a:p>
            <a:pPr lvl="0">
              <a:spcBef>
                <a:spcPct val="50000"/>
              </a:spcBef>
            </a:pPr>
            <a:endParaRPr lang="zh-CN" altLang="zh-CN" sz="2380" b="1">
              <a:solidFill>
                <a:srgbClr val="000000"/>
              </a:solidFill>
              <a:latin typeface="微软雅黑" panose="020B0503020204020204" pitchFamily="34" charset="-122"/>
              <a:ea typeface="微软雅黑" panose="020B0503020204020204" pitchFamily="34" charset="-122"/>
            </a:endParaRPr>
          </a:p>
        </p:txBody>
      </p:sp>
      <p:pic>
        <p:nvPicPr>
          <p:cNvPr id="76806" name="Picture 13"/>
          <p:cNvPicPr/>
          <p:nvPr>
            <p:custDataLst>
              <p:tags r:id="rId6"/>
            </p:custDataLst>
          </p:nvPr>
        </p:nvPicPr>
        <p:blipFill>
          <a:blip r:embed="rId7"/>
          <a:stretch>
            <a:fillRect/>
          </a:stretch>
        </p:blipFill>
        <p:spPr>
          <a:xfrm>
            <a:off x="1526521" y="2417338"/>
            <a:ext cx="4467433" cy="3933256"/>
          </a:xfrm>
          <a:prstGeom prst="rect">
            <a:avLst/>
          </a:prstGeom>
          <a:noFill/>
          <a:ln>
            <a:noFill/>
            <a:miter lim="800000"/>
            <a:headEnd/>
            <a:tailEnd/>
          </a:ln>
        </p:spPr>
      </p:pic>
      <p:pic>
        <p:nvPicPr>
          <p:cNvPr id="76807" name="Picture 12"/>
          <p:cNvPicPr/>
          <p:nvPr>
            <p:custDataLst>
              <p:tags r:id="rId8"/>
            </p:custDataLst>
          </p:nvPr>
        </p:nvPicPr>
        <p:blipFill>
          <a:blip r:embed="rId9" cstate="email"/>
          <a:stretch>
            <a:fillRect/>
          </a:stretch>
        </p:blipFill>
        <p:spPr>
          <a:xfrm>
            <a:off x="3335667" y="2298913"/>
            <a:ext cx="5316572" cy="3870263"/>
          </a:xfrm>
          <a:prstGeom prst="rect">
            <a:avLst/>
          </a:prstGeom>
          <a:noFill/>
          <a:ln>
            <a:noFill/>
            <a:miter lim="800000"/>
            <a:headEnd/>
            <a:tailEnd/>
          </a:ln>
        </p:spPr>
      </p:pic>
      <p:grpSp>
        <p:nvGrpSpPr>
          <p:cNvPr id="76809" name="Group 2"/>
          <p:cNvGrpSpPr/>
          <p:nvPr>
            <p:custDataLst>
              <p:tags r:id="rId10"/>
            </p:custDataLst>
          </p:nvPr>
        </p:nvGrpSpPr>
        <p:grpSpPr>
          <a:xfrm>
            <a:off x="6092173" y="2199175"/>
            <a:ext cx="4459873" cy="3916871"/>
            <a:chOff x="0" y="1152"/>
            <a:chExt cx="3744" cy="3096"/>
          </a:xfrm>
        </p:grpSpPr>
        <p:pic>
          <p:nvPicPr>
            <p:cNvPr id="76810" name="Picture 3" descr="1261683120_Mkl7S5"/>
            <p:cNvPicPr/>
            <p:nvPr>
              <p:custDataLst>
                <p:tags r:id="rId11"/>
              </p:custDataLst>
            </p:nvPr>
          </p:nvPicPr>
          <p:blipFill>
            <a:blip r:embed="rId12" cstate="email"/>
            <a:stretch>
              <a:fillRect/>
            </a:stretch>
          </p:blipFill>
          <p:spPr>
            <a:xfrm>
              <a:off x="0" y="1152"/>
              <a:ext cx="3744" cy="2448"/>
            </a:xfrm>
            <a:prstGeom prst="rect">
              <a:avLst/>
            </a:prstGeom>
            <a:noFill/>
            <a:ln>
              <a:noFill/>
              <a:miter lim="800000"/>
              <a:headEnd/>
              <a:tailEnd/>
            </a:ln>
          </p:spPr>
        </p:pic>
        <p:sp>
          <p:nvSpPr>
            <p:cNvPr id="76811" name="Text Box 4"/>
            <p:cNvSpPr txBox="1">
              <a:spLocks noChangeArrowheads="1"/>
            </p:cNvSpPr>
            <p:nvPr>
              <p:custDataLst>
                <p:tags r:id="rId13"/>
              </p:custDataLst>
            </p:nvPr>
          </p:nvSpPr>
          <p:spPr bwMode="auto">
            <a:xfrm>
              <a:off x="637" y="3596"/>
              <a:ext cx="2774" cy="652"/>
            </a:xfrm>
            <a:prstGeom prst="rect">
              <a:avLst/>
            </a:prstGeom>
            <a:solidFill>
              <a:schemeClr val="accent4">
                <a:lumMod val="20000"/>
                <a:lumOff val="80000"/>
              </a:schemeClr>
            </a:solidFill>
            <a:ln w="9525" algn="ctr">
              <a:noFill/>
              <a:miter lim="800000"/>
            </a:ln>
            <a:effectLst/>
          </p:spPr>
          <p:txBody>
            <a:bodyPr wrap="square" anchor="t" anchorCtr="0">
              <a:spAutoFit/>
            </a:bodyPr>
            <a:lstStyle>
              <a:lvl1pPr marL="0" indent="0" algn="l" defTabSz="914400" rtl="0" eaLnBrk="0" fontAlgn="base" hangingPunct="0">
                <a:lnSpc>
                  <a:spcPct val="100000"/>
                </a:lnSpc>
                <a:spcBef>
                  <a:spcPct val="0"/>
                </a:spcBef>
                <a:spcAft>
                  <a:spcPct val="0"/>
                </a:spcAft>
                <a:buClrTx/>
                <a:buSzTx/>
                <a:buFontTx/>
                <a:buNone/>
                <a:defRPr lang="zh-CN" altLang="en-US" sz="10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0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0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0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000" b="0" i="0" u="none" baseline="0">
                  <a:solidFill>
                    <a:schemeClr val="tx1"/>
                  </a:solidFill>
                  <a:latin typeface="Arial" panose="020B0604020202020204" pitchFamily="34" charset="0"/>
                  <a:ea typeface="宋体" panose="02010600030101010101" pitchFamily="2" charset="-122"/>
                </a:defRPr>
              </a:lvl5pPr>
            </a:lstStyle>
            <a:p>
              <a:pPr>
                <a:spcBef>
                  <a:spcPct val="50000"/>
                </a:spcBef>
              </a:pPr>
              <a:r>
                <a:rPr lang="zh-CN" altLang="en-US" sz="2380" b="1">
                  <a:solidFill>
                    <a:srgbClr val="0000CC"/>
                  </a:solidFill>
                  <a:latin typeface="微软雅黑" panose="020B0503020204020204" pitchFamily="34" charset="-122"/>
                  <a:ea typeface="微软雅黑" panose="020B0503020204020204" pitchFamily="34" charset="-122"/>
                </a:rPr>
                <a:t>各国大力发展综合国力，以增强国际地位。</a:t>
              </a:r>
              <a:endParaRPr lang="zh-CN" altLang="en-US" sz="2380" b="1">
                <a:solidFill>
                  <a:srgbClr val="0000CC"/>
                </a:solidFill>
                <a:latin typeface="微软雅黑" panose="020B0503020204020204" pitchFamily="34" charset="-122"/>
                <a:ea typeface="微软雅黑" panose="020B0503020204020204" pitchFamily="34" charset="-122"/>
              </a:endParaRPr>
            </a:p>
          </p:txBody>
        </p:sp>
      </p:grpSp>
      <p:sp>
        <p:nvSpPr>
          <p:cNvPr id="13" name="文本框 12"/>
          <p:cNvSpPr txBox="1"/>
          <p:nvPr>
            <p:custDataLst>
              <p:tags r:id="rId14"/>
            </p:custDataLst>
          </p:nvPr>
        </p:nvSpPr>
        <p:spPr>
          <a:xfrm>
            <a:off x="3102937" y="667116"/>
            <a:ext cx="6429139" cy="646331"/>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a:spAutoFit/>
          </a:bodyPr>
          <a:lstStyle/>
          <a:p>
            <a:pPr defTabSz="685800" fontAlgn="auto">
              <a:spcBef>
                <a:spcPct val="0"/>
              </a:spcBef>
              <a:spcAft>
                <a:spcPct val="0"/>
              </a:spcAft>
              <a:defRPr/>
            </a:pPr>
            <a:r>
              <a:rPr lang="zh-CN" altLang="en-US" sz="3600" b="1" kern="0" noProof="1">
                <a:solidFill>
                  <a:prstClr val="black"/>
                </a:solidFill>
                <a:latin typeface="微软雅黑" panose="020B0503020204020204" pitchFamily="34" charset="-122"/>
                <a:ea typeface="微软雅黑" panose="020B0503020204020204" pitchFamily="34" charset="-122"/>
              </a:rPr>
              <a:t>②国家间既有合作，又有竞争。</a:t>
            </a:r>
            <a:endParaRPr lang="zh-CN" altLang="en-US" sz="3600" b="1" kern="0" noProof="1">
              <a:solidFill>
                <a:prstClr val="black"/>
              </a:solidFill>
              <a:latin typeface="微软雅黑" panose="020B0503020204020204" pitchFamily="34" charset="-122"/>
              <a:ea typeface="微软雅黑" panose="020B0503020204020204" pitchFamily="34" charset="-122"/>
            </a:endParaRPr>
          </a:p>
        </p:txBody>
      </p:sp>
    </p:spTree>
    <p:custDataLst>
      <p:tags r:id="rId15"/>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additive="base">
                                        <p:cTn id="11" dur="1" fill="hold">
                                          <p:stCondLst>
                                            <p:cond delay="0"/>
                                          </p:stCondLst>
                                        </p:cTn>
                                        <p:tgtEl>
                                          <p:spTgt spid="7680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additive="base">
                                        <p:cTn id="15" dur="1" fill="hold">
                                          <p:stCondLst>
                                            <p:cond delay="0"/>
                                          </p:stCondLst>
                                        </p:cTn>
                                        <p:tgtEl>
                                          <p:spTgt spid="7680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additive="base">
                                        <p:cTn id="19" dur="1" fill="hold">
                                          <p:stCondLst>
                                            <p:cond delay="0"/>
                                          </p:stCondLst>
                                        </p:cTn>
                                        <p:tgtEl>
                                          <p:spTgt spid="76807"/>
                                        </p:tgtEl>
                                        <p:attrNameLst>
                                          <p:attrName>style.visibility</p:attrName>
                                        </p:attrNameLst>
                                      </p:cBhvr>
                                      <p:to>
                                        <p:strVal val="visible"/>
                                      </p:to>
                                    </p:set>
                                    <p:animEffect transition="in" filter="blinds(horizontal)">
                                      <p:cBhvr additive="base">
                                        <p:cTn id="20" dur="500" fill="hold"/>
                                        <p:tgtEl>
                                          <p:spTgt spid="76807"/>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additive="base">
                                        <p:cTn id="24" dur="1" fill="hold">
                                          <p:stCondLst>
                                            <p:cond delay="0"/>
                                          </p:stCondLst>
                                        </p:cTn>
                                        <p:tgtEl>
                                          <p:spTgt spid="7680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additive="base">
                                        <p:cTn id="28" dur="1" fill="hold">
                                          <p:stCondLst>
                                            <p:cond delay="0"/>
                                          </p:stCondLst>
                                        </p:cTn>
                                        <p:tgtEl>
                                          <p:spTgt spid="76809"/>
                                        </p:tgtEl>
                                        <p:attrNameLst>
                                          <p:attrName>style.visibility</p:attrName>
                                        </p:attrNameLst>
                                      </p:cBhvr>
                                      <p:to>
                                        <p:strVal val="visible"/>
                                      </p:to>
                                    </p:set>
                                    <p:animEffect transition="in" filter="blinds(horizontal)">
                                      <p:cBhvr additive="base">
                                        <p:cTn id="29" dur="500" fill="hold"/>
                                        <p:tgtEl>
                                          <p:spTgt spid="76809"/>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additive="base">
                                        <p:cTn id="33" dur="1" fill="hold">
                                          <p:stCondLst>
                                            <p:cond delay="0"/>
                                          </p:stCondLst>
                                        </p:cTn>
                                        <p:tgtEl>
                                          <p:spTgt spid="768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2" grpId="0"/>
      <p:bldP spid="76803" grpId="0"/>
      <p:bldP spid="76804" grpId="0"/>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custDataLst>
              <p:tags r:id="rId1"/>
            </p:custDataLst>
          </p:nvPr>
        </p:nvPicPr>
        <p:blipFill>
          <a:blip r:embed="rId2" cstate="email"/>
          <a:stretch>
            <a:fillRect/>
          </a:stretch>
        </p:blipFill>
        <p:spPr>
          <a:xfrm>
            <a:off x="1700269" y="438001"/>
            <a:ext cx="3108233" cy="2176464"/>
          </a:xfrm>
          <a:prstGeom prst="rect">
            <a:avLst/>
          </a:prstGeom>
        </p:spPr>
      </p:pic>
      <p:pic>
        <p:nvPicPr>
          <p:cNvPr id="10" name="图片 9"/>
          <p:cNvPicPr>
            <a:picLocks noChangeAspect="1"/>
          </p:cNvPicPr>
          <p:nvPr>
            <p:custDataLst>
              <p:tags r:id="rId3"/>
            </p:custDataLst>
          </p:nvPr>
        </p:nvPicPr>
        <p:blipFill>
          <a:blip r:embed="rId4" cstate="email"/>
          <a:stretch>
            <a:fillRect/>
          </a:stretch>
        </p:blipFill>
        <p:spPr>
          <a:xfrm>
            <a:off x="1678806" y="2650207"/>
            <a:ext cx="3157397" cy="1959744"/>
          </a:xfrm>
          <a:prstGeom prst="rect">
            <a:avLst/>
          </a:prstGeom>
        </p:spPr>
      </p:pic>
      <p:pic>
        <p:nvPicPr>
          <p:cNvPr id="12" name="图片 11"/>
          <p:cNvPicPr>
            <a:picLocks noChangeAspect="1"/>
          </p:cNvPicPr>
          <p:nvPr>
            <p:custDataLst>
              <p:tags r:id="rId5"/>
            </p:custDataLst>
          </p:nvPr>
        </p:nvPicPr>
        <p:blipFill>
          <a:blip r:embed="rId6" cstate="email"/>
          <a:stretch>
            <a:fillRect/>
          </a:stretch>
        </p:blipFill>
        <p:spPr>
          <a:xfrm>
            <a:off x="4836203" y="404664"/>
            <a:ext cx="2924175" cy="2209800"/>
          </a:xfrm>
          <a:prstGeom prst="rect">
            <a:avLst/>
          </a:prstGeom>
        </p:spPr>
      </p:pic>
      <p:pic>
        <p:nvPicPr>
          <p:cNvPr id="14" name="图片 13"/>
          <p:cNvPicPr>
            <a:picLocks noChangeAspect="1"/>
          </p:cNvPicPr>
          <p:nvPr>
            <p:custDataLst>
              <p:tags r:id="rId7"/>
            </p:custDataLst>
          </p:nvPr>
        </p:nvPicPr>
        <p:blipFill>
          <a:blip r:embed="rId8"/>
          <a:stretch>
            <a:fillRect/>
          </a:stretch>
        </p:blipFill>
        <p:spPr>
          <a:xfrm>
            <a:off x="4850054" y="2647801"/>
            <a:ext cx="2924175" cy="1959744"/>
          </a:xfrm>
          <a:prstGeom prst="rect">
            <a:avLst/>
          </a:prstGeom>
        </p:spPr>
      </p:pic>
      <p:pic>
        <p:nvPicPr>
          <p:cNvPr id="16" name="图片 15"/>
          <p:cNvPicPr>
            <a:picLocks noChangeAspect="1"/>
          </p:cNvPicPr>
          <p:nvPr>
            <p:custDataLst>
              <p:tags r:id="rId9"/>
            </p:custDataLst>
          </p:nvPr>
        </p:nvPicPr>
        <p:blipFill>
          <a:blip r:embed="rId10" cstate="email"/>
          <a:stretch>
            <a:fillRect/>
          </a:stretch>
        </p:blipFill>
        <p:spPr>
          <a:xfrm>
            <a:off x="7788079" y="2647801"/>
            <a:ext cx="2713463" cy="1962150"/>
          </a:xfrm>
          <a:prstGeom prst="rect">
            <a:avLst/>
          </a:prstGeom>
        </p:spPr>
      </p:pic>
      <p:pic>
        <p:nvPicPr>
          <p:cNvPr id="18" name="图片 17"/>
          <p:cNvPicPr>
            <a:picLocks noChangeAspect="1"/>
          </p:cNvPicPr>
          <p:nvPr>
            <p:custDataLst>
              <p:tags r:id="rId11"/>
            </p:custDataLst>
          </p:nvPr>
        </p:nvPicPr>
        <p:blipFill>
          <a:blip r:embed="rId12"/>
          <a:stretch>
            <a:fillRect/>
          </a:stretch>
        </p:blipFill>
        <p:spPr>
          <a:xfrm>
            <a:off x="7788079" y="404665"/>
            <a:ext cx="2713463" cy="2209800"/>
          </a:xfrm>
          <a:prstGeom prst="rect">
            <a:avLst/>
          </a:prstGeom>
        </p:spPr>
      </p:pic>
      <p:sp>
        <p:nvSpPr>
          <p:cNvPr id="20" name="文本框 19"/>
          <p:cNvSpPr txBox="1"/>
          <p:nvPr>
            <p:custDataLst>
              <p:tags r:id="rId13"/>
            </p:custDataLst>
          </p:nvPr>
        </p:nvSpPr>
        <p:spPr>
          <a:xfrm>
            <a:off x="5375921" y="2647802"/>
            <a:ext cx="1684449" cy="369332"/>
          </a:xfrm>
          <a:prstGeom prst="rect">
            <a:avLst/>
          </a:prstGeom>
          <a:noFill/>
        </p:spPr>
        <p:txBody>
          <a:bodyPr wrap="square" rtlCol="0">
            <a:spAutoFit/>
          </a:bodyPr>
          <a:lstStyle/>
          <a:p>
            <a:r>
              <a:rPr lang="zh-CN" altLang="en-US" b="1">
                <a:solidFill>
                  <a:srgbClr val="FF0000"/>
                </a:solidFill>
                <a:latin typeface="微软雅黑" panose="020B0503020204020204" pitchFamily="34" charset="-122"/>
                <a:ea typeface="微软雅黑" panose="020B0503020204020204" pitchFamily="34" charset="-122"/>
              </a:rPr>
              <a:t>中俄联合军演</a:t>
            </a:r>
            <a:endParaRPr lang="zh-CN" altLang="en-US" b="1">
              <a:solidFill>
                <a:srgbClr val="FF0000"/>
              </a:solidFill>
              <a:latin typeface="微软雅黑" panose="020B0503020204020204" pitchFamily="34" charset="-122"/>
              <a:ea typeface="微软雅黑" panose="020B0503020204020204" pitchFamily="34" charset="-122"/>
            </a:endParaRPr>
          </a:p>
        </p:txBody>
      </p:sp>
      <p:sp>
        <p:nvSpPr>
          <p:cNvPr id="23" name="文本框 3"/>
          <p:cNvSpPr/>
          <p:nvPr>
            <p:custDataLst>
              <p:tags r:id="rId14"/>
            </p:custDataLst>
          </p:nvPr>
        </p:nvSpPr>
        <p:spPr>
          <a:xfrm>
            <a:off x="1888223" y="4959832"/>
            <a:ext cx="8415552" cy="830997"/>
          </a:xfrm>
          <a:prstGeom prst="rect">
            <a:avLst/>
          </a:prstGeom>
          <a:solidFill>
            <a:schemeClr val="accent5">
              <a:lumMod val="20000"/>
              <a:lumOff val="80000"/>
            </a:schemeClr>
          </a:solidFill>
          <a:ln>
            <a:noFill/>
            <a:miter lim="800000"/>
          </a:ln>
        </p:spPr>
        <p:txBody>
          <a:bodyPr wrap="square" anchor="t" anchorCtr="0">
            <a:spAutoFit/>
          </a:bodyPr>
          <a:lstStyle>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a:ea typeface="宋体" panose="02010600030101010101" pitchFamily="2" charset="-122"/>
              </a:defRPr>
            </a:lvl5pPr>
          </a:lstStyle>
          <a:p>
            <a:pPr marL="257175" indent="-257175">
              <a:lnSpc>
                <a:spcPct val="150000"/>
              </a:lnSpc>
              <a:buFont typeface="Wingdings" panose="05000000000000000000" pitchFamily="2" charset="2"/>
              <a:buChar char="Ø"/>
            </a:pPr>
            <a:r>
              <a:rPr lang="zh-CN" altLang="en-US" sz="3200" b="1" dirty="0">
                <a:latin typeface="微软雅黑" panose="020B0503020204020204" pitchFamily="34" charset="-122"/>
                <a:ea typeface="微软雅黑" panose="020B0503020204020204" pitchFamily="34" charset="-122"/>
              </a:rPr>
              <a:t>以上图片反映了国家间交往的方式是什么？</a:t>
            </a:r>
            <a:endParaRPr lang="zh-CN" altLang="en-US" sz="3200" b="1" dirty="0">
              <a:latin typeface="微软雅黑" panose="020B0503020204020204" pitchFamily="34" charset="-122"/>
              <a:ea typeface="微软雅黑" panose="020B0503020204020204" pitchFamily="34" charset="-122"/>
            </a:endParaRPr>
          </a:p>
        </p:txBody>
      </p:sp>
      <p:sp>
        <p:nvSpPr>
          <p:cNvPr id="27" name="Text Box 7"/>
          <p:cNvSpPr/>
          <p:nvPr>
            <p:custDataLst>
              <p:tags r:id="rId15"/>
            </p:custDataLst>
          </p:nvPr>
        </p:nvSpPr>
        <p:spPr>
          <a:xfrm>
            <a:off x="5407148" y="5851433"/>
            <a:ext cx="1440160" cy="707886"/>
          </a:xfrm>
          <a:prstGeom prst="rect">
            <a:avLst/>
          </a:prstGeom>
          <a:noFill/>
          <a:ln>
            <a:noFill/>
            <a:round/>
          </a:ln>
        </p:spPr>
        <p:txBody>
          <a:bodyPr wrap="square" anchor="t" anchorCtr="0">
            <a:spAutoFit/>
          </a:bodyPr>
          <a:lstStyle>
            <a:lvl1pPr marL="0" indent="0" algn="l" defTabSz="914400" rtl="0" eaLnBrk="0" fontAlgn="base" hangingPunct="0">
              <a:lnSpc>
                <a:spcPct val="100000"/>
              </a:lnSpc>
              <a:spcBef>
                <a:spcPct val="0"/>
              </a:spcBef>
              <a:spcAft>
                <a:spcPct val="0"/>
              </a:spcAft>
              <a:buClrTx/>
              <a:buSzTx/>
              <a:buFontTx/>
              <a:buNone/>
              <a:defRPr lang="zh-CN" altLang="en-US" sz="10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0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0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0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000" b="0" i="0" u="none" baseline="0">
                <a:solidFill>
                  <a:schemeClr val="tx1"/>
                </a:solidFill>
                <a:latin typeface="Arial" panose="020B0604020202020204" pitchFamily="34" charset="0"/>
                <a:ea typeface="宋体" panose="02010600030101010101" pitchFamily="2" charset="-122"/>
              </a:defRPr>
            </a:lvl5pPr>
          </a:lstStyle>
          <a:p>
            <a:r>
              <a:rPr sz="4000" b="1" kern="0">
                <a:solidFill>
                  <a:srgbClr val="FF0000"/>
                </a:solidFill>
                <a:latin typeface="微软雅黑" panose="020B0503020204020204" pitchFamily="34" charset="-122"/>
                <a:ea typeface="微软雅黑" panose="020B0503020204020204" pitchFamily="34" charset="-122"/>
              </a:rPr>
              <a:t>合作</a:t>
            </a:r>
            <a:endParaRPr sz="4000" b="1" kern="0">
              <a:solidFill>
                <a:srgbClr val="FF0000"/>
              </a:solidFill>
              <a:latin typeface="微软雅黑" panose="020B0503020204020204" pitchFamily="34" charset="-122"/>
              <a:ea typeface="微软雅黑" panose="020B0503020204020204" pitchFamily="34" charset="-122"/>
            </a:endParaRPr>
          </a:p>
        </p:txBody>
      </p:sp>
    </p:spTree>
    <p:custDataLst>
      <p:tags r:id="rId16"/>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additive="base">
                                        <p:cTn id="11"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custDataLst>
              <p:tags r:id="rId1"/>
            </p:custDataLst>
          </p:nvPr>
        </p:nvSpPr>
        <p:spPr>
          <a:xfrm>
            <a:off x="0" y="6671312"/>
            <a:ext cx="12160251" cy="170815"/>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1"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 name="矩形 1"/>
          <p:cNvSpPr/>
          <p:nvPr>
            <p:custDataLst>
              <p:tags r:id="rId2"/>
            </p:custDataLst>
          </p:nvPr>
        </p:nvSpPr>
        <p:spPr>
          <a:xfrm>
            <a:off x="0" y="2"/>
            <a:ext cx="12160251" cy="170815"/>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1"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pic>
        <p:nvPicPr>
          <p:cNvPr id="7" name="图片 6"/>
          <p:cNvPicPr>
            <a:picLocks noChangeAspect="1"/>
          </p:cNvPicPr>
          <p:nvPr>
            <p:custDataLst>
              <p:tags r:id="rId3"/>
            </p:custDataLst>
          </p:nvPr>
        </p:nvPicPr>
        <p:blipFill>
          <a:blip r:embed="rId4" cstate="email"/>
          <a:stretch>
            <a:fillRect/>
          </a:stretch>
        </p:blipFill>
        <p:spPr>
          <a:xfrm>
            <a:off x="196215" y="487045"/>
            <a:ext cx="4246880" cy="2586990"/>
          </a:xfrm>
          <a:prstGeom prst="rect">
            <a:avLst/>
          </a:prstGeom>
        </p:spPr>
      </p:pic>
      <p:sp>
        <p:nvSpPr>
          <p:cNvPr id="10" name="文本框 9"/>
          <p:cNvSpPr txBox="1"/>
          <p:nvPr>
            <p:custDataLst>
              <p:tags r:id="rId5"/>
            </p:custDataLst>
          </p:nvPr>
        </p:nvSpPr>
        <p:spPr>
          <a:xfrm>
            <a:off x="998855" y="2552065"/>
            <a:ext cx="2641600" cy="521970"/>
          </a:xfrm>
          <a:prstGeom prst="rect">
            <a:avLst/>
          </a:prstGeom>
          <a:noFill/>
        </p:spPr>
        <p:txBody>
          <a:bodyPr wrap="square" rtlCol="0">
            <a:spAutoFit/>
          </a:bodyPr>
          <a:lstStyle/>
          <a:p>
            <a:r>
              <a:rPr lang="zh-CN" altLang="en-US" sz="2800">
                <a:solidFill>
                  <a:schemeClr val="bg1"/>
                </a:solidFill>
              </a:rPr>
              <a:t>巴以冲突</a:t>
            </a:r>
            <a:endParaRPr lang="zh-CN" altLang="en-US" sz="2800">
              <a:solidFill>
                <a:schemeClr val="bg1"/>
              </a:solidFill>
            </a:endParaRPr>
          </a:p>
        </p:txBody>
      </p:sp>
      <p:pic>
        <p:nvPicPr>
          <p:cNvPr id="62470" name="Picture 2"/>
          <p:cNvPicPr/>
          <p:nvPr>
            <p:custDataLst>
              <p:tags r:id="rId6"/>
            </p:custDataLst>
          </p:nvPr>
        </p:nvPicPr>
        <p:blipFill>
          <a:blip r:embed="rId7" cstate="email"/>
          <a:stretch>
            <a:fillRect/>
          </a:stretch>
        </p:blipFill>
        <p:spPr>
          <a:xfrm>
            <a:off x="4669157" y="487046"/>
            <a:ext cx="3584575" cy="2586355"/>
          </a:xfrm>
          <a:prstGeom prst="rect">
            <a:avLst/>
          </a:prstGeom>
          <a:noFill/>
          <a:ln>
            <a:noFill/>
            <a:miter lim="800000"/>
            <a:headEnd/>
            <a:tailEnd/>
          </a:ln>
        </p:spPr>
      </p:pic>
      <p:sp>
        <p:nvSpPr>
          <p:cNvPr id="62471" name="文本框 12"/>
          <p:cNvSpPr/>
          <p:nvPr>
            <p:custDataLst>
              <p:tags r:id="rId8"/>
            </p:custDataLst>
          </p:nvPr>
        </p:nvSpPr>
        <p:spPr>
          <a:xfrm>
            <a:off x="5545457" y="2654301"/>
            <a:ext cx="1831975" cy="523220"/>
          </a:xfrm>
          <a:prstGeom prst="rect">
            <a:avLst/>
          </a:prstGeom>
          <a:noFill/>
          <a:ln>
            <a:noFill/>
            <a:miter lim="800000"/>
          </a:ln>
        </p:spPr>
        <p:txBody>
          <a:bodyPr wrap="square" anchor="t" anchorCtr="0">
            <a:spAutoFit/>
          </a:bodyPr>
          <a:lstStyle>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lvl="0"/>
            <a:r>
              <a:rPr lang="zh-CN" altLang="en-US" sz="2800">
                <a:solidFill>
                  <a:schemeClr val="tx1"/>
                </a:solidFill>
                <a:highlight>
                  <a:srgbClr val="FFFF00"/>
                </a:highlight>
                <a:latin typeface="微软雅黑" panose="020B0503020204020204" pitchFamily="34" charset="-122"/>
                <a:ea typeface="微软雅黑" panose="020B0503020204020204" pitchFamily="34" charset="-122"/>
              </a:rPr>
              <a:t>印巴炮战</a:t>
            </a:r>
            <a:endParaRPr lang="zh-CN" altLang="en-US" sz="2800">
              <a:solidFill>
                <a:schemeClr val="tx1"/>
              </a:solidFill>
              <a:highlight>
                <a:srgbClr val="FFFF00"/>
              </a:highlight>
              <a:latin typeface="微软雅黑" panose="020B0503020204020204" pitchFamily="34" charset="-122"/>
              <a:ea typeface="微软雅黑" panose="020B0503020204020204" pitchFamily="34" charset="-122"/>
            </a:endParaRPr>
          </a:p>
        </p:txBody>
      </p:sp>
      <p:pic>
        <p:nvPicPr>
          <p:cNvPr id="3" name="图片 2"/>
          <p:cNvPicPr>
            <a:picLocks noChangeAspect="1"/>
          </p:cNvPicPr>
          <p:nvPr>
            <p:custDataLst>
              <p:tags r:id="rId9"/>
            </p:custDataLst>
          </p:nvPr>
        </p:nvPicPr>
        <p:blipFill>
          <a:blip r:embed="rId10" cstate="email"/>
          <a:stretch>
            <a:fillRect/>
          </a:stretch>
        </p:blipFill>
        <p:spPr>
          <a:xfrm>
            <a:off x="8352791" y="440055"/>
            <a:ext cx="3807460" cy="2672080"/>
          </a:xfrm>
          <a:prstGeom prst="rect">
            <a:avLst/>
          </a:prstGeom>
        </p:spPr>
      </p:pic>
      <p:sp>
        <p:nvSpPr>
          <p:cNvPr id="5" name="文本框 4"/>
          <p:cNvSpPr txBox="1"/>
          <p:nvPr>
            <p:custDataLst>
              <p:tags r:id="rId11"/>
            </p:custDataLst>
          </p:nvPr>
        </p:nvSpPr>
        <p:spPr>
          <a:xfrm>
            <a:off x="9478011" y="2489837"/>
            <a:ext cx="1826141" cy="584775"/>
          </a:xfrm>
          <a:prstGeom prst="rect">
            <a:avLst/>
          </a:prstGeom>
          <a:noFill/>
        </p:spPr>
        <p:txBody>
          <a:bodyPr wrap="none" rtlCol="0" anchor="t">
            <a:spAutoFit/>
          </a:bodyPr>
          <a:lstStyle/>
          <a:p>
            <a:pPr lvl="0">
              <a:lnSpc>
                <a:spcPct val="100000"/>
              </a:lnSpc>
              <a:spcBef>
                <a:spcPct val="0"/>
              </a:spcBef>
              <a:spcAft>
                <a:spcPct val="35000"/>
              </a:spcAft>
            </a:pPr>
            <a:r>
              <a:rPr lang="zh-CN" altLang="en-US" sz="3200">
                <a:solidFill>
                  <a:schemeClr val="bg1"/>
                </a:solidFill>
                <a:latin typeface="微软雅黑" panose="020B0503020204020204" pitchFamily="34" charset="-122"/>
                <a:ea typeface="微软雅黑" panose="020B0503020204020204" pitchFamily="34" charset="-122"/>
                <a:sym typeface="+mn-ea"/>
              </a:rPr>
              <a:t>俄美反目</a:t>
            </a:r>
            <a:endParaRPr lang="zh-CN" altLang="en-US" sz="3200">
              <a:solidFill>
                <a:schemeClr val="bg1"/>
              </a:solidFill>
              <a:latin typeface="微软雅黑" panose="020B0503020204020204" pitchFamily="34" charset="-122"/>
              <a:ea typeface="微软雅黑" panose="020B0503020204020204" pitchFamily="34" charset="-122"/>
              <a:sym typeface="+mn-ea"/>
            </a:endParaRPr>
          </a:p>
        </p:txBody>
      </p:sp>
      <p:sp>
        <p:nvSpPr>
          <p:cNvPr id="71687" name="文本框 8"/>
          <p:cNvSpPr/>
          <p:nvPr>
            <p:custDataLst>
              <p:tags r:id="rId12"/>
            </p:custDataLst>
          </p:nvPr>
        </p:nvSpPr>
        <p:spPr>
          <a:xfrm>
            <a:off x="838200" y="6156642"/>
            <a:ext cx="2540000" cy="522288"/>
          </a:xfrm>
          <a:prstGeom prst="rect">
            <a:avLst/>
          </a:prstGeom>
          <a:noFill/>
          <a:ln>
            <a:noFill/>
            <a:miter lim="800000"/>
          </a:ln>
        </p:spPr>
        <p:txBody>
          <a:bodyPr anchor="t" anchorCtr="0">
            <a:spAutoFit/>
          </a:bodyPr>
          <a:lstStyle>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lvl="0"/>
            <a:r>
              <a:rPr lang="zh-CN" altLang="en-US" sz="2800">
                <a:latin typeface="微软雅黑" panose="020B0503020204020204" pitchFamily="34" charset="-122"/>
                <a:ea typeface="微软雅黑" panose="020B0503020204020204" pitchFamily="34" charset="-122"/>
              </a:rPr>
              <a:t>中印对峙</a:t>
            </a:r>
            <a:endParaRPr lang="zh-CN" altLang="en-US" sz="2800">
              <a:latin typeface="微软雅黑" panose="020B0503020204020204" pitchFamily="34" charset="-122"/>
              <a:ea typeface="微软雅黑" panose="020B0503020204020204" pitchFamily="34" charset="-122"/>
            </a:endParaRPr>
          </a:p>
        </p:txBody>
      </p:sp>
      <p:pic>
        <p:nvPicPr>
          <p:cNvPr id="26" name="图片 25"/>
          <p:cNvPicPr>
            <a:picLocks noChangeAspect="1"/>
          </p:cNvPicPr>
          <p:nvPr>
            <p:custDataLst>
              <p:tags r:id="rId13"/>
            </p:custDataLst>
          </p:nvPr>
        </p:nvPicPr>
        <p:blipFill>
          <a:blip r:embed="rId14" cstate="email"/>
          <a:stretch>
            <a:fillRect/>
          </a:stretch>
        </p:blipFill>
        <p:spPr>
          <a:xfrm>
            <a:off x="1" y="3390267"/>
            <a:ext cx="3902711" cy="2822575"/>
          </a:xfrm>
          <a:prstGeom prst="rect">
            <a:avLst/>
          </a:prstGeom>
        </p:spPr>
      </p:pic>
      <p:pic>
        <p:nvPicPr>
          <p:cNvPr id="8" name="图片 7"/>
          <p:cNvPicPr>
            <a:picLocks noChangeAspect="1"/>
          </p:cNvPicPr>
          <p:nvPr>
            <p:custDataLst>
              <p:tags r:id="rId15"/>
            </p:custDataLst>
          </p:nvPr>
        </p:nvPicPr>
        <p:blipFill>
          <a:blip r:embed="rId16" cstate="email"/>
          <a:stretch>
            <a:fillRect/>
          </a:stretch>
        </p:blipFill>
        <p:spPr>
          <a:xfrm>
            <a:off x="4104006" y="3390265"/>
            <a:ext cx="3562985" cy="2857500"/>
          </a:xfrm>
          <a:prstGeom prst="rect">
            <a:avLst/>
          </a:prstGeom>
        </p:spPr>
      </p:pic>
      <p:sp>
        <p:nvSpPr>
          <p:cNvPr id="9" name="文本框 8"/>
          <p:cNvSpPr txBox="1"/>
          <p:nvPr>
            <p:custDataLst>
              <p:tags r:id="rId17"/>
            </p:custDataLst>
          </p:nvPr>
        </p:nvSpPr>
        <p:spPr>
          <a:xfrm>
            <a:off x="4980941" y="6156327"/>
            <a:ext cx="1826141" cy="584775"/>
          </a:xfrm>
          <a:prstGeom prst="rect">
            <a:avLst/>
          </a:prstGeom>
          <a:noFill/>
        </p:spPr>
        <p:txBody>
          <a:bodyPr wrap="none" rtlCol="0" anchor="t">
            <a:spAutoFit/>
          </a:bodyPr>
          <a:lstStyle/>
          <a:p>
            <a:pPr lvl="0">
              <a:lnSpc>
                <a:spcPct val="100000"/>
              </a:lnSpc>
              <a:spcBef>
                <a:spcPct val="0"/>
              </a:spcBef>
              <a:spcAft>
                <a:spcPct val="35000"/>
              </a:spcAft>
            </a:pPr>
            <a:r>
              <a:rPr lang="zh-CN" altLang="en-US" sz="3200">
                <a:latin typeface="微软雅黑" panose="020B0503020204020204" pitchFamily="34" charset="-122"/>
                <a:ea typeface="微软雅黑" panose="020B0503020204020204" pitchFamily="34" charset="-122"/>
                <a:sym typeface="+mn-ea"/>
              </a:rPr>
              <a:t>英国脱欧</a:t>
            </a:r>
            <a:endParaRPr lang="zh-CN" altLang="en-US" sz="3200">
              <a:latin typeface="微软雅黑" panose="020B0503020204020204" pitchFamily="34" charset="-122"/>
              <a:ea typeface="微软雅黑" panose="020B0503020204020204" pitchFamily="34" charset="-122"/>
            </a:endParaRPr>
          </a:p>
        </p:txBody>
      </p:sp>
      <p:grpSp>
        <p:nvGrpSpPr>
          <p:cNvPr id="19" name="组合 18"/>
          <p:cNvGrpSpPr/>
          <p:nvPr>
            <p:custDataLst>
              <p:tags r:id="rId18"/>
            </p:custDataLst>
          </p:nvPr>
        </p:nvGrpSpPr>
        <p:grpSpPr>
          <a:xfrm>
            <a:off x="407036" y="228600"/>
            <a:ext cx="4500245" cy="541020"/>
            <a:chOff x="602" y="863"/>
            <a:chExt cx="7087" cy="852"/>
          </a:xfrm>
        </p:grpSpPr>
        <p:grpSp>
          <p:nvGrpSpPr>
            <p:cNvPr id="20" name="组合 19"/>
            <p:cNvGrpSpPr/>
            <p:nvPr>
              <p:custDataLst>
                <p:tags r:id="rId19"/>
              </p:custDataLst>
            </p:nvPr>
          </p:nvGrpSpPr>
          <p:grpSpPr>
            <a:xfrm>
              <a:off x="1722" y="864"/>
              <a:ext cx="5967" cy="851"/>
              <a:chOff x="1593860" y="668157"/>
              <a:chExt cx="3789021" cy="531222"/>
            </a:xfrm>
          </p:grpSpPr>
          <p:sp>
            <p:nvSpPr>
              <p:cNvPr id="21" name="矩形 20"/>
              <p:cNvSpPr/>
              <p:nvPr>
                <p:custDataLst>
                  <p:tags r:id="rId20"/>
                </p:custDataLst>
              </p:nvPr>
            </p:nvSpPr>
            <p:spPr>
              <a:xfrm>
                <a:off x="1687839" y="668157"/>
                <a:ext cx="3695042" cy="513119"/>
              </a:xfrm>
              <a:prstGeom prst="rect">
                <a:avLst/>
              </a:prstGeom>
            </p:spPr>
            <p:txBody>
              <a:bodyPr wrap="square">
                <a:spAutoFit/>
              </a:bodyPr>
              <a:lstStyle/>
              <a:p>
                <a:pPr lvl="0" eaLnBrk="1" hangingPunct="1"/>
                <a:r>
                  <a:rPr lang="zh-CN" altLang="en-US" sz="2800" b="1">
                    <a:solidFill>
                      <a:srgbClr val="FF0000"/>
                    </a:solidFill>
                    <a:latin typeface="微软雅黑" panose="020B0503020204020204" pitchFamily="34" charset="-122"/>
                    <a:ea typeface="微软雅黑" panose="020B0503020204020204" pitchFamily="34" charset="-122"/>
                    <a:sym typeface="+mn-ea"/>
                  </a:rPr>
                  <a:t>国家间的冲突</a:t>
                </a:r>
                <a:endParaRPr lang="zh-CN" altLang="en-US" sz="2800" b="1">
                  <a:solidFill>
                    <a:srgbClr val="FF0000"/>
                  </a:solidFill>
                  <a:latin typeface="微软雅黑" panose="020B0503020204020204" pitchFamily="34" charset="-122"/>
                  <a:ea typeface="微软雅黑" panose="020B0503020204020204" pitchFamily="34" charset="-122"/>
                  <a:sym typeface="+mn-ea"/>
                </a:endParaRPr>
              </a:p>
            </p:txBody>
          </p:sp>
          <p:sp>
            <p:nvSpPr>
              <p:cNvPr id="22" name="矩形 21"/>
              <p:cNvSpPr/>
              <p:nvPr>
                <p:custDataLst>
                  <p:tags r:id="rId21"/>
                </p:custDataLst>
              </p:nvPr>
            </p:nvSpPr>
            <p:spPr>
              <a:xfrm>
                <a:off x="1593860" y="683493"/>
                <a:ext cx="45719" cy="51588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000" b="1">
                  <a:solidFill>
                    <a:schemeClr val="accent2"/>
                  </a:solidFill>
                  <a:latin typeface="字魂58号-创中黑-Regular" panose="00000500000000000000" pitchFamily="2" charset="-122"/>
                  <a:ea typeface="字魂58号-创中黑-Regular" panose="00000500000000000000" pitchFamily="2" charset="-122"/>
                  <a:cs typeface="Arial" panose="020B0604020202020204" pitchFamily="34" charset="0"/>
                  <a:sym typeface="字魂58号-创中黑-Regular" panose="00000500000000000000" pitchFamily="2" charset="-122"/>
                </a:endParaRPr>
              </a:p>
            </p:txBody>
          </p:sp>
        </p:grpSp>
        <p:pic>
          <p:nvPicPr>
            <p:cNvPr id="23" name="图片 22"/>
            <p:cNvPicPr>
              <a:picLocks noChangeAspect="1"/>
            </p:cNvPicPr>
            <p:nvPr>
              <p:custDataLst>
                <p:tags r:id="rId22"/>
              </p:custDataLst>
            </p:nvPr>
          </p:nvPicPr>
          <p:blipFill>
            <a:blip r:embed="rId23" cstate="email"/>
            <a:stretch>
              <a:fillRect/>
            </a:stretch>
          </p:blipFill>
          <p:spPr>
            <a:xfrm>
              <a:off x="602" y="863"/>
              <a:ext cx="938" cy="823"/>
            </a:xfrm>
            <a:prstGeom prst="rect">
              <a:avLst/>
            </a:prstGeom>
          </p:spPr>
        </p:pic>
      </p:grpSp>
      <p:pic>
        <p:nvPicPr>
          <p:cNvPr id="11" name="图片 10"/>
          <p:cNvPicPr>
            <a:picLocks noChangeAspect="1"/>
          </p:cNvPicPr>
          <p:nvPr>
            <p:custDataLst>
              <p:tags r:id="rId24"/>
            </p:custDataLst>
          </p:nvPr>
        </p:nvPicPr>
        <p:blipFill>
          <a:blip r:embed="rId25"/>
          <a:stretch>
            <a:fillRect/>
          </a:stretch>
        </p:blipFill>
        <p:spPr>
          <a:xfrm>
            <a:off x="7868286" y="3536315"/>
            <a:ext cx="4041140" cy="2711450"/>
          </a:xfrm>
          <a:prstGeom prst="rect">
            <a:avLst/>
          </a:prstGeom>
        </p:spPr>
      </p:pic>
      <p:sp>
        <p:nvSpPr>
          <p:cNvPr id="12" name="文本框 11"/>
          <p:cNvSpPr txBox="1"/>
          <p:nvPr>
            <p:custDataLst>
              <p:tags r:id="rId26"/>
            </p:custDataLst>
          </p:nvPr>
        </p:nvSpPr>
        <p:spPr>
          <a:xfrm>
            <a:off x="8392795" y="6212841"/>
            <a:ext cx="3713480" cy="523220"/>
          </a:xfrm>
          <a:prstGeom prst="rect">
            <a:avLst/>
          </a:prstGeom>
          <a:noFill/>
        </p:spPr>
        <p:txBody>
          <a:bodyPr wrap="square" rtlCol="0" anchor="t">
            <a:spAutoFit/>
          </a:bodyPr>
          <a:lstStyle/>
          <a:p>
            <a:r>
              <a:rPr lang="zh-CN" altLang="en-US" sz="2800"/>
              <a:t>美国与伊朗海军对峙</a:t>
            </a:r>
            <a:endParaRPr lang="zh-CN" altLang="en-US" sz="2800"/>
          </a:p>
        </p:txBody>
      </p:sp>
    </p:spTree>
    <p:custDataLst>
      <p:tags r:id="rId27"/>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custDataLst>
              <p:tags r:id="rId1"/>
            </p:custDataLst>
          </p:nvPr>
        </p:nvSpPr>
        <p:spPr>
          <a:xfrm>
            <a:off x="0" y="6671312"/>
            <a:ext cx="12160251" cy="170815"/>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1"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 name="矩形 1"/>
          <p:cNvSpPr/>
          <p:nvPr>
            <p:custDataLst>
              <p:tags r:id="rId2"/>
            </p:custDataLst>
          </p:nvPr>
        </p:nvSpPr>
        <p:spPr>
          <a:xfrm>
            <a:off x="0" y="2"/>
            <a:ext cx="12160251" cy="170815"/>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1"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pic>
        <p:nvPicPr>
          <p:cNvPr id="14" name="图片 13"/>
          <p:cNvPicPr>
            <a:picLocks noChangeAspect="1"/>
          </p:cNvPicPr>
          <p:nvPr>
            <p:custDataLst>
              <p:tags r:id="rId3"/>
            </p:custDataLst>
          </p:nvPr>
        </p:nvPicPr>
        <p:blipFill>
          <a:blip r:embed="rId4" cstate="email"/>
          <a:stretch>
            <a:fillRect/>
          </a:stretch>
        </p:blipFill>
        <p:spPr>
          <a:xfrm>
            <a:off x="407036" y="1318262"/>
            <a:ext cx="3418205" cy="2323465"/>
          </a:xfrm>
          <a:prstGeom prst="rect">
            <a:avLst/>
          </a:prstGeom>
        </p:spPr>
      </p:pic>
      <p:sp>
        <p:nvSpPr>
          <p:cNvPr id="6" name="文本框 8"/>
          <p:cNvSpPr/>
          <p:nvPr>
            <p:custDataLst>
              <p:tags r:id="rId5"/>
            </p:custDataLst>
          </p:nvPr>
        </p:nvSpPr>
        <p:spPr>
          <a:xfrm>
            <a:off x="615315" y="3698558"/>
            <a:ext cx="2540000" cy="523220"/>
          </a:xfrm>
          <a:prstGeom prst="rect">
            <a:avLst/>
          </a:prstGeom>
          <a:noFill/>
          <a:ln>
            <a:noFill/>
            <a:miter lim="800000"/>
          </a:ln>
        </p:spPr>
        <p:txBody>
          <a:bodyPr anchor="t" anchorCtr="0">
            <a:spAutoFit/>
          </a:bodyPr>
          <a:lstStyle>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lvl="0"/>
            <a:r>
              <a:rPr lang="zh-CN" altLang="en-US" sz="2800">
                <a:solidFill>
                  <a:schemeClr val="tx1"/>
                </a:solidFill>
                <a:latin typeface="微软雅黑" panose="020B0503020204020204" pitchFamily="34" charset="-122"/>
                <a:ea typeface="微软雅黑" panose="020B0503020204020204" pitchFamily="34" charset="-122"/>
              </a:rPr>
              <a:t>中美贸易战</a:t>
            </a:r>
            <a:endParaRPr lang="zh-CN" altLang="en-US" sz="2800">
              <a:solidFill>
                <a:schemeClr val="tx1"/>
              </a:solidFill>
              <a:latin typeface="微软雅黑" panose="020B0503020204020204" pitchFamily="34" charset="-122"/>
              <a:ea typeface="微软雅黑" panose="020B0503020204020204" pitchFamily="34" charset="-122"/>
            </a:endParaRPr>
          </a:p>
        </p:txBody>
      </p:sp>
      <p:grpSp>
        <p:nvGrpSpPr>
          <p:cNvPr id="19" name="组合 18"/>
          <p:cNvGrpSpPr/>
          <p:nvPr>
            <p:custDataLst>
              <p:tags r:id="rId6"/>
            </p:custDataLst>
          </p:nvPr>
        </p:nvGrpSpPr>
        <p:grpSpPr>
          <a:xfrm>
            <a:off x="407036" y="483235"/>
            <a:ext cx="4500245" cy="541020"/>
            <a:chOff x="602" y="863"/>
            <a:chExt cx="7087" cy="852"/>
          </a:xfrm>
        </p:grpSpPr>
        <p:grpSp>
          <p:nvGrpSpPr>
            <p:cNvPr id="20" name="组合 19"/>
            <p:cNvGrpSpPr/>
            <p:nvPr>
              <p:custDataLst>
                <p:tags r:id="rId7"/>
              </p:custDataLst>
            </p:nvPr>
          </p:nvGrpSpPr>
          <p:grpSpPr>
            <a:xfrm>
              <a:off x="1722" y="864"/>
              <a:ext cx="5967" cy="851"/>
              <a:chOff x="1593860" y="668157"/>
              <a:chExt cx="3789021" cy="531222"/>
            </a:xfrm>
          </p:grpSpPr>
          <p:sp>
            <p:nvSpPr>
              <p:cNvPr id="21" name="矩形 20"/>
              <p:cNvSpPr/>
              <p:nvPr>
                <p:custDataLst>
                  <p:tags r:id="rId8"/>
                </p:custDataLst>
              </p:nvPr>
            </p:nvSpPr>
            <p:spPr>
              <a:xfrm>
                <a:off x="1687839" y="668157"/>
                <a:ext cx="3695042" cy="513119"/>
              </a:xfrm>
              <a:prstGeom prst="rect">
                <a:avLst/>
              </a:prstGeom>
            </p:spPr>
            <p:txBody>
              <a:bodyPr wrap="square">
                <a:spAutoFit/>
              </a:bodyPr>
              <a:lstStyle/>
              <a:p>
                <a:pPr lvl="0" eaLnBrk="1" hangingPunct="1"/>
                <a:r>
                  <a:rPr lang="zh-CN" altLang="en-US" sz="2800" b="1">
                    <a:latin typeface="微软雅黑" panose="020B0503020204020204" pitchFamily="34" charset="-122"/>
                    <a:ea typeface="微软雅黑" panose="020B0503020204020204" pitchFamily="34" charset="-122"/>
                    <a:sym typeface="+mn-ea"/>
                  </a:rPr>
                  <a:t>国家间的竞争</a:t>
                </a:r>
                <a:endParaRPr lang="zh-CN" altLang="en-US" sz="2800" b="1">
                  <a:latin typeface="微软雅黑" panose="020B0503020204020204" pitchFamily="34" charset="-122"/>
                  <a:ea typeface="微软雅黑" panose="020B0503020204020204" pitchFamily="34" charset="-122"/>
                  <a:sym typeface="+mn-ea"/>
                </a:endParaRPr>
              </a:p>
            </p:txBody>
          </p:sp>
          <p:sp>
            <p:nvSpPr>
              <p:cNvPr id="22" name="矩形 21"/>
              <p:cNvSpPr/>
              <p:nvPr>
                <p:custDataLst>
                  <p:tags r:id="rId9"/>
                </p:custDataLst>
              </p:nvPr>
            </p:nvSpPr>
            <p:spPr>
              <a:xfrm>
                <a:off x="1593860" y="683493"/>
                <a:ext cx="45719" cy="51588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000" b="1">
                  <a:solidFill>
                    <a:schemeClr val="accent2"/>
                  </a:solidFill>
                  <a:latin typeface="字魂58号-创中黑-Regular" panose="00000500000000000000" pitchFamily="2" charset="-122"/>
                  <a:ea typeface="字魂58号-创中黑-Regular" panose="00000500000000000000" pitchFamily="2" charset="-122"/>
                  <a:cs typeface="Arial" panose="020B0604020202020204" pitchFamily="34" charset="0"/>
                  <a:sym typeface="字魂58号-创中黑-Regular" panose="00000500000000000000" pitchFamily="2" charset="-122"/>
                </a:endParaRPr>
              </a:p>
            </p:txBody>
          </p:sp>
        </p:grpSp>
        <p:pic>
          <p:nvPicPr>
            <p:cNvPr id="23" name="图片 22"/>
            <p:cNvPicPr>
              <a:picLocks noChangeAspect="1"/>
            </p:cNvPicPr>
            <p:nvPr>
              <p:custDataLst>
                <p:tags r:id="rId10"/>
              </p:custDataLst>
            </p:nvPr>
          </p:nvPicPr>
          <p:blipFill>
            <a:blip r:embed="rId11" cstate="email"/>
            <a:stretch>
              <a:fillRect/>
            </a:stretch>
          </p:blipFill>
          <p:spPr>
            <a:xfrm>
              <a:off x="602" y="863"/>
              <a:ext cx="938" cy="823"/>
            </a:xfrm>
            <a:prstGeom prst="rect">
              <a:avLst/>
            </a:prstGeom>
          </p:spPr>
        </p:pic>
      </p:grpSp>
      <p:pic>
        <p:nvPicPr>
          <p:cNvPr id="7" name="图片 6"/>
          <p:cNvPicPr>
            <a:picLocks noChangeAspect="1"/>
          </p:cNvPicPr>
          <p:nvPr>
            <p:custDataLst>
              <p:tags r:id="rId12"/>
            </p:custDataLst>
          </p:nvPr>
        </p:nvPicPr>
        <p:blipFill>
          <a:blip r:embed="rId13" cstate="email"/>
          <a:stretch>
            <a:fillRect/>
          </a:stretch>
        </p:blipFill>
        <p:spPr>
          <a:xfrm>
            <a:off x="3961765" y="1318260"/>
            <a:ext cx="3850640" cy="2379980"/>
          </a:xfrm>
          <a:prstGeom prst="rect">
            <a:avLst/>
          </a:prstGeom>
        </p:spPr>
      </p:pic>
      <p:sp>
        <p:nvSpPr>
          <p:cNvPr id="8" name="文本框 7"/>
          <p:cNvSpPr txBox="1"/>
          <p:nvPr>
            <p:custDataLst>
              <p:tags r:id="rId14"/>
            </p:custDataLst>
          </p:nvPr>
        </p:nvSpPr>
        <p:spPr>
          <a:xfrm>
            <a:off x="3825240" y="3801746"/>
            <a:ext cx="4094480" cy="2677656"/>
          </a:xfrm>
          <a:prstGeom prst="rect">
            <a:avLst/>
          </a:prstGeom>
          <a:noFill/>
        </p:spPr>
        <p:txBody>
          <a:bodyPr wrap="square" rtlCol="0">
            <a:spAutoFit/>
          </a:bodyPr>
          <a:lstStyle/>
          <a:p>
            <a:pPr>
              <a:lnSpc>
                <a:spcPct val="100000"/>
              </a:lnSpc>
            </a:pPr>
            <a:r>
              <a:rPr lang="zh-CN" altLang="en-US" sz="2800" b="1" dirty="0">
                <a:latin typeface="楷体" panose="02010609060101010101" charset="-122"/>
                <a:ea typeface="楷体" panose="02010609060101010101" charset="-122"/>
                <a:cs typeface="楷体" panose="02010609060101010101" charset="-122"/>
                <a:sym typeface="+mn-ea"/>
              </a:rPr>
              <a:t>2021年10月</a:t>
            </a:r>
            <a:r>
              <a:rPr lang="en-US" altLang="zh-CN" sz="2800" b="1" dirty="0">
                <a:latin typeface="楷体" panose="02010609060101010101" charset="-122"/>
                <a:ea typeface="楷体" panose="02010609060101010101" charset="-122"/>
                <a:cs typeface="楷体" panose="02010609060101010101" charset="-122"/>
                <a:sym typeface="+mn-ea"/>
              </a:rPr>
              <a:t>28</a:t>
            </a:r>
            <a:r>
              <a:rPr lang="zh-CN" altLang="en-US" sz="2800" b="1" dirty="0">
                <a:latin typeface="楷体" panose="02010609060101010101" charset="-122"/>
                <a:ea typeface="楷体" panose="02010609060101010101" charset="-122"/>
                <a:cs typeface="楷体" panose="02010609060101010101" charset="-122"/>
                <a:sym typeface="+mn-ea"/>
              </a:rPr>
              <a:t>日，</a:t>
            </a:r>
            <a:r>
              <a:rPr lang="zh-CN" altLang="en-US" sz="2800" b="1" dirty="0">
                <a:latin typeface="楷体" panose="02010609060101010101" charset="-122"/>
                <a:ea typeface="楷体" panose="02010609060101010101" charset="-122"/>
                <a:cs typeface="楷体" panose="02010609060101010101" charset="-122"/>
              </a:rPr>
              <a:t>美国参议院刚刚正式通过了“ 2021年安全设备法 ”；以“国家安全”为借口，正式开启新一轮全美封堵华为、中兴！</a:t>
            </a:r>
            <a:endParaRPr lang="zh-CN" altLang="en-US" sz="2800" b="1" dirty="0">
              <a:latin typeface="楷体" panose="02010609060101010101" charset="-122"/>
              <a:ea typeface="楷体" panose="02010609060101010101" charset="-122"/>
              <a:cs typeface="楷体" panose="02010609060101010101" charset="-122"/>
            </a:endParaRPr>
          </a:p>
        </p:txBody>
      </p:sp>
      <p:pic>
        <p:nvPicPr>
          <p:cNvPr id="65542" name="图片 8"/>
          <p:cNvPicPr/>
          <p:nvPr>
            <p:custDataLst>
              <p:tags r:id="rId15"/>
            </p:custDataLst>
          </p:nvPr>
        </p:nvPicPr>
        <p:blipFill>
          <a:blip r:embed="rId16" cstate="email"/>
          <a:stretch>
            <a:fillRect/>
          </a:stretch>
        </p:blipFill>
        <p:spPr>
          <a:xfrm>
            <a:off x="407035" y="4257040"/>
            <a:ext cx="3002280" cy="1798320"/>
          </a:xfrm>
          <a:prstGeom prst="rect">
            <a:avLst/>
          </a:prstGeom>
          <a:noFill/>
          <a:ln>
            <a:noFill/>
            <a:miter lim="800000"/>
            <a:headEnd/>
            <a:tailEnd/>
          </a:ln>
        </p:spPr>
      </p:pic>
      <p:sp>
        <p:nvSpPr>
          <p:cNvPr id="65543" name="文本框 9"/>
          <p:cNvSpPr/>
          <p:nvPr>
            <p:custDataLst>
              <p:tags r:id="rId17"/>
            </p:custDataLst>
          </p:nvPr>
        </p:nvSpPr>
        <p:spPr>
          <a:xfrm>
            <a:off x="615315" y="6210937"/>
            <a:ext cx="3027680" cy="461665"/>
          </a:xfrm>
          <a:prstGeom prst="rect">
            <a:avLst/>
          </a:prstGeom>
          <a:noFill/>
          <a:ln>
            <a:noFill/>
            <a:miter lim="800000"/>
          </a:ln>
        </p:spPr>
        <p:txBody>
          <a:bodyPr wrap="square" anchor="t" anchorCtr="0">
            <a:spAutoFit/>
          </a:bodyPr>
          <a:lstStyle>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lvl="0"/>
            <a:r>
              <a:rPr lang="zh-CN" altLang="en-US" sz="2400" b="1">
                <a:latin typeface="楷体" panose="02010609060101010101" charset="-122"/>
                <a:ea typeface="楷体" panose="02010609060101010101" charset="-122"/>
              </a:rPr>
              <a:t>美国制裁华为中兴</a:t>
            </a:r>
            <a:endParaRPr lang="zh-CN" altLang="en-US" sz="2400" b="1">
              <a:latin typeface="楷体" panose="02010609060101010101" charset="-122"/>
              <a:ea typeface="楷体" panose="02010609060101010101" charset="-122"/>
            </a:endParaRPr>
          </a:p>
        </p:txBody>
      </p:sp>
      <p:pic>
        <p:nvPicPr>
          <p:cNvPr id="9" name="图片 8"/>
          <p:cNvPicPr>
            <a:picLocks noChangeAspect="1"/>
          </p:cNvPicPr>
          <p:nvPr>
            <p:custDataLst>
              <p:tags r:id="rId18"/>
            </p:custDataLst>
          </p:nvPr>
        </p:nvPicPr>
        <p:blipFill>
          <a:blip r:embed="rId19"/>
          <a:stretch>
            <a:fillRect/>
          </a:stretch>
        </p:blipFill>
        <p:spPr>
          <a:xfrm>
            <a:off x="8155941" y="1318262"/>
            <a:ext cx="3760471" cy="2323465"/>
          </a:xfrm>
          <a:prstGeom prst="rect">
            <a:avLst/>
          </a:prstGeom>
        </p:spPr>
      </p:pic>
      <p:sp>
        <p:nvSpPr>
          <p:cNvPr id="10" name="文本框 9"/>
          <p:cNvSpPr txBox="1"/>
          <p:nvPr>
            <p:custDataLst>
              <p:tags r:id="rId20"/>
            </p:custDataLst>
          </p:nvPr>
        </p:nvSpPr>
        <p:spPr>
          <a:xfrm>
            <a:off x="8156577" y="4157346"/>
            <a:ext cx="3664585" cy="2246769"/>
          </a:xfrm>
          <a:prstGeom prst="rect">
            <a:avLst/>
          </a:prstGeom>
          <a:noFill/>
        </p:spPr>
        <p:txBody>
          <a:bodyPr wrap="square" rtlCol="0">
            <a:spAutoFit/>
          </a:bodyPr>
          <a:lstStyle/>
          <a:p>
            <a:r>
              <a:rPr lang="en-US" altLang="zh-CN" sz="2800" b="1" dirty="0">
                <a:latin typeface="楷体" panose="02010609060101010101" charset="-122"/>
                <a:ea typeface="楷体" panose="02010609060101010101" charset="-122"/>
                <a:cs typeface="楷体" panose="02010609060101010101" charset="-122"/>
              </a:rPr>
              <a:t>2021</a:t>
            </a:r>
            <a:r>
              <a:rPr lang="zh-CN" altLang="en-US" sz="2800" b="1" dirty="0">
                <a:latin typeface="楷体" panose="02010609060101010101" charset="-122"/>
                <a:ea typeface="楷体" panose="02010609060101010101" charset="-122"/>
                <a:cs typeface="楷体" panose="02010609060101010101" charset="-122"/>
              </a:rPr>
              <a:t>年</a:t>
            </a:r>
            <a:r>
              <a:rPr lang="en-US" altLang="zh-CN" sz="2800" b="1" dirty="0">
                <a:latin typeface="楷体" panose="02010609060101010101" charset="-122"/>
                <a:ea typeface="楷体" panose="02010609060101010101" charset="-122"/>
                <a:cs typeface="楷体" panose="02010609060101010101" charset="-122"/>
              </a:rPr>
              <a:t>9</a:t>
            </a:r>
            <a:r>
              <a:rPr lang="zh-CN" altLang="en-US" sz="2800" b="1" dirty="0">
                <a:latin typeface="楷体" panose="02010609060101010101" charset="-122"/>
                <a:ea typeface="楷体" panose="02010609060101010101" charset="-122"/>
                <a:cs typeface="楷体" panose="02010609060101010101" charset="-122"/>
              </a:rPr>
              <a:t>月24日，美国逮捕俄能源巨头高管诺瓦泰克公司首席财务官马克·杰特沃伊，或为了针对“北溪-2”</a:t>
            </a:r>
            <a:endParaRPr lang="zh-CN" altLang="en-US" sz="2800" b="1" dirty="0">
              <a:latin typeface="楷体" panose="02010609060101010101" charset="-122"/>
              <a:ea typeface="楷体" panose="02010609060101010101" charset="-122"/>
              <a:cs typeface="楷体" panose="02010609060101010101" charset="-122"/>
            </a:endParaRPr>
          </a:p>
        </p:txBody>
      </p:sp>
    </p:spTree>
    <p:custDataLst>
      <p:tags r:id="rId2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par>
                                <p:cTn id="8" presetID="18" presetClass="entr" presetSubtype="12"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strips(downLeft)">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strips(downLeft)">
                                      <p:cBhvr>
                                        <p:cTn id="15" dur="500"/>
                                        <p:tgtEl>
                                          <p:spTgt spid="8"/>
                                        </p:tgtEl>
                                      </p:cBhvr>
                                    </p:animEffect>
                                  </p:childTnLst>
                                </p:cTn>
                              </p:par>
                              <p:par>
                                <p:cTn id="16" presetID="18" presetClass="entr" presetSubtype="12"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strips(downLeft)">
                                      <p:cBhvr>
                                        <p:cTn id="18" dur="500"/>
                                        <p:tgtEl>
                                          <p:spTgt spid="7"/>
                                        </p:tgtEl>
                                      </p:cBhvr>
                                    </p:animEffect>
                                  </p:childTnLst>
                                </p:cTn>
                              </p:par>
                            </p:childTnLst>
                          </p:cTn>
                        </p:par>
                        <p:par>
                          <p:cTn id="19" fill="hold">
                            <p:stCondLst>
                              <p:cond delay="500"/>
                            </p:stCondLst>
                            <p:childTnLst>
                              <p:par>
                                <p:cTn id="20" presetID="22" presetClass="entr" presetSubtype="4" fill="hold" nodeType="afterEffect">
                                  <p:stCondLst>
                                    <p:cond delay="0"/>
                                  </p:stCondLst>
                                  <p:childTnLst>
                                    <p:set>
                                      <p:cBhvr>
                                        <p:cTn id="21" dur="1" fill="hold">
                                          <p:stCondLst>
                                            <p:cond delay="0"/>
                                          </p:stCondLst>
                                        </p:cTn>
                                        <p:tgtEl>
                                          <p:spTgt spid="65542"/>
                                        </p:tgtEl>
                                        <p:attrNameLst>
                                          <p:attrName>style.visibility</p:attrName>
                                        </p:attrNameLst>
                                      </p:cBhvr>
                                      <p:to>
                                        <p:strVal val="visible"/>
                                      </p:to>
                                    </p:set>
                                    <p:animEffect transition="in" filter="wipe(down)">
                                      <p:cBhvr>
                                        <p:cTn id="22" dur="500"/>
                                        <p:tgtEl>
                                          <p:spTgt spid="65542"/>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65543"/>
                                        </p:tgtEl>
                                        <p:attrNameLst>
                                          <p:attrName>style.visibility</p:attrName>
                                        </p:attrNameLst>
                                      </p:cBhvr>
                                      <p:to>
                                        <p:strVal val="visible"/>
                                      </p:to>
                                    </p:set>
                                    <p:animEffect transition="in" filter="wipe(down)">
                                      <p:cBhvr>
                                        <p:cTn id="25" dur="500"/>
                                        <p:tgtEl>
                                          <p:spTgt spid="65543"/>
                                        </p:tgtEl>
                                      </p:cBhvr>
                                    </p:animEffect>
                                  </p:childTnLst>
                                </p:cTn>
                              </p:par>
                            </p:childTnLst>
                          </p:cTn>
                        </p:par>
                      </p:childTnLst>
                    </p:cTn>
                  </p:par>
                  <p:par>
                    <p:cTn id="26" fill="hold">
                      <p:stCondLst>
                        <p:cond delay="indefinite"/>
                      </p:stCondLst>
                      <p:childTnLst>
                        <p:par>
                          <p:cTn id="27" fill="hold">
                            <p:stCondLst>
                              <p:cond delay="0"/>
                            </p:stCondLst>
                            <p:childTnLst>
                              <p:par>
                                <p:cTn id="28" presetID="37" presetClass="entr" presetSubtype="0"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900" decel="100000" fill="hold"/>
                                        <p:tgtEl>
                                          <p:spTgt spid="9"/>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34" presetID="3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900" decel="100000" fill="hold"/>
                                        <p:tgtEl>
                                          <p:spTgt spid="10"/>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65543"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4" name="组合 3"/>
          <p:cNvGrpSpPr/>
          <p:nvPr>
            <p:custDataLst>
              <p:tags r:id="rId1"/>
            </p:custDataLst>
          </p:nvPr>
        </p:nvGrpSpPr>
        <p:grpSpPr>
          <a:xfrm>
            <a:off x="2135188" y="3621090"/>
            <a:ext cx="7680325" cy="1439863"/>
            <a:chOff x="0" y="0"/>
            <a:chExt cx="7680288" cy="1080121"/>
          </a:xfrm>
        </p:grpSpPr>
        <p:sp>
          <p:nvSpPr>
            <p:cNvPr id="8198" name="直接连接符 17"/>
            <p:cNvSpPr/>
            <p:nvPr>
              <p:custDataLst>
                <p:tags r:id="rId2"/>
              </p:custDataLst>
            </p:nvPr>
          </p:nvSpPr>
          <p:spPr>
            <a:xfrm>
              <a:off x="0" y="0"/>
              <a:ext cx="7632000" cy="1"/>
            </a:xfrm>
            <a:prstGeom prst="line">
              <a:avLst/>
            </a:prstGeom>
            <a:ln w="12700" cap="flat" cmpd="sng">
              <a:solidFill>
                <a:srgbClr val="244061"/>
              </a:solidFill>
              <a:prstDash val="solid"/>
              <a:miter/>
              <a:headEnd type="none" w="med" len="med"/>
              <a:tailEnd type="none" w="med" len="med"/>
            </a:ln>
          </p:spPr>
          <p:txBody>
            <a:bodyPr/>
            <a:lstStyle/>
            <a:p/>
          </p:txBody>
        </p:sp>
        <p:sp>
          <p:nvSpPr>
            <p:cNvPr id="8199" name="直接连接符 21"/>
            <p:cNvSpPr/>
            <p:nvPr>
              <p:custDataLst>
                <p:tags r:id="rId3"/>
              </p:custDataLst>
            </p:nvPr>
          </p:nvSpPr>
          <p:spPr>
            <a:xfrm>
              <a:off x="48288" y="1080120"/>
              <a:ext cx="7632000" cy="1"/>
            </a:xfrm>
            <a:prstGeom prst="line">
              <a:avLst/>
            </a:prstGeom>
            <a:ln w="12700" cap="flat" cmpd="sng">
              <a:solidFill>
                <a:srgbClr val="244061"/>
              </a:solidFill>
              <a:prstDash val="solid"/>
              <a:miter/>
              <a:headEnd type="none" w="med" len="med"/>
              <a:tailEnd type="none" w="med" len="med"/>
            </a:ln>
          </p:spPr>
          <p:txBody>
            <a:bodyPr/>
            <a:lstStyle/>
            <a:p/>
          </p:txBody>
        </p:sp>
        <p:sp>
          <p:nvSpPr>
            <p:cNvPr id="8200" name="矩形 22"/>
            <p:cNvSpPr/>
            <p:nvPr>
              <p:custDataLst>
                <p:tags r:id="rId4"/>
              </p:custDataLst>
            </p:nvPr>
          </p:nvSpPr>
          <p:spPr>
            <a:xfrm>
              <a:off x="288032" y="112822"/>
              <a:ext cx="7344816" cy="675324"/>
            </a:xfrm>
            <a:prstGeom prst="rect">
              <a:avLst/>
            </a:prstGeom>
            <a:noFill/>
            <a:ln w="9525">
              <a:noFill/>
            </a:ln>
          </p:spPr>
          <p:txBody>
            <a:bodyPr wrap="square" lIns="68580" tIns="34290" rIns="68580" bIns="34290" anchor="t" anchorCtr="0">
              <a:spAutoFit/>
            </a:bodyPr>
            <a:lstStyle/>
            <a:p>
              <a:r>
                <a:rPr lang="zh-CN" altLang="en-US" sz="5400" b="1" dirty="0">
                  <a:solidFill>
                    <a:srgbClr val="E20000"/>
                  </a:solidFill>
                  <a:latin typeface="微软雅黑" panose="020B0503020204020204" pitchFamily="34" charset="-122"/>
                  <a:ea typeface="微软雅黑" panose="020B0503020204020204" pitchFamily="34" charset="-122"/>
                  <a:sym typeface="微软雅黑" panose="020B0503020204020204" pitchFamily="34" charset="-122"/>
                </a:rPr>
                <a:t>一、变化中</a:t>
              </a:r>
              <a:r>
                <a:rPr lang="zh-CN" altLang="en-US" sz="54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的世界格局</a:t>
              </a:r>
              <a:r>
                <a:rPr lang="zh-CN" altLang="en-US" sz="5400" b="1" dirty="0">
                  <a:solidFill>
                    <a:srgbClr val="E20000"/>
                  </a:solidFill>
                  <a:latin typeface="微软雅黑" panose="020B0503020204020204" pitchFamily="34" charset="-122"/>
                  <a:ea typeface="微软雅黑" panose="020B0503020204020204" pitchFamily="34" charset="-122"/>
                  <a:sym typeface="微软雅黑" panose="020B0503020204020204" pitchFamily="34" charset="-122"/>
                </a:rPr>
                <a:t> </a:t>
              </a:r>
              <a:endParaRPr lang="zh-CN" altLang="en-US" sz="5400" b="1" dirty="0">
                <a:solidFill>
                  <a:srgbClr val="E2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7178" name="组合 28"/>
          <p:cNvGrpSpPr>
            <a:grpSpLocks noChangeAspect="1"/>
          </p:cNvGrpSpPr>
          <p:nvPr>
            <p:custDataLst>
              <p:tags r:id="rId5"/>
            </p:custDataLst>
          </p:nvPr>
        </p:nvGrpSpPr>
        <p:grpSpPr>
          <a:xfrm>
            <a:off x="7108827" y="1457327"/>
            <a:ext cx="3059112" cy="1547813"/>
            <a:chOff x="0" y="0"/>
            <a:chExt cx="3059226" cy="1160332"/>
          </a:xfrm>
        </p:grpSpPr>
        <p:pic>
          <p:nvPicPr>
            <p:cNvPr id="8202" name="图片 24" descr="timg (75).jpg"/>
            <p:cNvPicPr>
              <a:picLocks noChangeAspect="1"/>
            </p:cNvPicPr>
            <p:nvPr>
              <p:custDataLst>
                <p:tags r:id="rId6"/>
              </p:custDataLst>
            </p:nvPr>
          </p:nvPicPr>
          <p:blipFill>
            <a:blip r:embed="rId7" cstate="email"/>
            <a:stretch>
              <a:fillRect/>
            </a:stretch>
          </p:blipFill>
          <p:spPr>
            <a:xfrm rot="-348076">
              <a:off x="0" y="0"/>
              <a:ext cx="1611306" cy="899108"/>
            </a:xfrm>
            <a:prstGeom prst="rect">
              <a:avLst/>
            </a:prstGeom>
            <a:noFill/>
            <a:ln w="76200" cap="flat" cmpd="sng">
              <a:solidFill>
                <a:schemeClr val="bg1"/>
              </a:solidFill>
              <a:prstDash val="solid"/>
              <a:miter/>
              <a:headEnd type="none" w="med" len="med"/>
              <a:tailEnd type="none" w="med" len="med"/>
            </a:ln>
          </p:spPr>
        </p:pic>
        <p:pic>
          <p:nvPicPr>
            <p:cNvPr id="8203" name="图片 23" descr="timg (75).jpg"/>
            <p:cNvPicPr>
              <a:picLocks noChangeAspect="1"/>
            </p:cNvPicPr>
            <p:nvPr>
              <p:custDataLst>
                <p:tags r:id="rId8"/>
              </p:custDataLst>
            </p:nvPr>
          </p:nvPicPr>
          <p:blipFill>
            <a:blip r:embed="rId9" cstate="email"/>
            <a:stretch>
              <a:fillRect/>
            </a:stretch>
          </p:blipFill>
          <p:spPr>
            <a:xfrm rot="1236078">
              <a:off x="1669281" y="117873"/>
              <a:ext cx="1389945" cy="1042459"/>
            </a:xfrm>
            <a:prstGeom prst="rect">
              <a:avLst/>
            </a:prstGeom>
            <a:noFill/>
            <a:ln w="76200" cap="flat" cmpd="sng">
              <a:solidFill>
                <a:schemeClr val="bg1"/>
              </a:solidFill>
              <a:prstDash val="solid"/>
              <a:miter/>
              <a:headEnd type="none" w="med" len="med"/>
              <a:tailEnd type="none" w="med" len="med"/>
            </a:ln>
          </p:spPr>
        </p:pic>
      </p:gr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cstate="email"/>
          <a:stretch>
            <a:fillRect/>
          </a:stretch>
        </p:blipFill>
        <p:spPr>
          <a:xfrm>
            <a:off x="378460" y="1899285"/>
            <a:ext cx="3752851" cy="3059430"/>
          </a:xfrm>
          <a:prstGeom prst="rect">
            <a:avLst/>
          </a:prstGeom>
          <a:noFill/>
          <a:ln w="9525">
            <a:noFill/>
          </a:ln>
        </p:spPr>
      </p:pic>
      <p:cxnSp>
        <p:nvCxnSpPr>
          <p:cNvPr id="3" name="直接连接符 2"/>
          <p:cNvCxnSpPr/>
          <p:nvPr>
            <p:custDataLst>
              <p:tags r:id="rId3"/>
            </p:custDataLst>
          </p:nvPr>
        </p:nvCxnSpPr>
        <p:spPr>
          <a:xfrm>
            <a:off x="547794" y="1012613"/>
            <a:ext cx="10828020" cy="16087"/>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 name="文本框 3"/>
          <p:cNvSpPr txBox="1"/>
          <p:nvPr>
            <p:custDataLst>
              <p:tags r:id="rId4"/>
            </p:custDataLst>
          </p:nvPr>
        </p:nvSpPr>
        <p:spPr>
          <a:xfrm>
            <a:off x="477943" y="1397002"/>
            <a:ext cx="11179664" cy="584775"/>
          </a:xfrm>
          <a:prstGeom prst="rect">
            <a:avLst/>
          </a:prstGeom>
          <a:noFill/>
        </p:spPr>
        <p:txBody>
          <a:bodyPr wrap="none" rtlCol="0">
            <a:spAutoFit/>
          </a:bodyPr>
          <a:lstStyle/>
          <a:p>
            <a:pPr marL="285750" indent="-285750">
              <a:buClr>
                <a:srgbClr val="105AD2"/>
              </a:buClr>
              <a:buFont typeface="Wingdings" panose="05000000000000000000" charset="0"/>
              <a:buChar char="Ø"/>
            </a:pPr>
            <a:r>
              <a:rPr lang="zh-CN" altLang="en-US" sz="3200">
                <a:solidFill>
                  <a:schemeClr val="accent2"/>
                </a:solidFill>
                <a:latin typeface="微软雅黑" panose="020B0503020204020204" pitchFamily="34" charset="-122"/>
                <a:ea typeface="微软雅黑" panose="020B0503020204020204" pitchFamily="34" charset="-122"/>
              </a:rPr>
              <a:t>为了推动本国经济的发展，各国纷纷提出自己的发展战略：</a:t>
            </a:r>
            <a:endParaRPr lang="zh-CN" altLang="en-US" sz="3200">
              <a:solidFill>
                <a:schemeClr val="accent2"/>
              </a:solidFill>
              <a:latin typeface="微软雅黑" panose="020B0503020204020204" pitchFamily="34" charset="-122"/>
              <a:ea typeface="微软雅黑" panose="020B0503020204020204" pitchFamily="34" charset="-122"/>
            </a:endParaRPr>
          </a:p>
        </p:txBody>
      </p:sp>
      <p:sp>
        <p:nvSpPr>
          <p:cNvPr id="7" name="矩形 15"/>
          <p:cNvSpPr/>
          <p:nvPr>
            <p:custDataLst>
              <p:tags r:id="rId5"/>
            </p:custDataLst>
          </p:nvPr>
        </p:nvSpPr>
        <p:spPr>
          <a:xfrm>
            <a:off x="343535" y="4636136"/>
            <a:ext cx="3853180" cy="584775"/>
          </a:xfrm>
          <a:prstGeom prst="rect">
            <a:avLst/>
          </a:prstGeom>
          <a:solidFill>
            <a:srgbClr val="5A9BD5"/>
          </a:solidFill>
          <a:ln w="9525">
            <a:noFill/>
          </a:ln>
        </p:spPr>
        <p:txBody>
          <a:bodyPr wrap="square" anchor="t">
            <a:spAutoFit/>
          </a:bodyPr>
          <a:lstStyle/>
          <a:p>
            <a:pPr algn="ctr" eaLnBrk="0" hangingPunct="0"/>
            <a:r>
              <a:rPr lang="zh-CN" altLang="en-US" sz="3200" b="1">
                <a:solidFill>
                  <a:schemeClr val="bg1"/>
                </a:solidFill>
                <a:latin typeface="宋体" panose="02010600030101010101" pitchFamily="2" charset="-122"/>
                <a:ea typeface="宋体" panose="02010600030101010101" pitchFamily="2" charset="-122"/>
              </a:rPr>
              <a:t>德国</a:t>
            </a:r>
            <a:r>
              <a:rPr lang="en-US" altLang="zh-CN" sz="3200" b="1">
                <a:solidFill>
                  <a:schemeClr val="bg1"/>
                </a:solidFill>
                <a:latin typeface="宋体" panose="02010600030101010101" pitchFamily="2" charset="-122"/>
                <a:ea typeface="宋体" panose="02010600030101010101" pitchFamily="2" charset="-122"/>
              </a:rPr>
              <a:t>“</a:t>
            </a:r>
            <a:r>
              <a:rPr lang="zh-CN" altLang="en-US" sz="3200" b="1">
                <a:solidFill>
                  <a:schemeClr val="bg1"/>
                </a:solidFill>
                <a:latin typeface="宋体" panose="02010600030101010101" pitchFamily="2" charset="-122"/>
                <a:ea typeface="宋体" panose="02010600030101010101" pitchFamily="2" charset="-122"/>
              </a:rPr>
              <a:t>工业</a:t>
            </a:r>
            <a:r>
              <a:rPr lang="en-US" altLang="zh-CN" sz="3200" b="1">
                <a:solidFill>
                  <a:schemeClr val="bg1"/>
                </a:solidFill>
                <a:latin typeface="宋体" panose="02010600030101010101" pitchFamily="2" charset="-122"/>
                <a:ea typeface="宋体" panose="02010600030101010101" pitchFamily="2" charset="-122"/>
              </a:rPr>
              <a:t>4.0”</a:t>
            </a:r>
            <a:endParaRPr lang="en-US" altLang="zh-CN" sz="3200" b="1">
              <a:solidFill>
                <a:schemeClr val="bg1"/>
              </a:solidFill>
              <a:latin typeface="宋体" panose="02010600030101010101" pitchFamily="2" charset="-122"/>
              <a:ea typeface="宋体" panose="02010600030101010101" pitchFamily="2" charset="-122"/>
            </a:endParaRPr>
          </a:p>
        </p:txBody>
      </p:sp>
      <p:grpSp>
        <p:nvGrpSpPr>
          <p:cNvPr id="13" name="组合 12"/>
          <p:cNvGrpSpPr/>
          <p:nvPr>
            <p:custDataLst>
              <p:tags r:id="rId6"/>
            </p:custDataLst>
          </p:nvPr>
        </p:nvGrpSpPr>
        <p:grpSpPr>
          <a:xfrm>
            <a:off x="4370071" y="2080261"/>
            <a:ext cx="3754120" cy="3142116"/>
            <a:chOff x="5292" y="2436"/>
            <a:chExt cx="4434" cy="3496"/>
          </a:xfrm>
        </p:grpSpPr>
        <p:pic>
          <p:nvPicPr>
            <p:cNvPr id="6" name="图片 5" descr="u=672669284,974276787&amp;fm=26&amp;gp=0_副本"/>
            <p:cNvPicPr>
              <a:picLocks noChangeAspect="1"/>
            </p:cNvPicPr>
            <p:nvPr>
              <p:custDataLst>
                <p:tags r:id="rId7"/>
              </p:custDataLst>
            </p:nvPr>
          </p:nvPicPr>
          <p:blipFill>
            <a:blip r:embed="rId8" cstate="email"/>
            <a:stretch>
              <a:fillRect/>
            </a:stretch>
          </p:blipFill>
          <p:spPr>
            <a:xfrm>
              <a:off x="5292" y="2436"/>
              <a:ext cx="4434" cy="2844"/>
            </a:xfrm>
            <a:prstGeom prst="rect">
              <a:avLst/>
            </a:prstGeom>
          </p:spPr>
        </p:pic>
        <p:sp>
          <p:nvSpPr>
            <p:cNvPr id="8" name="矩形 15"/>
            <p:cNvSpPr/>
            <p:nvPr>
              <p:custDataLst>
                <p:tags r:id="rId9"/>
              </p:custDataLst>
            </p:nvPr>
          </p:nvSpPr>
          <p:spPr>
            <a:xfrm>
              <a:off x="5292" y="5281"/>
              <a:ext cx="4434" cy="651"/>
            </a:xfrm>
            <a:prstGeom prst="rect">
              <a:avLst/>
            </a:prstGeom>
            <a:solidFill>
              <a:srgbClr val="5A9BD5"/>
            </a:solidFill>
            <a:ln w="9525">
              <a:noFill/>
            </a:ln>
          </p:spPr>
          <p:txBody>
            <a:bodyPr wrap="square" anchor="t">
              <a:spAutoFit/>
            </a:bodyPr>
            <a:lstStyle/>
            <a:p>
              <a:pPr algn="ctr" eaLnBrk="0" hangingPunct="0"/>
              <a:r>
                <a:rPr lang="zh-CN" altLang="en-US" sz="3200" b="1">
                  <a:solidFill>
                    <a:schemeClr val="bg1"/>
                  </a:solidFill>
                  <a:latin typeface="宋体" panose="02010600030101010101" pitchFamily="2" charset="-122"/>
                  <a:ea typeface="宋体" panose="02010600030101010101" pitchFamily="2" charset="-122"/>
                </a:rPr>
                <a:t>美国</a:t>
              </a:r>
              <a:r>
                <a:rPr lang="en-US" altLang="zh-CN" sz="3200" b="1">
                  <a:solidFill>
                    <a:schemeClr val="bg1"/>
                  </a:solidFill>
                  <a:latin typeface="宋体" panose="02010600030101010101" pitchFamily="2" charset="-122"/>
                  <a:ea typeface="宋体" panose="02010600030101010101" pitchFamily="2" charset="-122"/>
                </a:rPr>
                <a:t>“</a:t>
              </a:r>
              <a:r>
                <a:rPr lang="zh-CN" altLang="en-US" sz="3200" b="1">
                  <a:solidFill>
                    <a:schemeClr val="bg1"/>
                  </a:solidFill>
                  <a:latin typeface="宋体" panose="02010600030101010101" pitchFamily="2" charset="-122"/>
                  <a:ea typeface="宋体" panose="02010600030101010101" pitchFamily="2" charset="-122"/>
                </a:rPr>
                <a:t>再工业化</a:t>
              </a:r>
              <a:r>
                <a:rPr lang="en-US" altLang="zh-CN" sz="3200" b="1">
                  <a:solidFill>
                    <a:schemeClr val="bg1"/>
                  </a:solidFill>
                  <a:latin typeface="宋体" panose="02010600030101010101" pitchFamily="2" charset="-122"/>
                  <a:ea typeface="宋体" panose="02010600030101010101" pitchFamily="2" charset="-122"/>
                </a:rPr>
                <a:t>”</a:t>
              </a:r>
              <a:endParaRPr lang="en-US" altLang="zh-CN" sz="3200" b="1">
                <a:solidFill>
                  <a:schemeClr val="bg1"/>
                </a:solidFill>
                <a:latin typeface="宋体" panose="02010600030101010101" pitchFamily="2" charset="-122"/>
                <a:ea typeface="宋体" panose="02010600030101010101" pitchFamily="2" charset="-122"/>
              </a:endParaRPr>
            </a:p>
          </p:txBody>
        </p:sp>
      </p:grpSp>
      <p:grpSp>
        <p:nvGrpSpPr>
          <p:cNvPr id="14" name="组合 13"/>
          <p:cNvGrpSpPr/>
          <p:nvPr>
            <p:custDataLst>
              <p:tags r:id="rId10"/>
            </p:custDataLst>
          </p:nvPr>
        </p:nvGrpSpPr>
        <p:grpSpPr>
          <a:xfrm>
            <a:off x="8391738" y="2433321"/>
            <a:ext cx="3496733" cy="2992967"/>
            <a:chOff x="9994" y="2437"/>
            <a:chExt cx="4130" cy="3535"/>
          </a:xfrm>
        </p:grpSpPr>
        <p:pic>
          <p:nvPicPr>
            <p:cNvPr id="9" name="图片 8" descr="u=2288130878,1469051865&amp;fm=11&amp;gp=0"/>
            <p:cNvPicPr>
              <a:picLocks noChangeAspect="1"/>
            </p:cNvPicPr>
            <p:nvPr>
              <p:custDataLst>
                <p:tags r:id="rId11"/>
              </p:custDataLst>
            </p:nvPr>
          </p:nvPicPr>
          <p:blipFill>
            <a:blip r:embed="rId12" cstate="email"/>
            <a:stretch>
              <a:fillRect/>
            </a:stretch>
          </p:blipFill>
          <p:spPr>
            <a:xfrm>
              <a:off x="9994" y="2437"/>
              <a:ext cx="4129" cy="2844"/>
            </a:xfrm>
            <a:prstGeom prst="rect">
              <a:avLst/>
            </a:prstGeom>
          </p:spPr>
        </p:pic>
        <p:sp>
          <p:nvSpPr>
            <p:cNvPr id="10" name="矩形 15"/>
            <p:cNvSpPr/>
            <p:nvPr>
              <p:custDataLst>
                <p:tags r:id="rId13"/>
              </p:custDataLst>
            </p:nvPr>
          </p:nvSpPr>
          <p:spPr>
            <a:xfrm>
              <a:off x="9994" y="5281"/>
              <a:ext cx="4130" cy="691"/>
            </a:xfrm>
            <a:prstGeom prst="rect">
              <a:avLst/>
            </a:prstGeom>
            <a:solidFill>
              <a:srgbClr val="5A9BD5"/>
            </a:solidFill>
            <a:ln w="9525">
              <a:noFill/>
            </a:ln>
          </p:spPr>
          <p:txBody>
            <a:bodyPr wrap="square" anchor="t">
              <a:spAutoFit/>
            </a:bodyPr>
            <a:lstStyle/>
            <a:p>
              <a:pPr algn="ctr" eaLnBrk="0" hangingPunct="0"/>
              <a:r>
                <a:rPr lang="zh-CN" altLang="en-US" sz="3200" b="1">
                  <a:solidFill>
                    <a:schemeClr val="bg1"/>
                  </a:solidFill>
                  <a:latin typeface="宋体" panose="02010600030101010101" pitchFamily="2" charset="-122"/>
                  <a:ea typeface="宋体" panose="02010600030101010101" pitchFamily="2" charset="-122"/>
                </a:rPr>
                <a:t>中国</a:t>
              </a:r>
              <a:r>
                <a:rPr lang="zh-CN" altLang="en-US" sz="3200" b="1">
                  <a:solidFill>
                    <a:schemeClr val="bg1"/>
                  </a:solidFill>
                  <a:latin typeface="宋体" panose="02010600030101010101" pitchFamily="2" charset="-122"/>
                  <a:ea typeface="宋体" panose="02010600030101010101" pitchFamily="2" charset="-122"/>
                  <a:sym typeface="+mn-ea"/>
                </a:rPr>
                <a:t>制造2025</a:t>
              </a:r>
              <a:endParaRPr lang="en-US" altLang="zh-CN" sz="3200" b="1">
                <a:solidFill>
                  <a:schemeClr val="bg1"/>
                </a:solidFill>
                <a:latin typeface="宋体" panose="02010600030101010101" pitchFamily="2" charset="-122"/>
                <a:ea typeface="宋体" panose="02010600030101010101" pitchFamily="2" charset="-122"/>
              </a:endParaRPr>
            </a:p>
          </p:txBody>
        </p:sp>
      </p:grpSp>
      <p:sp>
        <p:nvSpPr>
          <p:cNvPr id="15376" name="矩形 15375"/>
          <p:cNvSpPr/>
          <p:nvPr>
            <p:custDataLst>
              <p:tags r:id="rId14"/>
            </p:custDataLst>
          </p:nvPr>
        </p:nvSpPr>
        <p:spPr>
          <a:xfrm>
            <a:off x="680720" y="5293006"/>
            <a:ext cx="9144000" cy="1200329"/>
          </a:xfrm>
          <a:prstGeom prst="rect">
            <a:avLst/>
          </a:prstGeom>
          <a:solidFill>
            <a:srgbClr val="FF0000"/>
          </a:solidFill>
          <a:ln>
            <a:noFill/>
            <a:miter lim="800000"/>
          </a:ln>
        </p:spPr>
        <p:txBody>
          <a:bodyPr anchor="ctr" anchorCtr="0">
            <a:spAutoFit/>
          </a:bodyPr>
          <a:lstStyle>
            <a:defPPr>
              <a:defRPr lang="zh-CN" altLang="en-US"/>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a:r>
              <a:rPr sz="2600" b="1" dirty="0">
                <a:solidFill>
                  <a:schemeClr val="bg1"/>
                </a:solidFill>
                <a:latin typeface="方正粗黑宋简体" panose="02000000000000000000" pitchFamily="2" charset="-122"/>
                <a:ea typeface="方正粗黑宋简体" panose="02000000000000000000" pitchFamily="2" charset="-122"/>
              </a:rPr>
              <a:t>       </a:t>
            </a:r>
            <a:r>
              <a:rPr sz="3200" b="1" dirty="0">
                <a:solidFill>
                  <a:srgbClr val="FFFF00"/>
                </a:solidFill>
                <a:latin typeface="+mn-ea"/>
                <a:ea typeface="+mn-ea"/>
              </a:rPr>
              <a:t>当今世界，国际竞争的实质是</a:t>
            </a:r>
            <a:r>
              <a:rPr sz="3200" b="1" u="sng" dirty="0">
                <a:solidFill>
                  <a:srgbClr val="FFFF00"/>
                </a:solidFill>
                <a:latin typeface="+mn-ea"/>
                <a:ea typeface="+mn-ea"/>
              </a:rPr>
              <a:t>以</a:t>
            </a:r>
            <a:r>
              <a:rPr sz="3600" b="1" u="sng" dirty="0">
                <a:solidFill>
                  <a:srgbClr val="FFFF00"/>
                </a:solidFill>
                <a:latin typeface="+mn-ea"/>
                <a:ea typeface="+mn-ea"/>
              </a:rPr>
              <a:t>经济和科技实力</a:t>
            </a:r>
            <a:r>
              <a:rPr sz="3200" b="1" u="sng" dirty="0">
                <a:solidFill>
                  <a:srgbClr val="FFFF00"/>
                </a:solidFill>
                <a:latin typeface="+mn-ea"/>
                <a:ea typeface="+mn-ea"/>
              </a:rPr>
              <a:t>为基础的综合国力的较量</a:t>
            </a:r>
            <a:r>
              <a:rPr sz="3200" b="1" dirty="0">
                <a:solidFill>
                  <a:srgbClr val="FFFF00"/>
                </a:solidFill>
                <a:latin typeface="+mn-ea"/>
                <a:ea typeface="+mn-ea"/>
              </a:rPr>
              <a:t>。</a:t>
            </a:r>
            <a:r>
              <a:rPr dirty="0">
                <a:solidFill>
                  <a:schemeClr val="bg1"/>
                </a:solidFill>
              </a:rPr>
              <a:t> </a:t>
            </a:r>
            <a:endParaRPr dirty="0">
              <a:solidFill>
                <a:schemeClr val="bg1"/>
              </a:solidFill>
            </a:endParaRPr>
          </a:p>
        </p:txBody>
      </p:sp>
      <p:sp>
        <p:nvSpPr>
          <p:cNvPr id="11270" name="Text Box 4"/>
          <p:cNvSpPr txBox="1"/>
          <p:nvPr>
            <p:custDataLst>
              <p:tags r:id="rId15"/>
            </p:custDataLst>
          </p:nvPr>
        </p:nvSpPr>
        <p:spPr>
          <a:xfrm>
            <a:off x="1021080" y="306072"/>
            <a:ext cx="7086600" cy="707886"/>
          </a:xfrm>
          <a:prstGeom prst="rect">
            <a:avLst/>
          </a:prstGeom>
          <a:solidFill>
            <a:srgbClr val="FFFF00"/>
          </a:solidFill>
          <a:ln w="9525" cap="flat" cmpd="sng">
            <a:solidFill>
              <a:srgbClr val="C00000"/>
            </a:solidFill>
            <a:prstDash val="solid"/>
            <a:round/>
            <a:headEnd type="none" w="med" len="med"/>
            <a:tailEnd type="none" w="med" len="med"/>
          </a:ln>
        </p:spPr>
        <p:txBody>
          <a:bodyPr wrap="square" anchor="t">
            <a:spAutoFit/>
          </a:bodyPr>
          <a:lstStyle/>
          <a:p>
            <a:pPr eaLnBrk="0" hangingPunct="0"/>
            <a:r>
              <a:rPr lang="zh-CN" altLang="en-US" sz="4000" b="1"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国际竞争的实质是什么？</a:t>
            </a:r>
            <a:endParaRPr lang="en-US" altLang="zh-CN" sz="4000" b="1"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11" name="图片 10"/>
          <p:cNvPicPr>
            <a:picLocks noChangeAspect="1"/>
          </p:cNvPicPr>
          <p:nvPr>
            <p:custDataLst>
              <p:tags r:id="rId16"/>
            </p:custDataLst>
          </p:nvPr>
        </p:nvPicPr>
        <p:blipFill>
          <a:blip r:embed="rId17" cstate="email"/>
          <a:stretch>
            <a:fillRect/>
          </a:stretch>
        </p:blipFill>
        <p:spPr>
          <a:xfrm>
            <a:off x="8385176" y="2021205"/>
            <a:ext cx="3759835" cy="3232150"/>
          </a:xfrm>
          <a:prstGeom prst="rect">
            <a:avLst/>
          </a:prstGeom>
          <a:noFill/>
          <a:ln w="9525">
            <a:noFill/>
          </a:ln>
        </p:spPr>
      </p:pic>
      <p:sp>
        <p:nvSpPr>
          <p:cNvPr id="5" name="文本框 4"/>
          <p:cNvSpPr txBox="1">
            <a:spLocks noChangeArrowheads="1"/>
          </p:cNvSpPr>
          <p:nvPr>
            <p:custDataLst>
              <p:tags r:id="rId18"/>
            </p:custDataLst>
          </p:nvPr>
        </p:nvSpPr>
        <p:spPr bwMode="auto">
          <a:xfrm>
            <a:off x="547936" y="6411692"/>
            <a:ext cx="8352928" cy="523220"/>
          </a:xfrm>
          <a:prstGeom prst="rect">
            <a:avLst/>
          </a:prstGeom>
          <a:solidFill>
            <a:schemeClr val="accent4">
              <a:lumMod val="20000"/>
              <a:lumOff val="80000"/>
            </a:schemeClr>
          </a:solidFill>
          <a:ln>
            <a:noFill/>
          </a:ln>
        </p:spPr>
        <p:txBody>
          <a:bodyPr wrap="square">
            <a:spAutoFit/>
          </a:bodyPr>
          <a:lstStyle/>
          <a:p>
            <a:r>
              <a:rPr lang="zh-CN" altLang="en-US" sz="2800" b="1">
                <a:latin typeface="微软雅黑" panose="020B0503020204020204" pitchFamily="34" charset="-122"/>
                <a:ea typeface="微软雅黑" panose="020B0503020204020204" pitchFamily="34" charset="-122"/>
              </a:rPr>
              <a:t>科技创新能力已经成为综合国力竞争的决定性因素。</a:t>
            </a:r>
            <a:endParaRPr lang="zh-CN" altLang="en-US" sz="2800" b="1">
              <a:latin typeface="微软雅黑" panose="020B0503020204020204" pitchFamily="34" charset="-122"/>
              <a:ea typeface="微软雅黑" panose="020B0503020204020204" pitchFamily="34" charset="-122"/>
            </a:endParaRPr>
          </a:p>
        </p:txBody>
      </p:sp>
    </p:spTree>
    <p:custDataLst>
      <p:tags r:id="rId19"/>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50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53" presetClass="entr" presetSubtype="16" fill="hold" nodeType="afterEffect">
                                  <p:stCondLst>
                                    <p:cond delay="100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additive="base">
                                        <p:cTn id="23" dur="1" fill="hold">
                                          <p:stCondLst>
                                            <p:cond delay="0"/>
                                          </p:stCondLst>
                                        </p:cTn>
                                        <p:tgtEl>
                                          <p:spTgt spid="15376"/>
                                        </p:tgtEl>
                                        <p:attrNameLst>
                                          <p:attrName>style.visibility</p:attrName>
                                        </p:attrNameLst>
                                      </p:cBhvr>
                                      <p:to>
                                        <p:strVal val="visible"/>
                                      </p:to>
                                    </p:set>
                                    <p:animEffect transition="in" filter="blinds(horizontal)">
                                      <p:cBhvr additive="base">
                                        <p:cTn id="24" dur="500"/>
                                        <p:tgtEl>
                                          <p:spTgt spid="15376"/>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5" nodeType="clickEffect">
                                  <p:stCondLst>
                                    <p:cond delay="0"/>
                                  </p:stCondLst>
                                  <p:childTnLst>
                                    <p:set>
                                      <p:cBhvr>
                                        <p:cTn id="28" dur="1" fill="hold">
                                          <p:stCondLst>
                                            <p:cond delay="0"/>
                                          </p:stCondLst>
                                        </p:cTn>
                                        <p:tgtEl>
                                          <p:spTgt spid="11270"/>
                                        </p:tgtEl>
                                        <p:attrNameLst>
                                          <p:attrName>style.visibility</p:attrName>
                                        </p:attrNameLst>
                                      </p:cBhvr>
                                      <p:to>
                                        <p:strVal val="visible"/>
                                      </p:to>
                                    </p:set>
                                    <p:animEffect transition="in" filter="blinds(horizontal)">
                                      <p:cBhvr>
                                        <p:cTn id="29" dur="500"/>
                                        <p:tgtEl>
                                          <p:spTgt spid="11270"/>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p:cTn id="34" dur="500" fill="hold"/>
                                        <p:tgtEl>
                                          <p:spTgt spid="2"/>
                                        </p:tgtEl>
                                        <p:attrNameLst>
                                          <p:attrName>ppt_x</p:attrName>
                                        </p:attrNameLst>
                                      </p:cBhvr>
                                      <p:tavLst>
                                        <p:tav tm="0">
                                          <p:val>
                                            <p:strVal val="#ppt_x"/>
                                          </p:val>
                                        </p:tav>
                                        <p:tav tm="100000">
                                          <p:val>
                                            <p:strVal val="#ppt_x"/>
                                          </p:val>
                                        </p:tav>
                                      </p:tavLst>
                                    </p:anim>
                                    <p:anim calcmode="lin" valueType="num">
                                      <p:cBhvr>
                                        <p:cTn id="3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p:cTn id="40" dur="500" fill="hold"/>
                                        <p:tgtEl>
                                          <p:spTgt spid="5"/>
                                        </p:tgtEl>
                                        <p:attrNameLst>
                                          <p:attrName>ppt_w</p:attrName>
                                        </p:attrNameLst>
                                      </p:cBhvr>
                                      <p:tavLst>
                                        <p:tav tm="0">
                                          <p:val>
                                            <p:fltVal val="0"/>
                                          </p:val>
                                        </p:tav>
                                        <p:tav tm="100000">
                                          <p:val>
                                            <p:strVal val="#ppt_w"/>
                                          </p:val>
                                        </p:tav>
                                      </p:tavLst>
                                    </p:anim>
                                    <p:anim calcmode="lin" valueType="num">
                                      <p:cBhvr>
                                        <p:cTn id="41" dur="500" fill="hold"/>
                                        <p:tgtEl>
                                          <p:spTgt spid="5"/>
                                        </p:tgtEl>
                                        <p:attrNameLst>
                                          <p:attrName>ppt_h</p:attrName>
                                        </p:attrNameLst>
                                      </p:cBhvr>
                                      <p:tavLst>
                                        <p:tav tm="0">
                                          <p:val>
                                            <p:fltVal val="0"/>
                                          </p:val>
                                        </p:tav>
                                        <p:tav tm="100000">
                                          <p:val>
                                            <p:strVal val="#ppt_h"/>
                                          </p:val>
                                        </p:tav>
                                      </p:tavLst>
                                    </p:anim>
                                    <p:animEffect transition="in" filter="fade">
                                      <p:cBhvr>
                                        <p:cTn id="4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376" grpId="0" animBg="1"/>
      <p:bldP spid="11270" grpId="5"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千图PPT彼岸天：ID 8661124库_组合 1"/>
          <p:cNvPicPr/>
          <p:nvPr>
            <p:custDataLst>
              <p:tags r:id="rId1"/>
            </p:custDataLst>
          </p:nvPr>
        </p:nvPicPr>
        <p:blipFill>
          <a:blip r:embed="rId2"/>
          <a:stretch>
            <a:fillRect/>
          </a:stretch>
        </p:blipFill>
        <p:spPr>
          <a:xfrm>
            <a:off x="2022902" y="1946155"/>
            <a:ext cx="8002575" cy="3635930"/>
          </a:xfrm>
          <a:prstGeom prst="rect">
            <a:avLst/>
          </a:prstGeom>
          <a:noFill/>
          <a:ln>
            <a:miter lim="800000"/>
            <a:headEnd/>
            <a:tailEnd/>
          </a:ln>
        </p:spPr>
      </p:pic>
      <p:grpSp>
        <p:nvGrpSpPr>
          <p:cNvPr id="77827" name="组合 980"/>
          <p:cNvGrpSpPr/>
          <p:nvPr>
            <p:custDataLst>
              <p:tags r:id="rId3"/>
            </p:custDataLst>
          </p:nvPr>
        </p:nvGrpSpPr>
        <p:grpSpPr>
          <a:xfrm>
            <a:off x="3721181" y="2422379"/>
            <a:ext cx="534177" cy="466146"/>
            <a:chOff x="1571604" y="1032364"/>
            <a:chExt cx="534709" cy="467816"/>
          </a:xfrm>
        </p:grpSpPr>
        <p:pic>
          <p:nvPicPr>
            <p:cNvPr id="77828" name="图片 977" descr="timg (32).jpg"/>
            <p:cNvPicPr/>
            <p:nvPr>
              <p:custDataLst>
                <p:tags r:id="rId4"/>
              </p:custDataLst>
            </p:nvPr>
          </p:nvPicPr>
          <p:blipFill>
            <a:blip r:embed="rId5" cstate="email">
              <a:clrChange>
                <a:clrFrom>
                  <a:srgbClr val="FEFEFE"/>
                </a:clrFrom>
                <a:clrTo>
                  <a:srgbClr val="FEFEFE">
                    <a:alpha val="0"/>
                  </a:srgbClr>
                </a:clrTo>
              </a:clrChange>
            </a:blip>
            <a:srcRect/>
            <a:stretch>
              <a:fillRect/>
            </a:stretch>
          </p:blipFill>
          <p:spPr>
            <a:xfrm rot="20460000">
              <a:off x="1571604" y="1071552"/>
              <a:ext cx="285752" cy="428628"/>
            </a:xfrm>
            <a:prstGeom prst="rect">
              <a:avLst/>
            </a:prstGeom>
            <a:noFill/>
            <a:ln>
              <a:noFill/>
              <a:miter lim="800000"/>
              <a:headEnd/>
              <a:tailEnd/>
            </a:ln>
          </p:spPr>
        </p:pic>
        <p:pic>
          <p:nvPicPr>
            <p:cNvPr id="77829" name="图片 978" descr="timg (34).jpg"/>
            <p:cNvPicPr/>
            <p:nvPr>
              <p:custDataLst>
                <p:tags r:id="rId6"/>
              </p:custDataLst>
            </p:nvPr>
          </p:nvPicPr>
          <p:blipFill>
            <a:blip r:embed="rId7" cstate="email">
              <a:clrChange>
                <a:clrFrom>
                  <a:srgbClr val="FFFFFF"/>
                </a:clrFrom>
                <a:clrTo>
                  <a:srgbClr val="FFFFFF">
                    <a:alpha val="0"/>
                  </a:srgbClr>
                </a:clrTo>
              </a:clrChange>
            </a:blip>
            <a:srcRect/>
            <a:stretch>
              <a:fillRect/>
            </a:stretch>
          </p:blipFill>
          <p:spPr>
            <a:xfrm rot="540000">
              <a:off x="1677685" y="1032364"/>
              <a:ext cx="428628" cy="455421"/>
            </a:xfrm>
            <a:prstGeom prst="rect">
              <a:avLst/>
            </a:prstGeom>
            <a:noFill/>
            <a:ln>
              <a:noFill/>
              <a:miter lim="800000"/>
              <a:headEnd/>
              <a:tailEnd/>
            </a:ln>
          </p:spPr>
        </p:pic>
        <p:sp>
          <p:nvSpPr>
            <p:cNvPr id="77830" name="矩形 979"/>
            <p:cNvSpPr/>
            <p:nvPr>
              <p:custDataLst>
                <p:tags r:id="rId8"/>
              </p:custDataLst>
            </p:nvPr>
          </p:nvSpPr>
          <p:spPr>
            <a:xfrm>
              <a:off x="1571604" y="1464180"/>
              <a:ext cx="252000" cy="36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lvl1pPr marL="0" indent="0" algn="l" defTabSz="914400" rtl="0" eaLnBrk="0" fontAlgn="base" hangingPunct="0">
                <a:lnSpc>
                  <a:spcPct val="100000"/>
                </a:lnSpc>
                <a:spcBef>
                  <a:spcPct val="0"/>
                </a:spcBef>
                <a:spcAft>
                  <a:spcPct val="0"/>
                </a:spcAft>
                <a:buClrTx/>
                <a:buSzTx/>
                <a:buFontTx/>
                <a:buNone/>
                <a:defRPr lang="zh-CN" altLang="en-US" sz="10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0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0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0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000" b="0" i="0" u="none" baseline="0">
                  <a:solidFill>
                    <a:schemeClr val="tx1"/>
                  </a:solidFill>
                  <a:latin typeface="Arial" panose="020B0604020202020204" pitchFamily="34" charset="0"/>
                  <a:ea typeface="宋体" panose="02010600030101010101" pitchFamily="2" charset="-122"/>
                </a:defRPr>
              </a:lvl5pPr>
            </a:lstStyle>
            <a:p>
              <a:pPr lvl="0" algn="ctr"/>
              <a:endParaRPr lang="zh-CN" altLang="en-US" sz="950">
                <a:solidFill>
                  <a:srgbClr val="FFFFFF"/>
                </a:solidFill>
                <a:latin typeface="等线" panose="02010600030101010101" charset="-122"/>
                <a:ea typeface="Arial" panose="020B0604020202020204" pitchFamily="34" charset="0"/>
              </a:endParaRPr>
            </a:p>
          </p:txBody>
        </p:sp>
      </p:grpSp>
      <p:grpSp>
        <p:nvGrpSpPr>
          <p:cNvPr id="77831" name="组合 982"/>
          <p:cNvGrpSpPr/>
          <p:nvPr>
            <p:custDataLst>
              <p:tags r:id="rId9"/>
            </p:custDataLst>
          </p:nvPr>
        </p:nvGrpSpPr>
        <p:grpSpPr>
          <a:xfrm>
            <a:off x="5663871" y="2205683"/>
            <a:ext cx="541735" cy="451026"/>
            <a:chOff x="1571604" y="1052059"/>
            <a:chExt cx="540792" cy="452424"/>
          </a:xfrm>
        </p:grpSpPr>
        <p:pic>
          <p:nvPicPr>
            <p:cNvPr id="77832" name="图片 983" descr="timg (32).jpg"/>
            <p:cNvPicPr/>
            <p:nvPr>
              <p:custDataLst>
                <p:tags r:id="rId10"/>
              </p:custDataLst>
            </p:nvPr>
          </p:nvPicPr>
          <p:blipFill>
            <a:blip r:embed="rId5" cstate="email">
              <a:clrChange>
                <a:clrFrom>
                  <a:srgbClr val="FFFFFF"/>
                </a:clrFrom>
                <a:clrTo>
                  <a:srgbClr val="FFFFFF">
                    <a:alpha val="0"/>
                  </a:srgbClr>
                </a:clrTo>
              </a:clrChange>
            </a:blip>
            <a:srcRect/>
            <a:stretch>
              <a:fillRect/>
            </a:stretch>
          </p:blipFill>
          <p:spPr>
            <a:xfrm rot="20460000">
              <a:off x="1571604" y="1071552"/>
              <a:ext cx="285752" cy="428628"/>
            </a:xfrm>
            <a:prstGeom prst="rect">
              <a:avLst/>
            </a:prstGeom>
            <a:noFill/>
            <a:ln>
              <a:noFill/>
              <a:miter lim="800000"/>
              <a:headEnd/>
              <a:tailEnd/>
            </a:ln>
          </p:spPr>
        </p:pic>
        <p:pic>
          <p:nvPicPr>
            <p:cNvPr id="77833" name="图片 984" descr="timg (34).jpg"/>
            <p:cNvPicPr/>
            <p:nvPr>
              <p:custDataLst>
                <p:tags r:id="rId11"/>
              </p:custDataLst>
            </p:nvPr>
          </p:nvPicPr>
          <p:blipFill>
            <a:blip r:embed="rId12" cstate="email">
              <a:clrChange>
                <a:clrFrom>
                  <a:srgbClr val="FFFFFF"/>
                </a:clrFrom>
                <a:clrTo>
                  <a:srgbClr val="FFFFFF">
                    <a:alpha val="0"/>
                  </a:srgbClr>
                </a:clrTo>
              </a:clrChange>
            </a:blip>
            <a:srcRect/>
            <a:stretch>
              <a:fillRect/>
            </a:stretch>
          </p:blipFill>
          <p:spPr>
            <a:xfrm rot="540000">
              <a:off x="1605464" y="1052059"/>
              <a:ext cx="506932" cy="452424"/>
            </a:xfrm>
            <a:prstGeom prst="rect">
              <a:avLst/>
            </a:prstGeom>
            <a:noFill/>
            <a:ln>
              <a:noFill/>
              <a:miter lim="800000"/>
              <a:headEnd/>
              <a:tailEnd/>
            </a:ln>
          </p:spPr>
        </p:pic>
        <p:sp>
          <p:nvSpPr>
            <p:cNvPr id="77834" name="矩形 985"/>
            <p:cNvSpPr/>
            <p:nvPr>
              <p:custDataLst>
                <p:tags r:id="rId13"/>
              </p:custDataLst>
            </p:nvPr>
          </p:nvSpPr>
          <p:spPr>
            <a:xfrm>
              <a:off x="1571604" y="1464180"/>
              <a:ext cx="252000" cy="36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lvl1pPr marL="0" indent="0" algn="l" defTabSz="914400" rtl="0" eaLnBrk="0" fontAlgn="base" hangingPunct="0">
                <a:lnSpc>
                  <a:spcPct val="100000"/>
                </a:lnSpc>
                <a:spcBef>
                  <a:spcPct val="0"/>
                </a:spcBef>
                <a:spcAft>
                  <a:spcPct val="0"/>
                </a:spcAft>
                <a:buClrTx/>
                <a:buSzTx/>
                <a:buFontTx/>
                <a:buNone/>
                <a:defRPr lang="zh-CN" altLang="en-US" sz="10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0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0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0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000" b="0" i="0" u="none" baseline="0">
                  <a:solidFill>
                    <a:schemeClr val="tx1"/>
                  </a:solidFill>
                  <a:latin typeface="Arial" panose="020B0604020202020204" pitchFamily="34" charset="0"/>
                  <a:ea typeface="宋体" panose="02010600030101010101" pitchFamily="2" charset="-122"/>
                </a:defRPr>
              </a:lvl5pPr>
            </a:lstStyle>
            <a:p>
              <a:pPr lvl="0" algn="ctr"/>
              <a:endParaRPr lang="zh-CN" altLang="en-US" sz="950">
                <a:solidFill>
                  <a:srgbClr val="FFFFFF"/>
                </a:solidFill>
                <a:latin typeface="等线" panose="02010600030101010101" charset="-122"/>
                <a:ea typeface="Arial" panose="020B0604020202020204" pitchFamily="34" charset="0"/>
              </a:endParaRPr>
            </a:p>
          </p:txBody>
        </p:sp>
      </p:grpSp>
      <p:grpSp>
        <p:nvGrpSpPr>
          <p:cNvPr id="77835" name="组合 986"/>
          <p:cNvGrpSpPr/>
          <p:nvPr>
            <p:custDataLst>
              <p:tags r:id="rId14"/>
            </p:custDataLst>
          </p:nvPr>
        </p:nvGrpSpPr>
        <p:grpSpPr>
          <a:xfrm>
            <a:off x="7596483" y="2072142"/>
            <a:ext cx="559375" cy="577013"/>
            <a:chOff x="1551360" y="1061259"/>
            <a:chExt cx="559550" cy="577600"/>
          </a:xfrm>
        </p:grpSpPr>
        <p:pic>
          <p:nvPicPr>
            <p:cNvPr id="77836" name="图片 987" descr="timg (32).jpg"/>
            <p:cNvPicPr/>
            <p:nvPr>
              <p:custDataLst>
                <p:tags r:id="rId15"/>
              </p:custDataLst>
            </p:nvPr>
          </p:nvPicPr>
          <p:blipFill>
            <a:blip r:embed="rId5" cstate="email">
              <a:clrChange>
                <a:clrFrom>
                  <a:srgbClr val="FFFFFF"/>
                </a:clrFrom>
                <a:clrTo>
                  <a:srgbClr val="FFFFFF">
                    <a:alpha val="0"/>
                  </a:srgbClr>
                </a:clrTo>
              </a:clrChange>
            </a:blip>
            <a:srcRect/>
            <a:stretch>
              <a:fillRect/>
            </a:stretch>
          </p:blipFill>
          <p:spPr>
            <a:xfrm rot="20460000">
              <a:off x="1571604" y="1071552"/>
              <a:ext cx="285752" cy="428628"/>
            </a:xfrm>
            <a:prstGeom prst="rect">
              <a:avLst/>
            </a:prstGeom>
            <a:noFill/>
            <a:ln>
              <a:noFill/>
              <a:miter lim="800000"/>
              <a:headEnd/>
              <a:tailEnd/>
            </a:ln>
          </p:spPr>
        </p:pic>
        <p:pic>
          <p:nvPicPr>
            <p:cNvPr id="77837" name="图片 988" descr="timg (34).jpg"/>
            <p:cNvPicPr/>
            <p:nvPr>
              <p:custDataLst>
                <p:tags r:id="rId16"/>
              </p:custDataLst>
            </p:nvPr>
          </p:nvPicPr>
          <p:blipFill>
            <a:blip r:embed="rId17" cstate="email">
              <a:clrChange>
                <a:clrFrom>
                  <a:srgbClr val="FFFFFF"/>
                </a:clrFrom>
                <a:clrTo>
                  <a:srgbClr val="FFFFFF">
                    <a:alpha val="0"/>
                  </a:srgbClr>
                </a:clrTo>
              </a:clrChange>
            </a:blip>
            <a:stretch>
              <a:fillRect/>
            </a:stretch>
          </p:blipFill>
          <p:spPr>
            <a:xfrm rot="4020000">
              <a:off x="1542335" y="1070284"/>
              <a:ext cx="577600" cy="559550"/>
            </a:xfrm>
            <a:prstGeom prst="rect">
              <a:avLst/>
            </a:prstGeom>
            <a:noFill/>
            <a:ln>
              <a:noFill/>
              <a:miter lim="800000"/>
              <a:headEnd/>
              <a:tailEnd/>
            </a:ln>
          </p:spPr>
        </p:pic>
        <p:sp>
          <p:nvSpPr>
            <p:cNvPr id="77838" name="矩形 989"/>
            <p:cNvSpPr/>
            <p:nvPr>
              <p:custDataLst>
                <p:tags r:id="rId18"/>
              </p:custDataLst>
            </p:nvPr>
          </p:nvSpPr>
          <p:spPr>
            <a:xfrm>
              <a:off x="1571604" y="1464180"/>
              <a:ext cx="252000" cy="36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lvl1pPr marL="0" indent="0" algn="l" defTabSz="914400" rtl="0" eaLnBrk="0" fontAlgn="base" hangingPunct="0">
                <a:lnSpc>
                  <a:spcPct val="100000"/>
                </a:lnSpc>
                <a:spcBef>
                  <a:spcPct val="0"/>
                </a:spcBef>
                <a:spcAft>
                  <a:spcPct val="0"/>
                </a:spcAft>
                <a:buClrTx/>
                <a:buSzTx/>
                <a:buFontTx/>
                <a:buNone/>
                <a:defRPr lang="zh-CN" altLang="en-US" sz="10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0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0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0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000" b="0" i="0" u="none" baseline="0">
                  <a:solidFill>
                    <a:schemeClr val="tx1"/>
                  </a:solidFill>
                  <a:latin typeface="Arial" panose="020B0604020202020204" pitchFamily="34" charset="0"/>
                  <a:ea typeface="宋体" panose="02010600030101010101" pitchFamily="2" charset="-122"/>
                </a:defRPr>
              </a:lvl5pPr>
            </a:lstStyle>
            <a:p>
              <a:pPr lvl="0" algn="ctr"/>
              <a:endParaRPr lang="zh-CN" altLang="en-US" sz="950">
                <a:solidFill>
                  <a:srgbClr val="FFFFFF"/>
                </a:solidFill>
                <a:latin typeface="等线" panose="02010600030101010101" charset="-122"/>
                <a:ea typeface="Arial" panose="020B0604020202020204" pitchFamily="34" charset="0"/>
              </a:endParaRPr>
            </a:p>
          </p:txBody>
        </p:sp>
      </p:grpSp>
      <p:grpSp>
        <p:nvGrpSpPr>
          <p:cNvPr id="77839" name="组合 994"/>
          <p:cNvGrpSpPr/>
          <p:nvPr>
            <p:custDataLst>
              <p:tags r:id="rId19"/>
            </p:custDataLst>
          </p:nvPr>
        </p:nvGrpSpPr>
        <p:grpSpPr>
          <a:xfrm>
            <a:off x="8473339" y="2566005"/>
            <a:ext cx="594651" cy="428349"/>
            <a:chOff x="1564924" y="1071552"/>
            <a:chExt cx="596869" cy="428628"/>
          </a:xfrm>
        </p:grpSpPr>
        <p:pic>
          <p:nvPicPr>
            <p:cNvPr id="77840" name="图片 995" descr="timg (32).jpg"/>
            <p:cNvPicPr/>
            <p:nvPr>
              <p:custDataLst>
                <p:tags r:id="rId20"/>
              </p:custDataLst>
            </p:nvPr>
          </p:nvPicPr>
          <p:blipFill>
            <a:blip r:embed="rId5" cstate="email">
              <a:clrChange>
                <a:clrFrom>
                  <a:srgbClr val="FFFFFF"/>
                </a:clrFrom>
                <a:clrTo>
                  <a:srgbClr val="FFFFFF">
                    <a:alpha val="0"/>
                  </a:srgbClr>
                </a:clrTo>
              </a:clrChange>
            </a:blip>
            <a:srcRect/>
            <a:stretch>
              <a:fillRect/>
            </a:stretch>
          </p:blipFill>
          <p:spPr>
            <a:xfrm rot="20460000">
              <a:off x="1571604" y="1071552"/>
              <a:ext cx="285752" cy="428628"/>
            </a:xfrm>
            <a:prstGeom prst="rect">
              <a:avLst/>
            </a:prstGeom>
            <a:noFill/>
            <a:ln>
              <a:noFill/>
              <a:miter lim="800000"/>
              <a:headEnd/>
              <a:tailEnd/>
            </a:ln>
          </p:spPr>
        </p:pic>
        <p:pic>
          <p:nvPicPr>
            <p:cNvPr id="77841" name="图片 996" descr="timg (34).jpg"/>
            <p:cNvPicPr/>
            <p:nvPr>
              <p:custDataLst>
                <p:tags r:id="rId21"/>
              </p:custDataLst>
            </p:nvPr>
          </p:nvPicPr>
          <p:blipFill>
            <a:blip r:embed="rId22" cstate="email">
              <a:clrChange>
                <a:clrFrom>
                  <a:srgbClr val="FFFFFF"/>
                </a:clrFrom>
                <a:clrTo>
                  <a:srgbClr val="FFFFFF">
                    <a:alpha val="0"/>
                  </a:srgbClr>
                </a:clrTo>
              </a:clrChange>
            </a:blip>
            <a:stretch>
              <a:fillRect/>
            </a:stretch>
          </p:blipFill>
          <p:spPr>
            <a:xfrm rot="1260000">
              <a:off x="1564924" y="1090299"/>
              <a:ext cx="596869" cy="397912"/>
            </a:xfrm>
            <a:prstGeom prst="rect">
              <a:avLst/>
            </a:prstGeom>
            <a:noFill/>
            <a:ln>
              <a:noFill/>
              <a:miter lim="800000"/>
              <a:headEnd/>
              <a:tailEnd/>
            </a:ln>
          </p:spPr>
        </p:pic>
        <p:sp>
          <p:nvSpPr>
            <p:cNvPr id="77842" name="矩形 997"/>
            <p:cNvSpPr/>
            <p:nvPr>
              <p:custDataLst>
                <p:tags r:id="rId23"/>
              </p:custDataLst>
            </p:nvPr>
          </p:nvSpPr>
          <p:spPr>
            <a:xfrm>
              <a:off x="1571604" y="1464180"/>
              <a:ext cx="252000" cy="36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lvl1pPr marL="0" indent="0" algn="l" defTabSz="914400" rtl="0" eaLnBrk="0" fontAlgn="base" hangingPunct="0">
                <a:lnSpc>
                  <a:spcPct val="100000"/>
                </a:lnSpc>
                <a:spcBef>
                  <a:spcPct val="0"/>
                </a:spcBef>
                <a:spcAft>
                  <a:spcPct val="0"/>
                </a:spcAft>
                <a:buClrTx/>
                <a:buSzTx/>
                <a:buFontTx/>
                <a:buNone/>
                <a:defRPr lang="zh-CN" altLang="en-US" sz="10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0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0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0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000" b="0" i="0" u="none" baseline="0">
                  <a:solidFill>
                    <a:schemeClr val="tx1"/>
                  </a:solidFill>
                  <a:latin typeface="Arial" panose="020B0604020202020204" pitchFamily="34" charset="0"/>
                  <a:ea typeface="宋体" panose="02010600030101010101" pitchFamily="2" charset="-122"/>
                </a:defRPr>
              </a:lvl5pPr>
            </a:lstStyle>
            <a:p>
              <a:pPr lvl="0" algn="ctr"/>
              <a:endParaRPr lang="zh-CN" altLang="en-US" sz="950">
                <a:solidFill>
                  <a:srgbClr val="FFFFFF"/>
                </a:solidFill>
                <a:latin typeface="等线" panose="02010600030101010101" charset="-122"/>
                <a:ea typeface="Arial" panose="020B0604020202020204" pitchFamily="34" charset="0"/>
              </a:endParaRPr>
            </a:p>
          </p:txBody>
        </p:sp>
      </p:grpSp>
      <p:grpSp>
        <p:nvGrpSpPr>
          <p:cNvPr id="77843" name="组合 998"/>
          <p:cNvGrpSpPr/>
          <p:nvPr>
            <p:custDataLst>
              <p:tags r:id="rId24"/>
            </p:custDataLst>
          </p:nvPr>
        </p:nvGrpSpPr>
        <p:grpSpPr>
          <a:xfrm>
            <a:off x="7319316" y="2853250"/>
            <a:ext cx="511499" cy="468665"/>
            <a:chOff x="1571604" y="1032364"/>
            <a:chExt cx="510077" cy="467816"/>
          </a:xfrm>
        </p:grpSpPr>
        <p:pic>
          <p:nvPicPr>
            <p:cNvPr id="77844" name="图片 999" descr="timg (32).jpg"/>
            <p:cNvPicPr/>
            <p:nvPr>
              <p:custDataLst>
                <p:tags r:id="rId25"/>
              </p:custDataLst>
            </p:nvPr>
          </p:nvPicPr>
          <p:blipFill>
            <a:blip r:embed="rId5" cstate="email">
              <a:clrChange>
                <a:clrFrom>
                  <a:srgbClr val="FEFEFE"/>
                </a:clrFrom>
                <a:clrTo>
                  <a:srgbClr val="FEFEFE">
                    <a:alpha val="0"/>
                  </a:srgbClr>
                </a:clrTo>
              </a:clrChange>
            </a:blip>
            <a:srcRect/>
            <a:stretch>
              <a:fillRect/>
            </a:stretch>
          </p:blipFill>
          <p:spPr>
            <a:xfrm rot="20460000">
              <a:off x="1571604" y="1071552"/>
              <a:ext cx="285752" cy="428628"/>
            </a:xfrm>
            <a:prstGeom prst="rect">
              <a:avLst/>
            </a:prstGeom>
            <a:noFill/>
            <a:ln>
              <a:noFill/>
              <a:miter lim="800000"/>
              <a:headEnd/>
              <a:tailEnd/>
            </a:ln>
          </p:spPr>
        </p:pic>
        <p:pic>
          <p:nvPicPr>
            <p:cNvPr id="77845" name="图片 1000" descr="timg (34).jpg"/>
            <p:cNvPicPr/>
            <p:nvPr>
              <p:custDataLst>
                <p:tags r:id="rId26"/>
              </p:custDataLst>
            </p:nvPr>
          </p:nvPicPr>
          <p:blipFill>
            <a:blip r:embed="rId27" cstate="email">
              <a:clrChange>
                <a:clrFrom>
                  <a:srgbClr val="FFFFFF"/>
                </a:clrFrom>
                <a:clrTo>
                  <a:srgbClr val="FFFFFF">
                    <a:alpha val="0"/>
                  </a:srgbClr>
                </a:clrTo>
              </a:clrChange>
            </a:blip>
            <a:stretch>
              <a:fillRect/>
            </a:stretch>
          </p:blipFill>
          <p:spPr>
            <a:xfrm rot="540000">
              <a:off x="1702316" y="1032364"/>
              <a:ext cx="379365" cy="455421"/>
            </a:xfrm>
            <a:prstGeom prst="rect">
              <a:avLst/>
            </a:prstGeom>
            <a:noFill/>
            <a:ln>
              <a:noFill/>
              <a:miter lim="800000"/>
              <a:headEnd/>
              <a:tailEnd/>
            </a:ln>
          </p:spPr>
        </p:pic>
        <p:sp>
          <p:nvSpPr>
            <p:cNvPr id="77846" name="矩形 1001"/>
            <p:cNvSpPr/>
            <p:nvPr>
              <p:custDataLst>
                <p:tags r:id="rId28"/>
              </p:custDataLst>
            </p:nvPr>
          </p:nvSpPr>
          <p:spPr>
            <a:xfrm>
              <a:off x="1571604" y="1464180"/>
              <a:ext cx="252000" cy="36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lvl1pPr marL="0" indent="0" algn="l" defTabSz="914400" rtl="0" eaLnBrk="0" fontAlgn="base" hangingPunct="0">
                <a:lnSpc>
                  <a:spcPct val="100000"/>
                </a:lnSpc>
                <a:spcBef>
                  <a:spcPct val="0"/>
                </a:spcBef>
                <a:spcAft>
                  <a:spcPct val="0"/>
                </a:spcAft>
                <a:buClrTx/>
                <a:buSzTx/>
                <a:buFontTx/>
                <a:buNone/>
                <a:defRPr lang="zh-CN" altLang="en-US" sz="10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0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0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0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000" b="0" i="0" u="none" baseline="0">
                  <a:solidFill>
                    <a:schemeClr val="tx1"/>
                  </a:solidFill>
                  <a:latin typeface="Arial" panose="020B0604020202020204" pitchFamily="34" charset="0"/>
                  <a:ea typeface="宋体" panose="02010600030101010101" pitchFamily="2" charset="-122"/>
                </a:defRPr>
              </a:lvl5pPr>
            </a:lstStyle>
            <a:p>
              <a:pPr lvl="0" algn="ctr"/>
              <a:endParaRPr lang="zh-CN" altLang="en-US" sz="950">
                <a:solidFill>
                  <a:srgbClr val="FFFFFF"/>
                </a:solidFill>
                <a:latin typeface="等线" panose="02010600030101010101" charset="-122"/>
                <a:ea typeface="Arial" panose="020B0604020202020204" pitchFamily="34" charset="0"/>
              </a:endParaRPr>
            </a:p>
          </p:txBody>
        </p:sp>
      </p:grpSp>
      <p:grpSp>
        <p:nvGrpSpPr>
          <p:cNvPr id="77847" name="组合 1015"/>
          <p:cNvGrpSpPr/>
          <p:nvPr>
            <p:custDataLst>
              <p:tags r:id="rId29"/>
            </p:custDataLst>
          </p:nvPr>
        </p:nvGrpSpPr>
        <p:grpSpPr>
          <a:xfrm>
            <a:off x="4280555" y="3571363"/>
            <a:ext cx="4709325" cy="1154023"/>
            <a:chOff x="551996" y="2143120"/>
            <a:chExt cx="2896096" cy="904813"/>
          </a:xfrm>
        </p:grpSpPr>
        <p:grpSp>
          <p:nvGrpSpPr>
            <p:cNvPr id="77848" name="千图PPT彼岸天：ID 8661124库_组合 1"/>
            <p:cNvGrpSpPr/>
            <p:nvPr>
              <p:custDataLst>
                <p:tags r:id="rId30"/>
              </p:custDataLst>
            </p:nvPr>
          </p:nvGrpSpPr>
          <p:grpSpPr>
            <a:xfrm>
              <a:off x="551996" y="2143120"/>
              <a:ext cx="2896096" cy="904813"/>
              <a:chOff x="1052789" y="2239611"/>
              <a:chExt cx="2896096" cy="904813"/>
            </a:xfrm>
          </p:grpSpPr>
          <p:sp>
            <p:nvSpPr>
              <p:cNvPr id="77849" name="Freeform: Shape 979"/>
              <p:cNvSpPr/>
              <p:nvPr>
                <p:custDataLst>
                  <p:tags r:id="rId31"/>
                </p:custDataLst>
              </p:nvPr>
            </p:nvSpPr>
            <p:spPr>
              <a:xfrm flipV="1">
                <a:off x="1052789" y="2239611"/>
                <a:ext cx="2896096" cy="904813"/>
              </a:xfrm>
              <a:custGeom>
                <a:avLst/>
                <a:gdLst/>
                <a:ahLst/>
                <a:cxnLst>
                  <a:cxn ang="0">
                    <a:pos x="2826728" y="0"/>
                  </a:cxn>
                  <a:cxn ang="0">
                    <a:pos x="69367" y="0"/>
                  </a:cxn>
                  <a:cxn ang="0">
                    <a:pos x="0" y="58849"/>
                  </a:cxn>
                  <a:cxn ang="0">
                    <a:pos x="0" y="669414"/>
                  </a:cxn>
                  <a:cxn ang="0">
                    <a:pos x="69367" y="728264"/>
                  </a:cxn>
                  <a:cxn ang="0">
                    <a:pos x="290476" y="728264"/>
                  </a:cxn>
                  <a:cxn ang="0">
                    <a:pos x="1309312" y="728264"/>
                  </a:cxn>
                  <a:cxn ang="0">
                    <a:pos x="1448048" y="904813"/>
                  </a:cxn>
                  <a:cxn ang="0">
                    <a:pos x="1586783" y="728264"/>
                  </a:cxn>
                  <a:cxn ang="0">
                    <a:pos x="2605619" y="728264"/>
                  </a:cxn>
                  <a:cxn ang="0">
                    <a:pos x="2826728" y="728264"/>
                  </a:cxn>
                  <a:cxn ang="0">
                    <a:pos x="2896096" y="669414"/>
                  </a:cxn>
                  <a:cxn ang="0">
                    <a:pos x="2896096" y="58849"/>
                  </a:cxn>
                  <a:cxn ang="0">
                    <a:pos x="2826728" y="0"/>
                  </a:cxn>
                </a:cxnLst>
                <a:rect l="0" t="0" r="0" b="0"/>
                <a:pathLst>
                  <a:path w="1336" h="492">
                    <a:moveTo>
                      <a:pt x="1304" y="0"/>
                    </a:moveTo>
                    <a:cubicBezTo>
                      <a:pt x="32" y="0"/>
                      <a:pt x="32" y="0"/>
                      <a:pt x="32" y="0"/>
                    </a:cubicBezTo>
                    <a:cubicBezTo>
                      <a:pt x="14" y="0"/>
                      <a:pt x="0" y="14"/>
                      <a:pt x="0" y="32"/>
                    </a:cubicBezTo>
                    <a:cubicBezTo>
                      <a:pt x="0" y="364"/>
                      <a:pt x="0" y="364"/>
                      <a:pt x="0" y="364"/>
                    </a:cubicBezTo>
                    <a:cubicBezTo>
                      <a:pt x="0" y="382"/>
                      <a:pt x="14" y="396"/>
                      <a:pt x="32" y="396"/>
                    </a:cubicBezTo>
                    <a:cubicBezTo>
                      <a:pt x="134" y="396"/>
                      <a:pt x="134" y="396"/>
                      <a:pt x="134" y="396"/>
                    </a:cubicBezTo>
                    <a:cubicBezTo>
                      <a:pt x="604" y="396"/>
                      <a:pt x="604" y="396"/>
                      <a:pt x="604" y="396"/>
                    </a:cubicBezTo>
                    <a:cubicBezTo>
                      <a:pt x="668" y="492"/>
                      <a:pt x="668" y="492"/>
                      <a:pt x="668" y="492"/>
                    </a:cubicBezTo>
                    <a:cubicBezTo>
                      <a:pt x="732" y="396"/>
                      <a:pt x="732" y="396"/>
                      <a:pt x="732" y="396"/>
                    </a:cubicBezTo>
                    <a:cubicBezTo>
                      <a:pt x="1202" y="396"/>
                      <a:pt x="1202" y="396"/>
                      <a:pt x="1202" y="396"/>
                    </a:cubicBezTo>
                    <a:cubicBezTo>
                      <a:pt x="1304" y="396"/>
                      <a:pt x="1304" y="396"/>
                      <a:pt x="1304" y="396"/>
                    </a:cubicBezTo>
                    <a:cubicBezTo>
                      <a:pt x="1322" y="396"/>
                      <a:pt x="1336" y="382"/>
                      <a:pt x="1336" y="364"/>
                    </a:cubicBezTo>
                    <a:cubicBezTo>
                      <a:pt x="1336" y="32"/>
                      <a:pt x="1336" y="32"/>
                      <a:pt x="1336" y="32"/>
                    </a:cubicBezTo>
                    <a:cubicBezTo>
                      <a:pt x="1336" y="14"/>
                      <a:pt x="1322" y="0"/>
                      <a:pt x="1304" y="0"/>
                    </a:cubicBezTo>
                    <a:close/>
                  </a:path>
                </a:pathLst>
              </a:custGeom>
              <a:solidFill>
                <a:schemeClr val="accent1"/>
              </a:solidFill>
              <a:ln>
                <a:noFill/>
                <a:miter lim="800000"/>
              </a:ln>
            </p:spPr>
            <p:txBody>
              <a:bodyPr anchor="ctr" anchorCtr="0"/>
              <a:lstStyle>
                <a:lvl1pPr marL="0" indent="0" algn="l" defTabSz="914400" rtl="0" eaLnBrk="0" fontAlgn="base" hangingPunct="0">
                  <a:lnSpc>
                    <a:spcPct val="100000"/>
                  </a:lnSpc>
                  <a:spcBef>
                    <a:spcPct val="0"/>
                  </a:spcBef>
                  <a:spcAft>
                    <a:spcPct val="0"/>
                  </a:spcAft>
                  <a:buClrTx/>
                  <a:buSzTx/>
                  <a:buFontTx/>
                  <a:buNone/>
                  <a:defRPr lang="zh-CN" altLang="en-US" sz="10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0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0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0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000" b="0" i="0" u="none" baseline="0">
                    <a:solidFill>
                      <a:schemeClr val="tx1"/>
                    </a:solidFill>
                    <a:latin typeface="Arial" panose="020B0604020202020204" pitchFamily="34" charset="0"/>
                    <a:ea typeface="宋体" panose="02010600030101010101" pitchFamily="2" charset="-122"/>
                  </a:defRPr>
                </a:lvl5pPr>
              </a:lstStyle>
              <a:p>
                <a:pPr lvl="0" algn="ctr"/>
                <a:endParaRPr lang="zh-CN" altLang="en-US" sz="950"/>
              </a:p>
            </p:txBody>
          </p:sp>
          <p:sp>
            <p:nvSpPr>
              <p:cNvPr id="77850" name="TextBox 980"/>
              <p:cNvSpPr txBox="1"/>
              <p:nvPr>
                <p:custDataLst>
                  <p:tags r:id="rId32"/>
                </p:custDataLst>
              </p:nvPr>
            </p:nvSpPr>
            <p:spPr>
              <a:xfrm>
                <a:off x="1867755" y="2600926"/>
                <a:ext cx="1852134" cy="415925"/>
              </a:xfrm>
              <a:prstGeom prst="rect">
                <a:avLst/>
              </a:prstGeom>
              <a:noFill/>
            </p:spPr>
            <p:txBody>
              <a:bodyPr wrap="none" anchor="t" anchorCtr="0"/>
              <a:lstStyle>
                <a:lvl1pPr marL="0" indent="0" algn="l" defTabSz="914400" rtl="0" eaLnBrk="0" fontAlgn="base" hangingPunct="0">
                  <a:lnSpc>
                    <a:spcPct val="100000"/>
                  </a:lnSpc>
                  <a:spcBef>
                    <a:spcPct val="0"/>
                  </a:spcBef>
                  <a:spcAft>
                    <a:spcPct val="0"/>
                  </a:spcAft>
                  <a:buClrTx/>
                  <a:buSzTx/>
                  <a:buFontTx/>
                  <a:buNone/>
                  <a:defRPr lang="zh-CN" altLang="en-US" sz="10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0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0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0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000" b="0" i="0" u="none" baseline="0">
                    <a:solidFill>
                      <a:schemeClr val="tx1"/>
                    </a:solidFill>
                    <a:latin typeface="Arial" panose="020B0604020202020204" pitchFamily="34" charset="0"/>
                    <a:ea typeface="宋体" panose="02010600030101010101" pitchFamily="2" charset="-122"/>
                  </a:defRPr>
                </a:lvl5pPr>
              </a:lstStyle>
              <a:p>
                <a:pPr algn="ctr">
                  <a:lnSpc>
                    <a:spcPct val="120000"/>
                  </a:lnSpc>
                </a:pPr>
                <a:r>
                  <a:rPr lang="zh-CN" altLang="en-US" sz="2700" b="1">
                    <a:solidFill>
                      <a:schemeClr val="bg1"/>
                    </a:solidFill>
                    <a:latin typeface="微软雅黑" panose="020B0503020204020204" pitchFamily="34" charset="-122"/>
                    <a:ea typeface="微软雅黑" panose="020B0503020204020204" pitchFamily="34" charset="-122"/>
                  </a:rPr>
                  <a:t>战略竞争态势或加剧</a:t>
                </a:r>
                <a:endParaRPr lang="zh-CN" altLang="en-US" sz="2700" b="1">
                  <a:solidFill>
                    <a:schemeClr val="bg1"/>
                  </a:solidFill>
                  <a:latin typeface="微软雅黑" panose="020B0503020204020204" pitchFamily="34" charset="-122"/>
                  <a:ea typeface="微软雅黑" panose="020B0503020204020204" pitchFamily="34" charset="-122"/>
                </a:endParaRPr>
              </a:p>
            </p:txBody>
          </p:sp>
          <p:sp>
            <p:nvSpPr>
              <p:cNvPr id="77851" name="Rectangle 1004"/>
              <p:cNvSpPr/>
              <p:nvPr>
                <p:custDataLst>
                  <p:tags r:id="rId33"/>
                </p:custDataLst>
              </p:nvPr>
            </p:nvSpPr>
            <p:spPr bwMode="auto">
              <a:xfrm>
                <a:off x="1126543" y="2496988"/>
                <a:ext cx="652907" cy="576000"/>
              </a:xfrm>
              <a:prstGeom prst="rect">
                <a:avLst/>
              </a:prstGeom>
              <a:solidFill>
                <a:schemeClr val="accent1"/>
              </a:solidFill>
              <a:ln w="31750">
                <a:solidFill>
                  <a:schemeClr val="bg1"/>
                </a:solidFill>
              </a:ln>
            </p:spPr>
            <p:txBody>
              <a:bodyPr anchor="ctr" anchorCtr="0"/>
              <a:lstStyle>
                <a:lvl1pPr marL="0" indent="0" algn="l" defTabSz="914400" rtl="0" eaLnBrk="0" fontAlgn="base" hangingPunct="0">
                  <a:lnSpc>
                    <a:spcPct val="100000"/>
                  </a:lnSpc>
                  <a:spcBef>
                    <a:spcPct val="0"/>
                  </a:spcBef>
                  <a:spcAft>
                    <a:spcPct val="0"/>
                  </a:spcAft>
                  <a:buClrTx/>
                  <a:buSzTx/>
                  <a:buFontTx/>
                  <a:buNone/>
                  <a:defRPr lang="zh-CN" altLang="en-US" sz="10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0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0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0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000" b="0" i="0" u="none" baseline="0">
                    <a:solidFill>
                      <a:schemeClr val="tx1"/>
                    </a:solidFill>
                    <a:latin typeface="Arial" panose="020B0604020202020204" pitchFamily="34" charset="0"/>
                    <a:ea typeface="宋体" panose="02010600030101010101" pitchFamily="2" charset="-122"/>
                  </a:defRPr>
                </a:lvl5pPr>
              </a:lstStyle>
              <a:p>
                <a:pPr lvl="0" algn="ctr"/>
                <a:endParaRPr lang="zh-CN" altLang="en-US" sz="950"/>
              </a:p>
            </p:txBody>
          </p:sp>
        </p:grpSp>
        <p:sp>
          <p:nvSpPr>
            <p:cNvPr id="77852" name="矩形 1017"/>
            <p:cNvSpPr/>
            <p:nvPr>
              <p:custDataLst>
                <p:tags r:id="rId34"/>
              </p:custDataLst>
            </p:nvPr>
          </p:nvSpPr>
          <p:spPr>
            <a:xfrm>
              <a:off x="623434" y="2500313"/>
              <a:ext cx="539429" cy="398165"/>
            </a:xfrm>
            <a:prstGeom prst="rect">
              <a:avLst/>
            </a:prstGeom>
          </p:spPr>
          <p:txBody>
            <a:bodyPr wrap="none" anchor="t" anchorCtr="0">
              <a:spAutoFit/>
            </a:bodyPr>
            <a:lstStyle>
              <a:lvl1pPr marL="0" indent="0" algn="l" defTabSz="914400" rtl="0" eaLnBrk="0" fontAlgn="base" hangingPunct="0">
                <a:lnSpc>
                  <a:spcPct val="100000"/>
                </a:lnSpc>
                <a:spcBef>
                  <a:spcPct val="0"/>
                </a:spcBef>
                <a:spcAft>
                  <a:spcPct val="0"/>
                </a:spcAft>
                <a:buClrTx/>
                <a:buSzTx/>
                <a:buFontTx/>
                <a:buNone/>
                <a:defRPr lang="zh-CN" altLang="en-US" sz="10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0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0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0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000" b="0" i="0" u="none" baseline="0">
                  <a:solidFill>
                    <a:schemeClr val="tx1"/>
                  </a:solidFill>
                  <a:latin typeface="Arial" panose="020B0604020202020204" pitchFamily="34" charset="0"/>
                  <a:ea typeface="宋体" panose="02010600030101010101" pitchFamily="2" charset="-122"/>
                </a:defRPr>
              </a:lvl5pPr>
            </a:lstStyle>
            <a:p>
              <a:r>
                <a:rPr lang="zh-CN" altLang="en-US" sz="2700" b="1">
                  <a:solidFill>
                    <a:schemeClr val="bg1"/>
                  </a:solidFill>
                  <a:latin typeface="微软雅黑" panose="020B0503020204020204" pitchFamily="34" charset="-122"/>
                  <a:ea typeface="微软雅黑" panose="020B0503020204020204" pitchFamily="34" charset="-122"/>
                </a:rPr>
                <a:t>中印</a:t>
              </a:r>
              <a:endParaRPr lang="zh-CN" altLang="en-US" sz="2700"/>
            </a:p>
          </p:txBody>
        </p:sp>
      </p:grpSp>
      <p:grpSp>
        <p:nvGrpSpPr>
          <p:cNvPr id="77853" name="组合 1021"/>
          <p:cNvGrpSpPr/>
          <p:nvPr>
            <p:custDataLst>
              <p:tags r:id="rId35"/>
            </p:custDataLst>
          </p:nvPr>
        </p:nvGrpSpPr>
        <p:grpSpPr>
          <a:xfrm>
            <a:off x="2131250" y="3001911"/>
            <a:ext cx="2786791" cy="903424"/>
            <a:chOff x="551996" y="2143121"/>
            <a:chExt cx="2492277" cy="904813"/>
          </a:xfrm>
        </p:grpSpPr>
        <p:grpSp>
          <p:nvGrpSpPr>
            <p:cNvPr id="77854" name="千图PPT彼岸天：ID 8661124库_组合 1"/>
            <p:cNvGrpSpPr/>
            <p:nvPr>
              <p:custDataLst>
                <p:tags r:id="rId36"/>
              </p:custDataLst>
            </p:nvPr>
          </p:nvGrpSpPr>
          <p:grpSpPr>
            <a:xfrm>
              <a:off x="551996" y="2143121"/>
              <a:ext cx="2492277" cy="904813"/>
              <a:chOff x="1052789" y="2239612"/>
              <a:chExt cx="2492277" cy="904813"/>
            </a:xfrm>
          </p:grpSpPr>
          <p:sp>
            <p:nvSpPr>
              <p:cNvPr id="77855" name="Freeform: Shape 979"/>
              <p:cNvSpPr/>
              <p:nvPr>
                <p:custDataLst>
                  <p:tags r:id="rId37"/>
                </p:custDataLst>
              </p:nvPr>
            </p:nvSpPr>
            <p:spPr>
              <a:xfrm flipV="1">
                <a:off x="1052789" y="2239612"/>
                <a:ext cx="2312837" cy="904813"/>
              </a:xfrm>
              <a:custGeom>
                <a:avLst/>
                <a:gdLst/>
                <a:ahLst/>
                <a:cxnLst>
                  <a:cxn ang="0">
                    <a:pos x="2257439" y="0"/>
                  </a:cxn>
                  <a:cxn ang="0">
                    <a:pos x="55397" y="0"/>
                  </a:cxn>
                  <a:cxn ang="0">
                    <a:pos x="0" y="58849"/>
                  </a:cxn>
                  <a:cxn ang="0">
                    <a:pos x="0" y="669414"/>
                  </a:cxn>
                  <a:cxn ang="0">
                    <a:pos x="55397" y="728264"/>
                  </a:cxn>
                  <a:cxn ang="0">
                    <a:pos x="231976" y="728264"/>
                  </a:cxn>
                  <a:cxn ang="0">
                    <a:pos x="1045623" y="728264"/>
                  </a:cxn>
                  <a:cxn ang="0">
                    <a:pos x="1156418" y="904813"/>
                  </a:cxn>
                  <a:cxn ang="0">
                    <a:pos x="1267213" y="728264"/>
                  </a:cxn>
                  <a:cxn ang="0">
                    <a:pos x="2080860" y="728264"/>
                  </a:cxn>
                  <a:cxn ang="0">
                    <a:pos x="2257439" y="728264"/>
                  </a:cxn>
                  <a:cxn ang="0">
                    <a:pos x="2312837" y="669414"/>
                  </a:cxn>
                  <a:cxn ang="0">
                    <a:pos x="2312837" y="58849"/>
                  </a:cxn>
                  <a:cxn ang="0">
                    <a:pos x="2257439" y="0"/>
                  </a:cxn>
                </a:cxnLst>
                <a:rect l="0" t="0" r="0" b="0"/>
                <a:pathLst>
                  <a:path w="1336" h="492">
                    <a:moveTo>
                      <a:pt x="1304" y="0"/>
                    </a:moveTo>
                    <a:cubicBezTo>
                      <a:pt x="32" y="0"/>
                      <a:pt x="32" y="0"/>
                      <a:pt x="32" y="0"/>
                    </a:cubicBezTo>
                    <a:cubicBezTo>
                      <a:pt x="14" y="0"/>
                      <a:pt x="0" y="14"/>
                      <a:pt x="0" y="32"/>
                    </a:cubicBezTo>
                    <a:cubicBezTo>
                      <a:pt x="0" y="364"/>
                      <a:pt x="0" y="364"/>
                      <a:pt x="0" y="364"/>
                    </a:cubicBezTo>
                    <a:cubicBezTo>
                      <a:pt x="0" y="382"/>
                      <a:pt x="14" y="396"/>
                      <a:pt x="32" y="396"/>
                    </a:cubicBezTo>
                    <a:cubicBezTo>
                      <a:pt x="134" y="396"/>
                      <a:pt x="134" y="396"/>
                      <a:pt x="134" y="396"/>
                    </a:cubicBezTo>
                    <a:cubicBezTo>
                      <a:pt x="604" y="396"/>
                      <a:pt x="604" y="396"/>
                      <a:pt x="604" y="396"/>
                    </a:cubicBezTo>
                    <a:cubicBezTo>
                      <a:pt x="668" y="492"/>
                      <a:pt x="668" y="492"/>
                      <a:pt x="668" y="492"/>
                    </a:cubicBezTo>
                    <a:cubicBezTo>
                      <a:pt x="732" y="396"/>
                      <a:pt x="732" y="396"/>
                      <a:pt x="732" y="396"/>
                    </a:cubicBezTo>
                    <a:cubicBezTo>
                      <a:pt x="1202" y="396"/>
                      <a:pt x="1202" y="396"/>
                      <a:pt x="1202" y="396"/>
                    </a:cubicBezTo>
                    <a:cubicBezTo>
                      <a:pt x="1304" y="396"/>
                      <a:pt x="1304" y="396"/>
                      <a:pt x="1304" y="396"/>
                    </a:cubicBezTo>
                    <a:cubicBezTo>
                      <a:pt x="1322" y="396"/>
                      <a:pt x="1336" y="382"/>
                      <a:pt x="1336" y="364"/>
                    </a:cubicBezTo>
                    <a:cubicBezTo>
                      <a:pt x="1336" y="32"/>
                      <a:pt x="1336" y="32"/>
                      <a:pt x="1336" y="32"/>
                    </a:cubicBezTo>
                    <a:cubicBezTo>
                      <a:pt x="1336" y="14"/>
                      <a:pt x="1322" y="0"/>
                      <a:pt x="1304" y="0"/>
                    </a:cubicBezTo>
                    <a:close/>
                  </a:path>
                </a:pathLst>
              </a:custGeom>
              <a:solidFill>
                <a:schemeClr val="accent1"/>
              </a:solidFill>
              <a:ln>
                <a:noFill/>
                <a:miter lim="800000"/>
              </a:ln>
            </p:spPr>
            <p:txBody>
              <a:bodyPr anchor="ctr" anchorCtr="0"/>
              <a:lstStyle>
                <a:lvl1pPr marL="0" indent="0" algn="l" defTabSz="914400" rtl="0" eaLnBrk="0" fontAlgn="base" hangingPunct="0">
                  <a:lnSpc>
                    <a:spcPct val="100000"/>
                  </a:lnSpc>
                  <a:spcBef>
                    <a:spcPct val="0"/>
                  </a:spcBef>
                  <a:spcAft>
                    <a:spcPct val="0"/>
                  </a:spcAft>
                  <a:buClrTx/>
                  <a:buSzTx/>
                  <a:buFontTx/>
                  <a:buNone/>
                  <a:defRPr lang="zh-CN" altLang="en-US" sz="10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0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0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0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000" b="0" i="0" u="none" baseline="0">
                    <a:solidFill>
                      <a:schemeClr val="tx1"/>
                    </a:solidFill>
                    <a:latin typeface="Arial" panose="020B0604020202020204" pitchFamily="34" charset="0"/>
                    <a:ea typeface="宋体" panose="02010600030101010101" pitchFamily="2" charset="-122"/>
                  </a:defRPr>
                </a:lvl5pPr>
              </a:lstStyle>
              <a:p>
                <a:pPr lvl="0" algn="ctr"/>
                <a:endParaRPr lang="zh-CN" altLang="en-US" sz="950"/>
              </a:p>
            </p:txBody>
          </p:sp>
          <p:sp>
            <p:nvSpPr>
              <p:cNvPr id="77856" name="TextBox 980"/>
              <p:cNvSpPr txBox="1"/>
              <p:nvPr>
                <p:custDataLst>
                  <p:tags r:id="rId38"/>
                </p:custDataLst>
              </p:nvPr>
            </p:nvSpPr>
            <p:spPr>
              <a:xfrm>
                <a:off x="1736834" y="2472207"/>
                <a:ext cx="1808232" cy="276999"/>
              </a:xfrm>
              <a:prstGeom prst="rect">
                <a:avLst/>
              </a:prstGeom>
              <a:noFill/>
            </p:spPr>
            <p:txBody>
              <a:bodyPr wrap="none" anchor="t" anchorCtr="0"/>
              <a:lstStyle>
                <a:lvl1pPr marL="0" indent="0" algn="l" defTabSz="914400" rtl="0" eaLnBrk="0" fontAlgn="base" hangingPunct="0">
                  <a:lnSpc>
                    <a:spcPct val="100000"/>
                  </a:lnSpc>
                  <a:spcBef>
                    <a:spcPct val="0"/>
                  </a:spcBef>
                  <a:spcAft>
                    <a:spcPct val="0"/>
                  </a:spcAft>
                  <a:buClrTx/>
                  <a:buSzTx/>
                  <a:buFontTx/>
                  <a:buNone/>
                  <a:defRPr lang="zh-CN" altLang="en-US" sz="10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0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0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0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000" b="0" i="0" u="none" baseline="0">
                    <a:solidFill>
                      <a:schemeClr val="tx1"/>
                    </a:solidFill>
                    <a:latin typeface="Arial" panose="020B0604020202020204" pitchFamily="34" charset="0"/>
                    <a:ea typeface="宋体" panose="02010600030101010101" pitchFamily="2" charset="-122"/>
                  </a:defRPr>
                </a:lvl5pPr>
              </a:lstStyle>
              <a:p>
                <a:pPr algn="ctr">
                  <a:lnSpc>
                    <a:spcPct val="120000"/>
                  </a:lnSpc>
                </a:pPr>
                <a:r>
                  <a:rPr lang="zh-CN" altLang="en-US" sz="2700" b="1">
                    <a:solidFill>
                      <a:schemeClr val="bg1"/>
                    </a:solidFill>
                    <a:latin typeface="微软雅黑" panose="020B0503020204020204" pitchFamily="34" charset="-122"/>
                    <a:ea typeface="微软雅黑" panose="020B0503020204020204" pitchFamily="34" charset="-122"/>
                  </a:rPr>
                  <a:t>面临挑战</a:t>
                </a:r>
                <a:endParaRPr lang="zh-CN" altLang="en-US" sz="2700" b="1">
                  <a:solidFill>
                    <a:schemeClr val="bg1"/>
                  </a:solidFill>
                  <a:latin typeface="微软雅黑" panose="020B0503020204020204" pitchFamily="34" charset="-122"/>
                  <a:ea typeface="微软雅黑" panose="020B0503020204020204" pitchFamily="34" charset="-122"/>
                </a:endParaRPr>
              </a:p>
            </p:txBody>
          </p:sp>
          <p:sp>
            <p:nvSpPr>
              <p:cNvPr id="77857" name="Rectangle 1004"/>
              <p:cNvSpPr/>
              <p:nvPr>
                <p:custDataLst>
                  <p:tags r:id="rId39"/>
                </p:custDataLst>
              </p:nvPr>
            </p:nvSpPr>
            <p:spPr bwMode="auto">
              <a:xfrm>
                <a:off x="1126609" y="2496769"/>
                <a:ext cx="725707" cy="575906"/>
              </a:xfrm>
              <a:prstGeom prst="rect">
                <a:avLst/>
              </a:prstGeom>
              <a:solidFill>
                <a:schemeClr val="accent1"/>
              </a:solidFill>
              <a:ln w="31750">
                <a:solidFill>
                  <a:schemeClr val="bg1"/>
                </a:solidFill>
              </a:ln>
            </p:spPr>
            <p:txBody>
              <a:bodyPr anchor="ctr" anchorCtr="0"/>
              <a:lstStyle>
                <a:lvl1pPr marL="0" indent="0" algn="l" defTabSz="914400" rtl="0" eaLnBrk="0" fontAlgn="base" hangingPunct="0">
                  <a:lnSpc>
                    <a:spcPct val="100000"/>
                  </a:lnSpc>
                  <a:spcBef>
                    <a:spcPct val="0"/>
                  </a:spcBef>
                  <a:spcAft>
                    <a:spcPct val="0"/>
                  </a:spcAft>
                  <a:buClrTx/>
                  <a:buSzTx/>
                  <a:buFontTx/>
                  <a:buNone/>
                  <a:defRPr lang="zh-CN" altLang="en-US" sz="10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0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0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0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000" b="0" i="0" u="none" baseline="0">
                    <a:solidFill>
                      <a:schemeClr val="tx1"/>
                    </a:solidFill>
                    <a:latin typeface="Arial" panose="020B0604020202020204" pitchFamily="34" charset="0"/>
                    <a:ea typeface="宋体" panose="02010600030101010101" pitchFamily="2" charset="-122"/>
                  </a:defRPr>
                </a:lvl5pPr>
              </a:lstStyle>
              <a:p>
                <a:pPr lvl="0" algn="ctr"/>
                <a:endParaRPr lang="zh-CN" altLang="en-US" sz="950"/>
              </a:p>
            </p:txBody>
          </p:sp>
        </p:grpSp>
        <p:sp>
          <p:nvSpPr>
            <p:cNvPr id="77858" name="矩形 1023"/>
            <p:cNvSpPr/>
            <p:nvPr>
              <p:custDataLst>
                <p:tags r:id="rId40"/>
              </p:custDataLst>
            </p:nvPr>
          </p:nvSpPr>
          <p:spPr>
            <a:xfrm>
              <a:off x="623434" y="2500312"/>
              <a:ext cx="792480" cy="459292"/>
            </a:xfrm>
            <a:prstGeom prst="rect">
              <a:avLst/>
            </a:prstGeom>
          </p:spPr>
          <p:txBody>
            <a:bodyPr wrap="square" anchor="t" anchorCtr="0">
              <a:spAutoFit/>
            </a:bodyPr>
            <a:lstStyle>
              <a:lvl1pPr marL="0" indent="0" algn="l" defTabSz="914400" rtl="0" eaLnBrk="0" fontAlgn="base" hangingPunct="0">
                <a:lnSpc>
                  <a:spcPct val="100000"/>
                </a:lnSpc>
                <a:spcBef>
                  <a:spcPct val="0"/>
                </a:spcBef>
                <a:spcAft>
                  <a:spcPct val="0"/>
                </a:spcAft>
                <a:buClrTx/>
                <a:buSzTx/>
                <a:buFontTx/>
                <a:buNone/>
                <a:defRPr lang="zh-CN" altLang="en-US" sz="10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0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0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0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000" b="0" i="0" u="none" baseline="0">
                  <a:solidFill>
                    <a:schemeClr val="tx1"/>
                  </a:solidFill>
                  <a:latin typeface="Arial" panose="020B0604020202020204" pitchFamily="34" charset="0"/>
                  <a:ea typeface="宋体" panose="02010600030101010101" pitchFamily="2" charset="-122"/>
                </a:defRPr>
              </a:lvl5pPr>
            </a:lstStyle>
            <a:p>
              <a:r>
                <a:rPr lang="zh-CN" altLang="en-US" sz="2380" b="1">
                  <a:solidFill>
                    <a:schemeClr val="bg1"/>
                  </a:solidFill>
                  <a:latin typeface="微软雅黑" panose="020B0503020204020204" pitchFamily="34" charset="-122"/>
                  <a:ea typeface="微软雅黑" panose="020B0503020204020204" pitchFamily="34" charset="-122"/>
                </a:rPr>
                <a:t>中美</a:t>
              </a:r>
              <a:endParaRPr lang="zh-CN" altLang="en-US" sz="2380"/>
            </a:p>
          </p:txBody>
        </p:sp>
      </p:grpSp>
      <p:grpSp>
        <p:nvGrpSpPr>
          <p:cNvPr id="77859" name="组合 1039"/>
          <p:cNvGrpSpPr/>
          <p:nvPr>
            <p:custDataLst>
              <p:tags r:id="rId41"/>
            </p:custDataLst>
          </p:nvPr>
        </p:nvGrpSpPr>
        <p:grpSpPr>
          <a:xfrm>
            <a:off x="6880887" y="1285995"/>
            <a:ext cx="3678767" cy="904573"/>
            <a:chOff x="5357818" y="428610"/>
            <a:chExt cx="2571768" cy="904813"/>
          </a:xfrm>
        </p:grpSpPr>
        <p:sp>
          <p:nvSpPr>
            <p:cNvPr id="77860" name="Freeform: Shape 979"/>
            <p:cNvSpPr/>
            <p:nvPr>
              <p:custDataLst>
                <p:tags r:id="rId42"/>
              </p:custDataLst>
            </p:nvPr>
          </p:nvSpPr>
          <p:spPr bwMode="auto">
            <a:xfrm>
              <a:off x="5357818" y="428610"/>
              <a:ext cx="2571768" cy="904813"/>
            </a:xfrm>
            <a:custGeom>
              <a:avLst/>
              <a:gdLst>
                <a:gd name="T0" fmla="*/ 1304 w 1336"/>
                <a:gd name="T1" fmla="*/ 0 h 492"/>
                <a:gd name="T2" fmla="*/ 32 w 1336"/>
                <a:gd name="T3" fmla="*/ 0 h 492"/>
                <a:gd name="T4" fmla="*/ 0 w 1336"/>
                <a:gd name="T5" fmla="*/ 32 h 492"/>
                <a:gd name="T6" fmla="*/ 0 w 1336"/>
                <a:gd name="T7" fmla="*/ 364 h 492"/>
                <a:gd name="T8" fmla="*/ 32 w 1336"/>
                <a:gd name="T9" fmla="*/ 396 h 492"/>
                <a:gd name="T10" fmla="*/ 134 w 1336"/>
                <a:gd name="T11" fmla="*/ 396 h 492"/>
                <a:gd name="T12" fmla="*/ 604 w 1336"/>
                <a:gd name="T13" fmla="*/ 396 h 492"/>
                <a:gd name="T14" fmla="*/ 668 w 1336"/>
                <a:gd name="T15" fmla="*/ 492 h 492"/>
                <a:gd name="T16" fmla="*/ 732 w 1336"/>
                <a:gd name="T17" fmla="*/ 396 h 492"/>
                <a:gd name="T18" fmla="*/ 1202 w 1336"/>
                <a:gd name="T19" fmla="*/ 396 h 492"/>
                <a:gd name="T20" fmla="*/ 1304 w 1336"/>
                <a:gd name="T21" fmla="*/ 396 h 492"/>
                <a:gd name="T22" fmla="*/ 1336 w 1336"/>
                <a:gd name="T23" fmla="*/ 364 h 492"/>
                <a:gd name="T24" fmla="*/ 1336 w 1336"/>
                <a:gd name="T25" fmla="*/ 32 h 492"/>
                <a:gd name="T26" fmla="*/ 1304 w 1336"/>
                <a:gd name="T27" fmla="*/ 0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36" h="492">
                  <a:moveTo>
                    <a:pt x="1304" y="0"/>
                  </a:moveTo>
                  <a:cubicBezTo>
                    <a:pt x="32" y="0"/>
                    <a:pt x="32" y="0"/>
                    <a:pt x="32" y="0"/>
                  </a:cubicBezTo>
                  <a:cubicBezTo>
                    <a:pt x="14" y="0"/>
                    <a:pt x="0" y="14"/>
                    <a:pt x="0" y="32"/>
                  </a:cubicBezTo>
                  <a:cubicBezTo>
                    <a:pt x="0" y="364"/>
                    <a:pt x="0" y="364"/>
                    <a:pt x="0" y="364"/>
                  </a:cubicBezTo>
                  <a:cubicBezTo>
                    <a:pt x="0" y="382"/>
                    <a:pt x="14" y="396"/>
                    <a:pt x="32" y="396"/>
                  </a:cubicBezTo>
                  <a:cubicBezTo>
                    <a:pt x="134" y="396"/>
                    <a:pt x="134" y="396"/>
                    <a:pt x="134" y="396"/>
                  </a:cubicBezTo>
                  <a:cubicBezTo>
                    <a:pt x="604" y="396"/>
                    <a:pt x="604" y="396"/>
                    <a:pt x="604" y="396"/>
                  </a:cubicBezTo>
                  <a:cubicBezTo>
                    <a:pt x="668" y="492"/>
                    <a:pt x="668" y="492"/>
                    <a:pt x="668" y="492"/>
                  </a:cubicBezTo>
                  <a:cubicBezTo>
                    <a:pt x="732" y="396"/>
                    <a:pt x="732" y="396"/>
                    <a:pt x="732" y="396"/>
                  </a:cubicBezTo>
                  <a:cubicBezTo>
                    <a:pt x="1202" y="396"/>
                    <a:pt x="1202" y="396"/>
                    <a:pt x="1202" y="396"/>
                  </a:cubicBezTo>
                  <a:cubicBezTo>
                    <a:pt x="1304" y="396"/>
                    <a:pt x="1304" y="396"/>
                    <a:pt x="1304" y="396"/>
                  </a:cubicBezTo>
                  <a:cubicBezTo>
                    <a:pt x="1322" y="396"/>
                    <a:pt x="1336" y="382"/>
                    <a:pt x="1336" y="364"/>
                  </a:cubicBezTo>
                  <a:cubicBezTo>
                    <a:pt x="1336" y="32"/>
                    <a:pt x="1336" y="32"/>
                    <a:pt x="1336" y="32"/>
                  </a:cubicBezTo>
                  <a:cubicBezTo>
                    <a:pt x="1336" y="14"/>
                    <a:pt x="1322" y="0"/>
                    <a:pt x="1304" y="0"/>
                  </a:cubicBezTo>
                  <a:close/>
                </a:path>
              </a:pathLst>
            </a:custGeom>
            <a:solidFill>
              <a:schemeClr val="accent1"/>
            </a:solidFill>
            <a:ln>
              <a:noFill/>
            </a:ln>
          </p:spPr>
          <p:txBody>
            <a:bodyPr anchor="ctr" anchorCtr="0"/>
            <a:lstStyle>
              <a:lvl1pPr marL="0" indent="0" algn="l" defTabSz="914400" rtl="0" eaLnBrk="0" fontAlgn="base" hangingPunct="0">
                <a:lnSpc>
                  <a:spcPct val="100000"/>
                </a:lnSpc>
                <a:spcBef>
                  <a:spcPct val="0"/>
                </a:spcBef>
                <a:spcAft>
                  <a:spcPct val="0"/>
                </a:spcAft>
                <a:buClrTx/>
                <a:buSzTx/>
                <a:buFontTx/>
                <a:buNone/>
                <a:defRPr lang="zh-CN" altLang="en-US" sz="10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0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0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0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000" b="0" i="0" u="none" baseline="0">
                  <a:solidFill>
                    <a:schemeClr val="tx1"/>
                  </a:solidFill>
                  <a:latin typeface="Arial" panose="020B0604020202020204" pitchFamily="34" charset="0"/>
                  <a:ea typeface="宋体" panose="02010600030101010101" pitchFamily="2" charset="-122"/>
                </a:defRPr>
              </a:lvl5pPr>
            </a:lstStyle>
            <a:p>
              <a:pPr lvl="0" algn="ctr"/>
              <a:endParaRPr lang="zh-CN" altLang="en-US" sz="950"/>
            </a:p>
          </p:txBody>
        </p:sp>
        <p:sp>
          <p:nvSpPr>
            <p:cNvPr id="77861" name="Rectangle 1004"/>
            <p:cNvSpPr/>
            <p:nvPr>
              <p:custDataLst>
                <p:tags r:id="rId43"/>
              </p:custDataLst>
            </p:nvPr>
          </p:nvSpPr>
          <p:spPr bwMode="auto">
            <a:xfrm>
              <a:off x="5433904" y="495552"/>
              <a:ext cx="781170" cy="576000"/>
            </a:xfrm>
            <a:prstGeom prst="rect">
              <a:avLst/>
            </a:prstGeom>
            <a:solidFill>
              <a:schemeClr val="accent1"/>
            </a:solidFill>
            <a:ln w="31750">
              <a:solidFill>
                <a:schemeClr val="bg1"/>
              </a:solidFill>
            </a:ln>
          </p:spPr>
          <p:txBody>
            <a:bodyPr anchor="ctr" anchorCtr="0"/>
            <a:lstStyle>
              <a:lvl1pPr marL="0" indent="0" algn="l" defTabSz="914400" rtl="0" eaLnBrk="0" fontAlgn="base" hangingPunct="0">
                <a:lnSpc>
                  <a:spcPct val="100000"/>
                </a:lnSpc>
                <a:spcBef>
                  <a:spcPct val="0"/>
                </a:spcBef>
                <a:spcAft>
                  <a:spcPct val="0"/>
                </a:spcAft>
                <a:buClrTx/>
                <a:buSzTx/>
                <a:buFontTx/>
                <a:buNone/>
                <a:defRPr lang="zh-CN" altLang="en-US" sz="10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0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0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0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000" b="0" i="0" u="none" baseline="0">
                  <a:solidFill>
                    <a:schemeClr val="tx1"/>
                  </a:solidFill>
                  <a:latin typeface="Arial" panose="020B0604020202020204" pitchFamily="34" charset="0"/>
                  <a:ea typeface="宋体" panose="02010600030101010101" pitchFamily="2" charset="-122"/>
                </a:defRPr>
              </a:lvl5pPr>
            </a:lstStyle>
            <a:p>
              <a:pPr lvl="0" algn="ctr"/>
              <a:endParaRPr lang="zh-CN" altLang="en-US" sz="950"/>
            </a:p>
          </p:txBody>
        </p:sp>
        <p:sp>
          <p:nvSpPr>
            <p:cNvPr id="77862" name="矩形 1036"/>
            <p:cNvSpPr/>
            <p:nvPr>
              <p:custDataLst>
                <p:tags r:id="rId44"/>
              </p:custDataLst>
            </p:nvPr>
          </p:nvSpPr>
          <p:spPr>
            <a:xfrm>
              <a:off x="5497305" y="571486"/>
              <a:ext cx="613211" cy="507966"/>
            </a:xfrm>
            <a:prstGeom prst="rect">
              <a:avLst/>
            </a:prstGeom>
          </p:spPr>
          <p:txBody>
            <a:bodyPr wrap="none" anchor="t" anchorCtr="0">
              <a:spAutoFit/>
            </a:bodyPr>
            <a:lstStyle>
              <a:lvl1pPr marL="0" indent="0" algn="l" defTabSz="914400" rtl="0" eaLnBrk="0" fontAlgn="base" hangingPunct="0">
                <a:lnSpc>
                  <a:spcPct val="100000"/>
                </a:lnSpc>
                <a:spcBef>
                  <a:spcPct val="0"/>
                </a:spcBef>
                <a:spcAft>
                  <a:spcPct val="0"/>
                </a:spcAft>
                <a:buClrTx/>
                <a:buSzTx/>
                <a:buFontTx/>
                <a:buNone/>
                <a:defRPr lang="zh-CN" altLang="en-US" sz="10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0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0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0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000" b="0" i="0" u="none" baseline="0">
                  <a:solidFill>
                    <a:schemeClr val="tx1"/>
                  </a:solidFill>
                  <a:latin typeface="Arial" panose="020B0604020202020204" pitchFamily="34" charset="0"/>
                  <a:ea typeface="宋体" panose="02010600030101010101" pitchFamily="2" charset="-122"/>
                </a:defRPr>
              </a:lvl5pPr>
            </a:lstStyle>
            <a:p>
              <a:r>
                <a:rPr lang="zh-CN" altLang="en-US" sz="2700" b="1">
                  <a:solidFill>
                    <a:schemeClr val="bg1"/>
                  </a:solidFill>
                  <a:latin typeface="微软雅黑" panose="020B0503020204020204" pitchFamily="34" charset="-122"/>
                  <a:ea typeface="微软雅黑" panose="020B0503020204020204" pitchFamily="34" charset="-122"/>
                </a:rPr>
                <a:t>中俄</a:t>
              </a:r>
              <a:endParaRPr lang="zh-CN" altLang="en-US" sz="2700" b="1">
                <a:solidFill>
                  <a:schemeClr val="bg1"/>
                </a:solidFill>
                <a:latin typeface="微软雅黑" panose="020B0503020204020204" pitchFamily="34" charset="-122"/>
                <a:ea typeface="微软雅黑" panose="020B0503020204020204" pitchFamily="34" charset="-122"/>
              </a:endParaRPr>
            </a:p>
          </p:txBody>
        </p:sp>
        <p:sp>
          <p:nvSpPr>
            <p:cNvPr id="77863" name="TextBox 980"/>
            <p:cNvSpPr txBox="1"/>
            <p:nvPr>
              <p:custDataLst>
                <p:tags r:id="rId45"/>
              </p:custDataLst>
            </p:nvPr>
          </p:nvSpPr>
          <p:spPr>
            <a:xfrm>
              <a:off x="6286512" y="580239"/>
              <a:ext cx="1643074" cy="276999"/>
            </a:xfrm>
            <a:prstGeom prst="rect">
              <a:avLst/>
            </a:prstGeom>
            <a:noFill/>
          </p:spPr>
          <p:txBody>
            <a:bodyPr wrap="none" anchor="t" anchorCtr="0"/>
            <a:lstStyle>
              <a:lvl1pPr marL="0" indent="0" algn="l" defTabSz="914400" rtl="0" eaLnBrk="0" fontAlgn="base" hangingPunct="0">
                <a:lnSpc>
                  <a:spcPct val="100000"/>
                </a:lnSpc>
                <a:spcBef>
                  <a:spcPct val="0"/>
                </a:spcBef>
                <a:spcAft>
                  <a:spcPct val="0"/>
                </a:spcAft>
                <a:buClrTx/>
                <a:buSzTx/>
                <a:buFontTx/>
                <a:buNone/>
                <a:defRPr lang="zh-CN" altLang="en-US" sz="10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0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0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0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000" b="0" i="0" u="none" baseline="0">
                  <a:solidFill>
                    <a:schemeClr val="tx1"/>
                  </a:solidFill>
                  <a:latin typeface="Arial" panose="020B0604020202020204" pitchFamily="34" charset="0"/>
                  <a:ea typeface="宋体" panose="02010600030101010101" pitchFamily="2" charset="-122"/>
                </a:defRPr>
              </a:lvl5pPr>
            </a:lstStyle>
            <a:p>
              <a:pPr algn="ctr">
                <a:lnSpc>
                  <a:spcPct val="120000"/>
                </a:lnSpc>
              </a:pPr>
              <a:r>
                <a:rPr lang="zh-CN" altLang="en-US" sz="2700" b="1">
                  <a:solidFill>
                    <a:schemeClr val="bg1"/>
                  </a:solidFill>
                  <a:latin typeface="微软雅黑" panose="020B0503020204020204" pitchFamily="34" charset="-122"/>
                  <a:ea typeface="微软雅黑" panose="020B0503020204020204" pitchFamily="34" charset="-122"/>
                </a:rPr>
                <a:t>将总体保持稳定</a:t>
              </a:r>
              <a:endParaRPr lang="zh-CN" altLang="en-US" sz="2700" b="1">
                <a:solidFill>
                  <a:schemeClr val="bg1"/>
                </a:solidFill>
                <a:latin typeface="微软雅黑" panose="020B0503020204020204" pitchFamily="34" charset="-122"/>
                <a:ea typeface="微软雅黑" panose="020B0503020204020204" pitchFamily="34" charset="-122"/>
              </a:endParaRPr>
            </a:p>
          </p:txBody>
        </p:sp>
      </p:grpSp>
      <p:grpSp>
        <p:nvGrpSpPr>
          <p:cNvPr id="77864" name="组合 1040"/>
          <p:cNvGrpSpPr/>
          <p:nvPr>
            <p:custDataLst>
              <p:tags r:id="rId46"/>
            </p:custDataLst>
          </p:nvPr>
        </p:nvGrpSpPr>
        <p:grpSpPr>
          <a:xfrm>
            <a:off x="2693141" y="1633712"/>
            <a:ext cx="3530104" cy="904573"/>
            <a:chOff x="5357818" y="428610"/>
            <a:chExt cx="2214578" cy="904813"/>
          </a:xfrm>
        </p:grpSpPr>
        <p:sp>
          <p:nvSpPr>
            <p:cNvPr id="77865" name="Freeform: Shape 979"/>
            <p:cNvSpPr/>
            <p:nvPr>
              <p:custDataLst>
                <p:tags r:id="rId47"/>
              </p:custDataLst>
            </p:nvPr>
          </p:nvSpPr>
          <p:spPr bwMode="auto">
            <a:xfrm>
              <a:off x="5357818" y="428610"/>
              <a:ext cx="2071702" cy="904813"/>
            </a:xfrm>
            <a:custGeom>
              <a:avLst/>
              <a:gdLst>
                <a:gd name="T0" fmla="*/ 1304 w 1336"/>
                <a:gd name="T1" fmla="*/ 0 h 492"/>
                <a:gd name="T2" fmla="*/ 32 w 1336"/>
                <a:gd name="T3" fmla="*/ 0 h 492"/>
                <a:gd name="T4" fmla="*/ 0 w 1336"/>
                <a:gd name="T5" fmla="*/ 32 h 492"/>
                <a:gd name="T6" fmla="*/ 0 w 1336"/>
                <a:gd name="T7" fmla="*/ 364 h 492"/>
                <a:gd name="T8" fmla="*/ 32 w 1336"/>
                <a:gd name="T9" fmla="*/ 396 h 492"/>
                <a:gd name="T10" fmla="*/ 134 w 1336"/>
                <a:gd name="T11" fmla="*/ 396 h 492"/>
                <a:gd name="T12" fmla="*/ 604 w 1336"/>
                <a:gd name="T13" fmla="*/ 396 h 492"/>
                <a:gd name="T14" fmla="*/ 668 w 1336"/>
                <a:gd name="T15" fmla="*/ 492 h 492"/>
                <a:gd name="T16" fmla="*/ 732 w 1336"/>
                <a:gd name="T17" fmla="*/ 396 h 492"/>
                <a:gd name="T18" fmla="*/ 1202 w 1336"/>
                <a:gd name="T19" fmla="*/ 396 h 492"/>
                <a:gd name="T20" fmla="*/ 1304 w 1336"/>
                <a:gd name="T21" fmla="*/ 396 h 492"/>
                <a:gd name="T22" fmla="*/ 1336 w 1336"/>
                <a:gd name="T23" fmla="*/ 364 h 492"/>
                <a:gd name="T24" fmla="*/ 1336 w 1336"/>
                <a:gd name="T25" fmla="*/ 32 h 492"/>
                <a:gd name="T26" fmla="*/ 1304 w 1336"/>
                <a:gd name="T27" fmla="*/ 0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36" h="492">
                  <a:moveTo>
                    <a:pt x="1304" y="0"/>
                  </a:moveTo>
                  <a:cubicBezTo>
                    <a:pt x="32" y="0"/>
                    <a:pt x="32" y="0"/>
                    <a:pt x="32" y="0"/>
                  </a:cubicBezTo>
                  <a:cubicBezTo>
                    <a:pt x="14" y="0"/>
                    <a:pt x="0" y="14"/>
                    <a:pt x="0" y="32"/>
                  </a:cubicBezTo>
                  <a:cubicBezTo>
                    <a:pt x="0" y="364"/>
                    <a:pt x="0" y="364"/>
                    <a:pt x="0" y="364"/>
                  </a:cubicBezTo>
                  <a:cubicBezTo>
                    <a:pt x="0" y="382"/>
                    <a:pt x="14" y="396"/>
                    <a:pt x="32" y="396"/>
                  </a:cubicBezTo>
                  <a:cubicBezTo>
                    <a:pt x="134" y="396"/>
                    <a:pt x="134" y="396"/>
                    <a:pt x="134" y="396"/>
                  </a:cubicBezTo>
                  <a:cubicBezTo>
                    <a:pt x="604" y="396"/>
                    <a:pt x="604" y="396"/>
                    <a:pt x="604" y="396"/>
                  </a:cubicBezTo>
                  <a:cubicBezTo>
                    <a:pt x="668" y="492"/>
                    <a:pt x="668" y="492"/>
                    <a:pt x="668" y="492"/>
                  </a:cubicBezTo>
                  <a:cubicBezTo>
                    <a:pt x="732" y="396"/>
                    <a:pt x="732" y="396"/>
                    <a:pt x="732" y="396"/>
                  </a:cubicBezTo>
                  <a:cubicBezTo>
                    <a:pt x="1202" y="396"/>
                    <a:pt x="1202" y="396"/>
                    <a:pt x="1202" y="396"/>
                  </a:cubicBezTo>
                  <a:cubicBezTo>
                    <a:pt x="1304" y="396"/>
                    <a:pt x="1304" y="396"/>
                    <a:pt x="1304" y="396"/>
                  </a:cubicBezTo>
                  <a:cubicBezTo>
                    <a:pt x="1322" y="396"/>
                    <a:pt x="1336" y="382"/>
                    <a:pt x="1336" y="364"/>
                  </a:cubicBezTo>
                  <a:cubicBezTo>
                    <a:pt x="1336" y="32"/>
                    <a:pt x="1336" y="32"/>
                    <a:pt x="1336" y="32"/>
                  </a:cubicBezTo>
                  <a:cubicBezTo>
                    <a:pt x="1336" y="14"/>
                    <a:pt x="1322" y="0"/>
                    <a:pt x="1304" y="0"/>
                  </a:cubicBezTo>
                  <a:close/>
                </a:path>
              </a:pathLst>
            </a:custGeom>
            <a:solidFill>
              <a:schemeClr val="accent1"/>
            </a:solidFill>
            <a:ln>
              <a:noFill/>
            </a:ln>
          </p:spPr>
          <p:txBody>
            <a:bodyPr anchor="ctr" anchorCtr="0"/>
            <a:lstStyle>
              <a:lvl1pPr marL="0" indent="0" algn="l" defTabSz="914400" rtl="0" eaLnBrk="0" fontAlgn="base" hangingPunct="0">
                <a:lnSpc>
                  <a:spcPct val="100000"/>
                </a:lnSpc>
                <a:spcBef>
                  <a:spcPct val="0"/>
                </a:spcBef>
                <a:spcAft>
                  <a:spcPct val="0"/>
                </a:spcAft>
                <a:buClrTx/>
                <a:buSzTx/>
                <a:buFontTx/>
                <a:buNone/>
                <a:defRPr lang="zh-CN" altLang="en-US" sz="10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0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0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0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000" b="0" i="0" u="none" baseline="0">
                  <a:solidFill>
                    <a:schemeClr val="tx1"/>
                  </a:solidFill>
                  <a:latin typeface="Arial" panose="020B0604020202020204" pitchFamily="34" charset="0"/>
                  <a:ea typeface="宋体" panose="02010600030101010101" pitchFamily="2" charset="-122"/>
                </a:defRPr>
              </a:lvl5pPr>
            </a:lstStyle>
            <a:p>
              <a:pPr lvl="0" algn="ctr"/>
              <a:endParaRPr lang="zh-CN" altLang="en-US" sz="950"/>
            </a:p>
          </p:txBody>
        </p:sp>
        <p:sp>
          <p:nvSpPr>
            <p:cNvPr id="77866" name="Rectangle 1004"/>
            <p:cNvSpPr/>
            <p:nvPr>
              <p:custDataLst>
                <p:tags r:id="rId48"/>
              </p:custDataLst>
            </p:nvPr>
          </p:nvSpPr>
          <p:spPr bwMode="auto">
            <a:xfrm>
              <a:off x="5433904" y="495552"/>
              <a:ext cx="612000" cy="576000"/>
            </a:xfrm>
            <a:prstGeom prst="rect">
              <a:avLst/>
            </a:prstGeom>
            <a:solidFill>
              <a:schemeClr val="accent1"/>
            </a:solidFill>
            <a:ln w="31750">
              <a:solidFill>
                <a:schemeClr val="bg1"/>
              </a:solidFill>
            </a:ln>
          </p:spPr>
          <p:txBody>
            <a:bodyPr anchor="ctr" anchorCtr="0"/>
            <a:lstStyle>
              <a:lvl1pPr marL="0" indent="0" algn="l" defTabSz="914400" rtl="0" eaLnBrk="0" fontAlgn="base" hangingPunct="0">
                <a:lnSpc>
                  <a:spcPct val="100000"/>
                </a:lnSpc>
                <a:spcBef>
                  <a:spcPct val="0"/>
                </a:spcBef>
                <a:spcAft>
                  <a:spcPct val="0"/>
                </a:spcAft>
                <a:buClrTx/>
                <a:buSzTx/>
                <a:buFontTx/>
                <a:buNone/>
                <a:defRPr lang="zh-CN" altLang="en-US" sz="10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0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0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0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000" b="0" i="0" u="none" baseline="0">
                  <a:solidFill>
                    <a:schemeClr val="tx1"/>
                  </a:solidFill>
                  <a:latin typeface="Arial" panose="020B0604020202020204" pitchFamily="34" charset="0"/>
                  <a:ea typeface="宋体" panose="02010600030101010101" pitchFamily="2" charset="-122"/>
                </a:defRPr>
              </a:lvl5pPr>
            </a:lstStyle>
            <a:p>
              <a:pPr lvl="0" algn="ctr"/>
              <a:endParaRPr lang="zh-CN" altLang="en-US" sz="950"/>
            </a:p>
          </p:txBody>
        </p:sp>
        <p:sp>
          <p:nvSpPr>
            <p:cNvPr id="77867" name="矩形 1043"/>
            <p:cNvSpPr/>
            <p:nvPr>
              <p:custDataLst>
                <p:tags r:id="rId49"/>
              </p:custDataLst>
            </p:nvPr>
          </p:nvSpPr>
          <p:spPr>
            <a:xfrm>
              <a:off x="5409349" y="571486"/>
              <a:ext cx="550280" cy="507966"/>
            </a:xfrm>
            <a:prstGeom prst="rect">
              <a:avLst/>
            </a:prstGeom>
          </p:spPr>
          <p:txBody>
            <a:bodyPr wrap="none" anchor="t" anchorCtr="0">
              <a:spAutoFit/>
            </a:bodyPr>
            <a:lstStyle>
              <a:lvl1pPr marL="0" indent="0" algn="l" defTabSz="914400" rtl="0" eaLnBrk="0" fontAlgn="base" hangingPunct="0">
                <a:lnSpc>
                  <a:spcPct val="100000"/>
                </a:lnSpc>
                <a:spcBef>
                  <a:spcPct val="0"/>
                </a:spcBef>
                <a:spcAft>
                  <a:spcPct val="0"/>
                </a:spcAft>
                <a:buClrTx/>
                <a:buSzTx/>
                <a:buFontTx/>
                <a:buNone/>
                <a:defRPr lang="zh-CN" altLang="en-US" sz="10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0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0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0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000" b="0" i="0" u="none" baseline="0">
                  <a:solidFill>
                    <a:schemeClr val="tx1"/>
                  </a:solidFill>
                  <a:latin typeface="Arial" panose="020B0604020202020204" pitchFamily="34" charset="0"/>
                  <a:ea typeface="宋体" panose="02010600030101010101" pitchFamily="2" charset="-122"/>
                </a:defRPr>
              </a:lvl5pPr>
            </a:lstStyle>
            <a:p>
              <a:r>
                <a:rPr lang="zh-CN" altLang="en-US" sz="2700" b="1">
                  <a:solidFill>
                    <a:schemeClr val="bg1"/>
                  </a:solidFill>
                  <a:latin typeface="微软雅黑" panose="020B0503020204020204" pitchFamily="34" charset="-122"/>
                  <a:ea typeface="微软雅黑" panose="020B0503020204020204" pitchFamily="34" charset="-122"/>
                </a:rPr>
                <a:t>中欧</a:t>
              </a:r>
              <a:endParaRPr lang="zh-CN" altLang="en-US" sz="2700"/>
            </a:p>
          </p:txBody>
        </p:sp>
        <p:sp>
          <p:nvSpPr>
            <p:cNvPr id="77868" name="TextBox 980"/>
            <p:cNvSpPr txBox="1"/>
            <p:nvPr>
              <p:custDataLst>
                <p:tags r:id="rId50"/>
              </p:custDataLst>
            </p:nvPr>
          </p:nvSpPr>
          <p:spPr>
            <a:xfrm>
              <a:off x="5929322" y="580239"/>
              <a:ext cx="1643074" cy="276999"/>
            </a:xfrm>
            <a:prstGeom prst="rect">
              <a:avLst/>
            </a:prstGeom>
            <a:noFill/>
          </p:spPr>
          <p:txBody>
            <a:bodyPr wrap="none" anchor="t" anchorCtr="0"/>
            <a:lstStyle>
              <a:lvl1pPr marL="0" indent="0" algn="l" defTabSz="914400" rtl="0" eaLnBrk="0" fontAlgn="base" hangingPunct="0">
                <a:lnSpc>
                  <a:spcPct val="100000"/>
                </a:lnSpc>
                <a:spcBef>
                  <a:spcPct val="0"/>
                </a:spcBef>
                <a:spcAft>
                  <a:spcPct val="0"/>
                </a:spcAft>
                <a:buClrTx/>
                <a:buSzTx/>
                <a:buFontTx/>
                <a:buNone/>
                <a:defRPr lang="zh-CN" altLang="en-US" sz="10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0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0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0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000" b="0" i="0" u="none" baseline="0">
                  <a:solidFill>
                    <a:schemeClr val="tx1"/>
                  </a:solidFill>
                  <a:latin typeface="Arial" panose="020B0604020202020204" pitchFamily="34" charset="0"/>
                  <a:ea typeface="宋体" panose="02010600030101010101" pitchFamily="2" charset="-122"/>
                </a:defRPr>
              </a:lvl5pPr>
            </a:lstStyle>
            <a:p>
              <a:pPr algn="ctr">
                <a:lnSpc>
                  <a:spcPct val="120000"/>
                </a:lnSpc>
              </a:pPr>
              <a:r>
                <a:rPr lang="zh-CN" altLang="en-US" sz="2700" b="1">
                  <a:solidFill>
                    <a:schemeClr val="bg1"/>
                  </a:solidFill>
                  <a:latin typeface="微软雅黑" panose="020B0503020204020204" pitchFamily="34" charset="-122"/>
                  <a:ea typeface="微软雅黑" panose="020B0503020204020204" pitchFamily="34" charset="-122"/>
                </a:rPr>
                <a:t>将持续发展</a:t>
              </a:r>
              <a:endParaRPr lang="zh-CN" altLang="en-US" sz="2700" b="1">
                <a:solidFill>
                  <a:schemeClr val="bg1"/>
                </a:solidFill>
                <a:latin typeface="微软雅黑" panose="020B0503020204020204" pitchFamily="34" charset="-122"/>
                <a:ea typeface="微软雅黑" panose="020B0503020204020204" pitchFamily="34" charset="-122"/>
              </a:endParaRPr>
            </a:p>
          </p:txBody>
        </p:sp>
      </p:grpSp>
      <p:grpSp>
        <p:nvGrpSpPr>
          <p:cNvPr id="77869" name="组合 1045"/>
          <p:cNvGrpSpPr/>
          <p:nvPr>
            <p:custDataLst>
              <p:tags r:id="rId51"/>
            </p:custDataLst>
          </p:nvPr>
        </p:nvGrpSpPr>
        <p:grpSpPr>
          <a:xfrm>
            <a:off x="7518373" y="2674352"/>
            <a:ext cx="3454511" cy="905856"/>
            <a:chOff x="571946" y="2143119"/>
            <a:chExt cx="2522612" cy="904813"/>
          </a:xfrm>
        </p:grpSpPr>
        <p:grpSp>
          <p:nvGrpSpPr>
            <p:cNvPr id="77870" name="千图PPT彼岸天：ID 8661124库_组合 1"/>
            <p:cNvGrpSpPr/>
            <p:nvPr>
              <p:custDataLst>
                <p:tags r:id="rId52"/>
              </p:custDataLst>
            </p:nvPr>
          </p:nvGrpSpPr>
          <p:grpSpPr>
            <a:xfrm>
              <a:off x="571946" y="2143119"/>
              <a:ext cx="2522612" cy="904813"/>
              <a:chOff x="1072739" y="2239610"/>
              <a:chExt cx="2522612" cy="904813"/>
            </a:xfrm>
          </p:grpSpPr>
          <p:sp>
            <p:nvSpPr>
              <p:cNvPr id="77871" name="Freeform: Shape 979"/>
              <p:cNvSpPr/>
              <p:nvPr>
                <p:custDataLst>
                  <p:tags r:id="rId53"/>
                </p:custDataLst>
              </p:nvPr>
            </p:nvSpPr>
            <p:spPr>
              <a:xfrm flipV="1">
                <a:off x="1072739" y="2239610"/>
                <a:ext cx="1785950" cy="904813"/>
              </a:xfrm>
              <a:custGeom>
                <a:avLst/>
                <a:gdLst/>
                <a:ahLst/>
                <a:cxnLst>
                  <a:cxn ang="0">
                    <a:pos x="1743172" y="0"/>
                  </a:cxn>
                  <a:cxn ang="0">
                    <a:pos x="42777" y="0"/>
                  </a:cxn>
                  <a:cxn ang="0">
                    <a:pos x="0" y="58849"/>
                  </a:cxn>
                  <a:cxn ang="0">
                    <a:pos x="0" y="669414"/>
                  </a:cxn>
                  <a:cxn ang="0">
                    <a:pos x="42777" y="728264"/>
                  </a:cxn>
                  <a:cxn ang="0">
                    <a:pos x="179129" y="728264"/>
                  </a:cxn>
                  <a:cxn ang="0">
                    <a:pos x="807420" y="728264"/>
                  </a:cxn>
                  <a:cxn ang="0">
                    <a:pos x="892975" y="904813"/>
                  </a:cxn>
                  <a:cxn ang="0">
                    <a:pos x="978529" y="728264"/>
                  </a:cxn>
                  <a:cxn ang="0">
                    <a:pos x="1606820" y="728264"/>
                  </a:cxn>
                  <a:cxn ang="0">
                    <a:pos x="1743172" y="728264"/>
                  </a:cxn>
                  <a:cxn ang="0">
                    <a:pos x="1785950" y="669414"/>
                  </a:cxn>
                  <a:cxn ang="0">
                    <a:pos x="1785950" y="58849"/>
                  </a:cxn>
                  <a:cxn ang="0">
                    <a:pos x="1743172" y="0"/>
                  </a:cxn>
                </a:cxnLst>
                <a:rect l="0" t="0" r="0" b="0"/>
                <a:pathLst>
                  <a:path w="1336" h="492">
                    <a:moveTo>
                      <a:pt x="1304" y="0"/>
                    </a:moveTo>
                    <a:cubicBezTo>
                      <a:pt x="32" y="0"/>
                      <a:pt x="32" y="0"/>
                      <a:pt x="32" y="0"/>
                    </a:cubicBezTo>
                    <a:cubicBezTo>
                      <a:pt x="14" y="0"/>
                      <a:pt x="0" y="14"/>
                      <a:pt x="0" y="32"/>
                    </a:cubicBezTo>
                    <a:cubicBezTo>
                      <a:pt x="0" y="364"/>
                      <a:pt x="0" y="364"/>
                      <a:pt x="0" y="364"/>
                    </a:cubicBezTo>
                    <a:cubicBezTo>
                      <a:pt x="0" y="382"/>
                      <a:pt x="14" y="396"/>
                      <a:pt x="32" y="396"/>
                    </a:cubicBezTo>
                    <a:cubicBezTo>
                      <a:pt x="134" y="396"/>
                      <a:pt x="134" y="396"/>
                      <a:pt x="134" y="396"/>
                    </a:cubicBezTo>
                    <a:cubicBezTo>
                      <a:pt x="604" y="396"/>
                      <a:pt x="604" y="396"/>
                      <a:pt x="604" y="396"/>
                    </a:cubicBezTo>
                    <a:cubicBezTo>
                      <a:pt x="668" y="492"/>
                      <a:pt x="668" y="492"/>
                      <a:pt x="668" y="492"/>
                    </a:cubicBezTo>
                    <a:cubicBezTo>
                      <a:pt x="732" y="396"/>
                      <a:pt x="732" y="396"/>
                      <a:pt x="732" y="396"/>
                    </a:cubicBezTo>
                    <a:cubicBezTo>
                      <a:pt x="1202" y="396"/>
                      <a:pt x="1202" y="396"/>
                      <a:pt x="1202" y="396"/>
                    </a:cubicBezTo>
                    <a:cubicBezTo>
                      <a:pt x="1304" y="396"/>
                      <a:pt x="1304" y="396"/>
                      <a:pt x="1304" y="396"/>
                    </a:cubicBezTo>
                    <a:cubicBezTo>
                      <a:pt x="1322" y="396"/>
                      <a:pt x="1336" y="382"/>
                      <a:pt x="1336" y="364"/>
                    </a:cubicBezTo>
                    <a:cubicBezTo>
                      <a:pt x="1336" y="32"/>
                      <a:pt x="1336" y="32"/>
                      <a:pt x="1336" y="32"/>
                    </a:cubicBezTo>
                    <a:cubicBezTo>
                      <a:pt x="1336" y="14"/>
                      <a:pt x="1322" y="0"/>
                      <a:pt x="1304" y="0"/>
                    </a:cubicBezTo>
                    <a:close/>
                  </a:path>
                </a:pathLst>
              </a:custGeom>
              <a:solidFill>
                <a:schemeClr val="accent1"/>
              </a:solidFill>
              <a:ln>
                <a:noFill/>
                <a:miter lim="800000"/>
              </a:ln>
            </p:spPr>
            <p:txBody>
              <a:bodyPr anchor="ctr" anchorCtr="0"/>
              <a:lstStyle>
                <a:lvl1pPr marL="0" indent="0" algn="l" defTabSz="914400" rtl="0" eaLnBrk="0" fontAlgn="base" hangingPunct="0">
                  <a:lnSpc>
                    <a:spcPct val="100000"/>
                  </a:lnSpc>
                  <a:spcBef>
                    <a:spcPct val="0"/>
                  </a:spcBef>
                  <a:spcAft>
                    <a:spcPct val="0"/>
                  </a:spcAft>
                  <a:buClrTx/>
                  <a:buSzTx/>
                  <a:buFontTx/>
                  <a:buNone/>
                  <a:defRPr lang="zh-CN" altLang="en-US" sz="10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0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0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0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000" b="0" i="0" u="none" baseline="0">
                    <a:solidFill>
                      <a:schemeClr val="tx1"/>
                    </a:solidFill>
                    <a:latin typeface="Arial" panose="020B0604020202020204" pitchFamily="34" charset="0"/>
                    <a:ea typeface="宋体" panose="02010600030101010101" pitchFamily="2" charset="-122"/>
                  </a:defRPr>
                </a:lvl5pPr>
              </a:lstStyle>
              <a:p>
                <a:pPr lvl="0" algn="ctr"/>
                <a:endParaRPr lang="zh-CN" altLang="en-US" sz="950"/>
              </a:p>
            </p:txBody>
          </p:sp>
          <p:sp>
            <p:nvSpPr>
              <p:cNvPr id="77872" name="TextBox 980"/>
              <p:cNvSpPr txBox="1"/>
              <p:nvPr>
                <p:custDataLst>
                  <p:tags r:id="rId54"/>
                </p:custDataLst>
              </p:nvPr>
            </p:nvSpPr>
            <p:spPr>
              <a:xfrm>
                <a:off x="1787119" y="2596803"/>
                <a:ext cx="1808232" cy="276999"/>
              </a:xfrm>
              <a:prstGeom prst="rect">
                <a:avLst/>
              </a:prstGeom>
              <a:noFill/>
            </p:spPr>
            <p:txBody>
              <a:bodyPr wrap="none" anchor="t" anchorCtr="0"/>
              <a:lstStyle>
                <a:lvl1pPr marL="0" indent="0" algn="l" defTabSz="914400" rtl="0" eaLnBrk="0" fontAlgn="base" hangingPunct="0">
                  <a:lnSpc>
                    <a:spcPct val="100000"/>
                  </a:lnSpc>
                  <a:spcBef>
                    <a:spcPct val="0"/>
                  </a:spcBef>
                  <a:spcAft>
                    <a:spcPct val="0"/>
                  </a:spcAft>
                  <a:buClrTx/>
                  <a:buSzTx/>
                  <a:buFontTx/>
                  <a:buNone/>
                  <a:defRPr lang="zh-CN" altLang="en-US" sz="10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0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0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0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000" b="0" i="0" u="none" baseline="0">
                    <a:solidFill>
                      <a:schemeClr val="tx1"/>
                    </a:solidFill>
                    <a:latin typeface="Arial" panose="020B0604020202020204" pitchFamily="34" charset="0"/>
                    <a:ea typeface="宋体" panose="02010600030101010101" pitchFamily="2" charset="-122"/>
                  </a:defRPr>
                </a:lvl5pPr>
              </a:lstStyle>
              <a:p>
                <a:r>
                  <a:rPr lang="zh-CN" altLang="en-US" sz="2700" b="1">
                    <a:solidFill>
                      <a:schemeClr val="bg1"/>
                    </a:solidFill>
                    <a:latin typeface="微软雅黑" panose="020B0503020204020204" pitchFamily="34" charset="-122"/>
                    <a:ea typeface="微软雅黑" panose="020B0503020204020204" pitchFamily="34" charset="-122"/>
                  </a:rPr>
                  <a:t>仍有风险</a:t>
                </a:r>
                <a:endParaRPr lang="zh-CN" altLang="en-US" sz="2700" b="1">
                  <a:solidFill>
                    <a:schemeClr val="bg1"/>
                  </a:solidFill>
                  <a:latin typeface="微软雅黑" panose="020B0503020204020204" pitchFamily="34" charset="-122"/>
                  <a:ea typeface="微软雅黑" panose="020B0503020204020204" pitchFamily="34" charset="-122"/>
                </a:endParaRPr>
              </a:p>
            </p:txBody>
          </p:sp>
          <p:sp>
            <p:nvSpPr>
              <p:cNvPr id="77873" name="Rectangle 1004"/>
              <p:cNvSpPr/>
              <p:nvPr>
                <p:custDataLst>
                  <p:tags r:id="rId55"/>
                </p:custDataLst>
              </p:nvPr>
            </p:nvSpPr>
            <p:spPr bwMode="auto">
              <a:xfrm>
                <a:off x="1126543" y="2496988"/>
                <a:ext cx="612000" cy="576000"/>
              </a:xfrm>
              <a:prstGeom prst="rect">
                <a:avLst/>
              </a:prstGeom>
              <a:solidFill>
                <a:schemeClr val="accent1"/>
              </a:solidFill>
              <a:ln w="31750">
                <a:solidFill>
                  <a:schemeClr val="bg1"/>
                </a:solidFill>
              </a:ln>
            </p:spPr>
            <p:txBody>
              <a:bodyPr anchor="ctr" anchorCtr="0"/>
              <a:lstStyle>
                <a:lvl1pPr marL="0" indent="0" algn="l" defTabSz="914400" rtl="0" eaLnBrk="0" fontAlgn="base" hangingPunct="0">
                  <a:lnSpc>
                    <a:spcPct val="100000"/>
                  </a:lnSpc>
                  <a:spcBef>
                    <a:spcPct val="0"/>
                  </a:spcBef>
                  <a:spcAft>
                    <a:spcPct val="0"/>
                  </a:spcAft>
                  <a:buClrTx/>
                  <a:buSzTx/>
                  <a:buFontTx/>
                  <a:buNone/>
                  <a:defRPr lang="zh-CN" altLang="en-US" sz="10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0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0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0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000" b="0" i="0" u="none" baseline="0">
                    <a:solidFill>
                      <a:schemeClr val="tx1"/>
                    </a:solidFill>
                    <a:latin typeface="Arial" panose="020B0604020202020204" pitchFamily="34" charset="0"/>
                    <a:ea typeface="宋体" panose="02010600030101010101" pitchFamily="2" charset="-122"/>
                  </a:defRPr>
                </a:lvl5pPr>
              </a:lstStyle>
              <a:p>
                <a:pPr lvl="0" algn="ctr"/>
                <a:endParaRPr lang="zh-CN" altLang="en-US" sz="950"/>
              </a:p>
            </p:txBody>
          </p:sp>
        </p:grpSp>
        <p:sp>
          <p:nvSpPr>
            <p:cNvPr id="77874" name="矩形 1047"/>
            <p:cNvSpPr/>
            <p:nvPr>
              <p:custDataLst>
                <p:tags r:id="rId56"/>
              </p:custDataLst>
            </p:nvPr>
          </p:nvSpPr>
          <p:spPr>
            <a:xfrm>
              <a:off x="623434" y="2500312"/>
              <a:ext cx="640537" cy="507246"/>
            </a:xfrm>
            <a:prstGeom prst="rect">
              <a:avLst/>
            </a:prstGeom>
          </p:spPr>
          <p:txBody>
            <a:bodyPr wrap="none" anchor="t" anchorCtr="0">
              <a:spAutoFit/>
            </a:bodyPr>
            <a:lstStyle>
              <a:lvl1pPr marL="0" indent="0" algn="l" defTabSz="914400" rtl="0" eaLnBrk="0" fontAlgn="base" hangingPunct="0">
                <a:lnSpc>
                  <a:spcPct val="100000"/>
                </a:lnSpc>
                <a:spcBef>
                  <a:spcPct val="0"/>
                </a:spcBef>
                <a:spcAft>
                  <a:spcPct val="0"/>
                </a:spcAft>
                <a:buClrTx/>
                <a:buSzTx/>
                <a:buFontTx/>
                <a:buNone/>
                <a:defRPr lang="zh-CN" altLang="en-US" sz="10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0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0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0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000" b="0" i="0" u="none" baseline="0">
                  <a:solidFill>
                    <a:schemeClr val="tx1"/>
                  </a:solidFill>
                  <a:latin typeface="Arial" panose="020B0604020202020204" pitchFamily="34" charset="0"/>
                  <a:ea typeface="宋体" panose="02010600030101010101" pitchFamily="2" charset="-122"/>
                </a:defRPr>
              </a:lvl5pPr>
            </a:lstStyle>
            <a:p>
              <a:r>
                <a:rPr lang="zh-CN" altLang="en-US" sz="2700" b="1">
                  <a:solidFill>
                    <a:schemeClr val="bg1"/>
                  </a:solidFill>
                  <a:latin typeface="微软雅黑" panose="020B0503020204020204" pitchFamily="34" charset="-122"/>
                  <a:ea typeface="微软雅黑" panose="020B0503020204020204" pitchFamily="34" charset="-122"/>
                </a:rPr>
                <a:t>中日</a:t>
              </a:r>
              <a:endParaRPr lang="zh-CN" altLang="en-US" sz="2700" b="1">
                <a:solidFill>
                  <a:schemeClr val="bg1"/>
                </a:solidFill>
                <a:latin typeface="微软雅黑" panose="020B0503020204020204" pitchFamily="34" charset="-122"/>
                <a:ea typeface="微软雅黑" panose="020B0503020204020204" pitchFamily="34" charset="-122"/>
              </a:endParaRPr>
            </a:p>
          </p:txBody>
        </p:sp>
      </p:grpSp>
      <p:grpSp>
        <p:nvGrpSpPr>
          <p:cNvPr id="77875" name="组合 1054"/>
          <p:cNvGrpSpPr/>
          <p:nvPr>
            <p:custDataLst>
              <p:tags r:id="rId57"/>
            </p:custDataLst>
          </p:nvPr>
        </p:nvGrpSpPr>
        <p:grpSpPr>
          <a:xfrm>
            <a:off x="5149851" y="4836255"/>
            <a:ext cx="5523188" cy="561893"/>
            <a:chOff x="3622263" y="4153198"/>
            <a:chExt cx="5521769" cy="561692"/>
          </a:xfrm>
        </p:grpSpPr>
        <p:sp>
          <p:nvSpPr>
            <p:cNvPr id="77876" name="矩形 1051"/>
            <p:cNvSpPr/>
            <p:nvPr>
              <p:custDataLst>
                <p:tags r:id="rId58"/>
              </p:custDataLst>
            </p:nvPr>
          </p:nvSpPr>
          <p:spPr>
            <a:xfrm>
              <a:off x="3622263" y="4153198"/>
              <a:ext cx="5521769" cy="557640"/>
            </a:xfrm>
            <a:prstGeom prst="rect">
              <a:avLst/>
            </a:prstGeom>
          </p:spPr>
          <p:txBody>
            <a:bodyPr wrap="square" lIns="68576" tIns="34287" rIns="68576" bIns="34287" anchor="t" anchorCtr="0">
              <a:spAutoFit/>
            </a:bodyPr>
            <a:lstStyle>
              <a:lvl1pPr marL="0" indent="0" algn="l" defTabSz="914400" rtl="0" eaLnBrk="0" fontAlgn="base" hangingPunct="0">
                <a:lnSpc>
                  <a:spcPct val="100000"/>
                </a:lnSpc>
                <a:spcBef>
                  <a:spcPct val="0"/>
                </a:spcBef>
                <a:spcAft>
                  <a:spcPct val="0"/>
                </a:spcAft>
                <a:buClrTx/>
                <a:buSzTx/>
                <a:buFontTx/>
                <a:buNone/>
                <a:defRPr lang="zh-CN" altLang="en-US" sz="10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0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0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0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000" b="0" i="0" u="none" baseline="0">
                  <a:solidFill>
                    <a:schemeClr val="tx1"/>
                  </a:solidFill>
                  <a:latin typeface="Arial" panose="020B0604020202020204" pitchFamily="34" charset="0"/>
                  <a:ea typeface="宋体" panose="02010600030101010101" pitchFamily="2" charset="-122"/>
                </a:defRPr>
              </a:lvl5pPr>
            </a:lstStyle>
            <a:p>
              <a:pPr algn="ctr"/>
              <a:r>
                <a:rPr lang="zh-TW" altLang="en-US" sz="3175" b="1">
                  <a:solidFill>
                    <a:srgbClr val="E20000"/>
                  </a:solidFill>
                  <a:latin typeface="微软雅黑" panose="020B0503020204020204" pitchFamily="34" charset="-122"/>
                  <a:ea typeface="微软雅黑" panose="020B0503020204020204" pitchFamily="34" charset="-122"/>
                </a:rPr>
                <a:t>未来几年大国关系走势</a:t>
              </a:r>
              <a:endParaRPr lang="zh-CN" altLang="en-US" sz="3175" b="1">
                <a:solidFill>
                  <a:srgbClr val="E20000"/>
                </a:solidFill>
                <a:latin typeface="微软雅黑" panose="020B0503020204020204" pitchFamily="34" charset="-122"/>
                <a:ea typeface="微软雅黑" panose="020B0503020204020204" pitchFamily="34" charset="-122"/>
              </a:endParaRPr>
            </a:p>
          </p:txBody>
        </p:sp>
        <p:cxnSp>
          <p:nvCxnSpPr>
            <p:cNvPr id="77877" name="直接连接符 1052"/>
            <p:cNvCxnSpPr/>
            <p:nvPr>
              <p:custDataLst>
                <p:tags r:id="rId59"/>
              </p:custDataLst>
            </p:nvPr>
          </p:nvCxnSpPr>
          <p:spPr>
            <a:xfrm>
              <a:off x="3786182" y="4714890"/>
              <a:ext cx="4320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pic>
        <p:nvPicPr>
          <p:cNvPr id="77878" name="图片 1053"/>
          <p:cNvPicPr/>
          <p:nvPr>
            <p:custDataLst>
              <p:tags r:id="rId60"/>
            </p:custDataLst>
          </p:nvPr>
        </p:nvPicPr>
        <p:blipFill>
          <a:blip r:embed="rId61" cstate="email">
            <a:clrChange>
              <a:clrFrom>
                <a:srgbClr val="FFFFFF"/>
              </a:clrFrom>
              <a:clrTo>
                <a:srgbClr val="FFFFFF">
                  <a:alpha val="0"/>
                </a:srgbClr>
              </a:clrTo>
            </a:clrChange>
          </a:blip>
          <a:srcRect/>
          <a:stretch>
            <a:fillRect/>
          </a:stretch>
        </p:blipFill>
        <p:spPr>
          <a:xfrm>
            <a:off x="4731582" y="4659876"/>
            <a:ext cx="934809" cy="982684"/>
          </a:xfrm>
          <a:prstGeom prst="rect">
            <a:avLst/>
          </a:prstGeom>
          <a:noFill/>
          <a:ln>
            <a:noFill/>
            <a:miter lim="800000"/>
            <a:headEnd/>
            <a:tailEnd/>
          </a:ln>
        </p:spPr>
      </p:pic>
      <p:sp>
        <p:nvSpPr>
          <p:cNvPr id="58" name="文本框 57"/>
          <p:cNvSpPr txBox="1"/>
          <p:nvPr>
            <p:custDataLst>
              <p:tags r:id="rId62"/>
            </p:custDataLst>
          </p:nvPr>
        </p:nvSpPr>
        <p:spPr>
          <a:xfrm>
            <a:off x="1915022" y="203257"/>
            <a:ext cx="8002575" cy="1077218"/>
          </a:xfrm>
          <a:prstGeom prst="rect">
            <a:avLst/>
          </a:prstGeom>
          <a:noFill/>
        </p:spPr>
        <p:txBody>
          <a:bodyPr wrap="square">
            <a:spAutoFit/>
          </a:bodyPr>
          <a:lstStyle/>
          <a:p>
            <a:r>
              <a:rPr kumimoji="0" lang="zh-CN" altLang="en-US" sz="3200" b="1" i="0" u="none" strike="noStrike" kern="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mn-cs"/>
              </a:rPr>
              <a:t>③世界不断发生变化，各国之间的力量对比、利益关系也在改变</a:t>
            </a:r>
            <a:r>
              <a:rPr lang="zh-CN" altLang="en-US" sz="3200" b="1" kern="0" noProof="1">
                <a:solidFill>
                  <a:prstClr val="black"/>
                </a:solidFill>
                <a:latin typeface="微软雅黑" panose="020B0503020204020204" pitchFamily="34" charset="-122"/>
                <a:ea typeface="微软雅黑" panose="020B0503020204020204" pitchFamily="34" charset="-122"/>
              </a:rPr>
              <a:t>。整个世界复杂多变。</a:t>
            </a:r>
            <a:endParaRPr lang="zh-CN" altLang="en-US" sz="3200" dirty="0"/>
          </a:p>
        </p:txBody>
      </p:sp>
    </p:spTree>
    <p:custDataLst>
      <p:tags r:id="rId6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additive="base">
                                        <p:cTn id="6" dur="1" fill="hold">
                                          <p:stCondLst>
                                            <p:cond delay="0"/>
                                          </p:stCondLst>
                                        </p:cTn>
                                        <p:tgtEl>
                                          <p:spTgt spid="77826"/>
                                        </p:tgtEl>
                                        <p:attrNameLst>
                                          <p:attrName>style.visibility</p:attrName>
                                        </p:attrNameLst>
                                      </p:cBhvr>
                                      <p:to>
                                        <p:strVal val="visible"/>
                                      </p:to>
                                    </p:set>
                                    <p:animEffect transition="in" filter="wipe(down)">
                                      <p:cBhvr additive="base">
                                        <p:cTn id="7" dur="1000" fill="hold"/>
                                        <p:tgtEl>
                                          <p:spTgt spid="77826"/>
                                        </p:tgtEl>
                                      </p:cBhvr>
                                    </p:animEffect>
                                  </p:childTnLst>
                                </p:cTn>
                              </p:par>
                            </p:childTnLst>
                          </p:cTn>
                        </p:par>
                        <p:par>
                          <p:cTn id="8" fill="hold">
                            <p:stCondLst>
                              <p:cond delay="1000"/>
                            </p:stCondLst>
                            <p:childTnLst>
                              <p:par>
                                <p:cTn id="9" presetID="42" presetClass="entr" presetSubtype="0" fill="hold" nodeType="afterEffect">
                                  <p:stCondLst>
                                    <p:cond delay="1000"/>
                                  </p:stCondLst>
                                  <p:childTnLst>
                                    <p:set>
                                      <p:cBhvr additive="base">
                                        <p:cTn id="10" dur="1" fill="hold">
                                          <p:stCondLst>
                                            <p:cond delay="0"/>
                                          </p:stCondLst>
                                        </p:cTn>
                                        <p:tgtEl>
                                          <p:spTgt spid="77878"/>
                                        </p:tgtEl>
                                        <p:attrNameLst>
                                          <p:attrName>style.visibility</p:attrName>
                                        </p:attrNameLst>
                                      </p:cBhvr>
                                      <p:to>
                                        <p:strVal val="visible"/>
                                      </p:to>
                                    </p:set>
                                    <p:animEffect transition="in" filter="fade">
                                      <p:cBhvr additive="base">
                                        <p:cTn id="11" dur="1000" fill="hold"/>
                                        <p:tgtEl>
                                          <p:spTgt spid="77878"/>
                                        </p:tgtEl>
                                      </p:cBhvr>
                                    </p:animEffect>
                                    <p:anim calcmode="lin" valueType="num">
                                      <p:cBhvr additive="base">
                                        <p:cTn id="12" dur="1000" fill="hold"/>
                                        <p:tgtEl>
                                          <p:spTgt spid="77878"/>
                                        </p:tgtEl>
                                        <p:attrNameLst>
                                          <p:attrName>ppt_x</p:attrName>
                                        </p:attrNameLst>
                                      </p:cBhvr>
                                      <p:tavLst>
                                        <p:tav tm="0">
                                          <p:val>
                                            <p:strVal val="#ppt_x"/>
                                          </p:val>
                                        </p:tav>
                                        <p:tav tm="100000">
                                          <p:val>
                                            <p:strVal val="#ppt_x"/>
                                          </p:val>
                                        </p:tav>
                                      </p:tavLst>
                                    </p:anim>
                                    <p:anim calcmode="lin" valueType="num">
                                      <p:cBhvr additive="base">
                                        <p:cTn id="13" dur="1000" fill="hold"/>
                                        <p:tgtEl>
                                          <p:spTgt spid="77878"/>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22" presetClass="entr" presetSubtype="8" fill="hold" nodeType="afterEffect">
                                  <p:stCondLst>
                                    <p:cond delay="2000"/>
                                  </p:stCondLst>
                                  <p:childTnLst>
                                    <p:set>
                                      <p:cBhvr additive="base">
                                        <p:cTn id="16" dur="1" fill="hold">
                                          <p:stCondLst>
                                            <p:cond delay="0"/>
                                          </p:stCondLst>
                                        </p:cTn>
                                        <p:tgtEl>
                                          <p:spTgt spid="77875"/>
                                        </p:tgtEl>
                                        <p:attrNameLst>
                                          <p:attrName>style.visibility</p:attrName>
                                        </p:attrNameLst>
                                      </p:cBhvr>
                                      <p:to>
                                        <p:strVal val="visible"/>
                                      </p:to>
                                    </p:set>
                                    <p:animEffect transition="in" filter="wipe(left)">
                                      <p:cBhvr additive="base">
                                        <p:cTn id="17" dur="500" fill="hold"/>
                                        <p:tgtEl>
                                          <p:spTgt spid="77875"/>
                                        </p:tgtEl>
                                      </p:cBhvr>
                                    </p:animEffect>
                                  </p:childTnLst>
                                </p:cTn>
                              </p:par>
                            </p:childTnLst>
                          </p:cTn>
                        </p:par>
                        <p:par>
                          <p:cTn id="18" fill="hold">
                            <p:stCondLst>
                              <p:cond delay="5500"/>
                            </p:stCondLst>
                            <p:childTnLst>
                              <p:par>
                                <p:cTn id="19" presetID="23" presetClass="entr" presetSubtype="16" fill="hold" nodeType="afterEffect">
                                  <p:stCondLst>
                                    <p:cond delay="2500"/>
                                  </p:stCondLst>
                                  <p:childTnLst>
                                    <p:set>
                                      <p:cBhvr additive="base">
                                        <p:cTn id="20" dur="1" fill="hold">
                                          <p:stCondLst>
                                            <p:cond delay="0"/>
                                          </p:stCondLst>
                                        </p:cTn>
                                        <p:tgtEl>
                                          <p:spTgt spid="77827"/>
                                        </p:tgtEl>
                                        <p:attrNameLst>
                                          <p:attrName>style.visibility</p:attrName>
                                        </p:attrNameLst>
                                      </p:cBhvr>
                                      <p:to>
                                        <p:strVal val="visible"/>
                                      </p:to>
                                    </p:set>
                                    <p:anim calcmode="lin" valueType="num">
                                      <p:cBhvr additive="base">
                                        <p:cTn id="21" dur="500" fill="hold"/>
                                        <p:tgtEl>
                                          <p:spTgt spid="77827"/>
                                        </p:tgtEl>
                                        <p:attrNameLst>
                                          <p:attrName>ppt_w</p:attrName>
                                        </p:attrNameLst>
                                      </p:cBhvr>
                                      <p:tavLst>
                                        <p:tav tm="0">
                                          <p:val>
                                            <p:fltVal val="0"/>
                                          </p:val>
                                        </p:tav>
                                        <p:tav tm="100000">
                                          <p:val>
                                            <p:strVal val="#ppt_w"/>
                                          </p:val>
                                        </p:tav>
                                      </p:tavLst>
                                    </p:anim>
                                    <p:anim calcmode="lin" valueType="num">
                                      <p:cBhvr additive="base">
                                        <p:cTn id="22" dur="500" fill="hold"/>
                                        <p:tgtEl>
                                          <p:spTgt spid="77827"/>
                                        </p:tgtEl>
                                        <p:attrNameLst>
                                          <p:attrName>ppt_h</p:attrName>
                                        </p:attrNameLst>
                                      </p:cBhvr>
                                      <p:tavLst>
                                        <p:tav tm="0">
                                          <p:val>
                                            <p:fltVal val="0"/>
                                          </p:val>
                                        </p:tav>
                                        <p:tav tm="100000">
                                          <p:val>
                                            <p:strVal val="#ppt_h"/>
                                          </p:val>
                                        </p:tav>
                                      </p:tavLst>
                                    </p:anim>
                                  </p:childTnLst>
                                </p:cTn>
                              </p:par>
                            </p:childTnLst>
                          </p:cTn>
                        </p:par>
                        <p:par>
                          <p:cTn id="23" fill="hold">
                            <p:stCondLst>
                              <p:cond delay="8500"/>
                            </p:stCondLst>
                            <p:childTnLst>
                              <p:par>
                                <p:cTn id="24" presetID="22" presetClass="entr" presetSubtype="1" fill="hold" nodeType="afterEffect">
                                  <p:stCondLst>
                                    <p:cond delay="3000"/>
                                  </p:stCondLst>
                                  <p:childTnLst>
                                    <p:set>
                                      <p:cBhvr additive="base">
                                        <p:cTn id="25" dur="1" fill="hold">
                                          <p:stCondLst>
                                            <p:cond delay="0"/>
                                          </p:stCondLst>
                                        </p:cTn>
                                        <p:tgtEl>
                                          <p:spTgt spid="77853"/>
                                        </p:tgtEl>
                                        <p:attrNameLst>
                                          <p:attrName>style.visibility</p:attrName>
                                        </p:attrNameLst>
                                      </p:cBhvr>
                                      <p:to>
                                        <p:strVal val="visible"/>
                                      </p:to>
                                    </p:set>
                                    <p:animEffect transition="in" filter="wipe(up)">
                                      <p:cBhvr additive="base">
                                        <p:cTn id="26" dur="500" fill="hold"/>
                                        <p:tgtEl>
                                          <p:spTgt spid="77853"/>
                                        </p:tgtEl>
                                      </p:cBhvr>
                                    </p:animEffect>
                                  </p:childTnLst>
                                </p:cTn>
                              </p:par>
                            </p:childTnLst>
                          </p:cTn>
                        </p:par>
                        <p:par>
                          <p:cTn id="27" fill="hold">
                            <p:stCondLst>
                              <p:cond delay="12000"/>
                            </p:stCondLst>
                            <p:childTnLst>
                              <p:par>
                                <p:cTn id="28" presetID="23" presetClass="entr" presetSubtype="16" fill="hold" nodeType="afterEffect">
                                  <p:stCondLst>
                                    <p:cond delay="3500"/>
                                  </p:stCondLst>
                                  <p:childTnLst>
                                    <p:set>
                                      <p:cBhvr additive="base">
                                        <p:cTn id="29" dur="1" fill="hold">
                                          <p:stCondLst>
                                            <p:cond delay="0"/>
                                          </p:stCondLst>
                                        </p:cTn>
                                        <p:tgtEl>
                                          <p:spTgt spid="77835"/>
                                        </p:tgtEl>
                                        <p:attrNameLst>
                                          <p:attrName>style.visibility</p:attrName>
                                        </p:attrNameLst>
                                      </p:cBhvr>
                                      <p:to>
                                        <p:strVal val="visible"/>
                                      </p:to>
                                    </p:set>
                                    <p:anim calcmode="lin" valueType="num">
                                      <p:cBhvr additive="base">
                                        <p:cTn id="30" dur="500" fill="hold"/>
                                        <p:tgtEl>
                                          <p:spTgt spid="77835"/>
                                        </p:tgtEl>
                                        <p:attrNameLst>
                                          <p:attrName>ppt_w</p:attrName>
                                        </p:attrNameLst>
                                      </p:cBhvr>
                                      <p:tavLst>
                                        <p:tav tm="0">
                                          <p:val>
                                            <p:fltVal val="0"/>
                                          </p:val>
                                        </p:tav>
                                        <p:tav tm="100000">
                                          <p:val>
                                            <p:strVal val="#ppt_w"/>
                                          </p:val>
                                        </p:tav>
                                      </p:tavLst>
                                    </p:anim>
                                    <p:anim calcmode="lin" valueType="num">
                                      <p:cBhvr additive="base">
                                        <p:cTn id="31" dur="500" fill="hold"/>
                                        <p:tgtEl>
                                          <p:spTgt spid="77835"/>
                                        </p:tgtEl>
                                        <p:attrNameLst>
                                          <p:attrName>ppt_h</p:attrName>
                                        </p:attrNameLst>
                                      </p:cBhvr>
                                      <p:tavLst>
                                        <p:tav tm="0">
                                          <p:val>
                                            <p:fltVal val="0"/>
                                          </p:val>
                                        </p:tav>
                                        <p:tav tm="100000">
                                          <p:val>
                                            <p:strVal val="#ppt_h"/>
                                          </p:val>
                                        </p:tav>
                                      </p:tavLst>
                                    </p:anim>
                                  </p:childTnLst>
                                </p:cTn>
                              </p:par>
                            </p:childTnLst>
                          </p:cTn>
                        </p:par>
                        <p:par>
                          <p:cTn id="32" fill="hold">
                            <p:stCondLst>
                              <p:cond delay="16000"/>
                            </p:stCondLst>
                            <p:childTnLst>
                              <p:par>
                                <p:cTn id="33" presetID="22" presetClass="entr" presetSubtype="4" fill="hold" nodeType="afterEffect">
                                  <p:stCondLst>
                                    <p:cond delay="4000"/>
                                  </p:stCondLst>
                                  <p:childTnLst>
                                    <p:set>
                                      <p:cBhvr additive="base">
                                        <p:cTn id="34" dur="1" fill="hold">
                                          <p:stCondLst>
                                            <p:cond delay="0"/>
                                          </p:stCondLst>
                                        </p:cTn>
                                        <p:tgtEl>
                                          <p:spTgt spid="77859"/>
                                        </p:tgtEl>
                                        <p:attrNameLst>
                                          <p:attrName>style.visibility</p:attrName>
                                        </p:attrNameLst>
                                      </p:cBhvr>
                                      <p:to>
                                        <p:strVal val="visible"/>
                                      </p:to>
                                    </p:set>
                                    <p:animEffect transition="in" filter="wipe(down)">
                                      <p:cBhvr additive="base">
                                        <p:cTn id="35" dur="500" fill="hold"/>
                                        <p:tgtEl>
                                          <p:spTgt spid="77859"/>
                                        </p:tgtEl>
                                      </p:cBhvr>
                                    </p:animEffect>
                                  </p:childTnLst>
                                </p:cTn>
                              </p:par>
                            </p:childTnLst>
                          </p:cTn>
                        </p:par>
                        <p:par>
                          <p:cTn id="36" fill="hold">
                            <p:stCondLst>
                              <p:cond delay="20500"/>
                            </p:stCondLst>
                            <p:childTnLst>
                              <p:par>
                                <p:cTn id="37" presetID="23" presetClass="entr" presetSubtype="16" fill="hold" nodeType="afterEffect">
                                  <p:stCondLst>
                                    <p:cond delay="4500"/>
                                  </p:stCondLst>
                                  <p:childTnLst>
                                    <p:set>
                                      <p:cBhvr additive="base">
                                        <p:cTn id="38" dur="1" fill="hold">
                                          <p:stCondLst>
                                            <p:cond delay="0"/>
                                          </p:stCondLst>
                                        </p:cTn>
                                        <p:tgtEl>
                                          <p:spTgt spid="77831"/>
                                        </p:tgtEl>
                                        <p:attrNameLst>
                                          <p:attrName>style.visibility</p:attrName>
                                        </p:attrNameLst>
                                      </p:cBhvr>
                                      <p:to>
                                        <p:strVal val="visible"/>
                                      </p:to>
                                    </p:set>
                                    <p:anim calcmode="lin" valueType="num">
                                      <p:cBhvr additive="base">
                                        <p:cTn id="39" dur="500" fill="hold"/>
                                        <p:tgtEl>
                                          <p:spTgt spid="77831"/>
                                        </p:tgtEl>
                                        <p:attrNameLst>
                                          <p:attrName>ppt_w</p:attrName>
                                        </p:attrNameLst>
                                      </p:cBhvr>
                                      <p:tavLst>
                                        <p:tav tm="0">
                                          <p:val>
                                            <p:fltVal val="0"/>
                                          </p:val>
                                        </p:tav>
                                        <p:tav tm="100000">
                                          <p:val>
                                            <p:strVal val="#ppt_w"/>
                                          </p:val>
                                        </p:tav>
                                      </p:tavLst>
                                    </p:anim>
                                    <p:anim calcmode="lin" valueType="num">
                                      <p:cBhvr additive="base">
                                        <p:cTn id="40" dur="500" fill="hold"/>
                                        <p:tgtEl>
                                          <p:spTgt spid="77831"/>
                                        </p:tgtEl>
                                        <p:attrNameLst>
                                          <p:attrName>ppt_h</p:attrName>
                                        </p:attrNameLst>
                                      </p:cBhvr>
                                      <p:tavLst>
                                        <p:tav tm="0">
                                          <p:val>
                                            <p:fltVal val="0"/>
                                          </p:val>
                                        </p:tav>
                                        <p:tav tm="100000">
                                          <p:val>
                                            <p:strVal val="#ppt_h"/>
                                          </p:val>
                                        </p:tav>
                                      </p:tavLst>
                                    </p:anim>
                                  </p:childTnLst>
                                </p:cTn>
                              </p:par>
                            </p:childTnLst>
                          </p:cTn>
                        </p:par>
                        <p:par>
                          <p:cTn id="41" fill="hold">
                            <p:stCondLst>
                              <p:cond delay="25500"/>
                            </p:stCondLst>
                            <p:childTnLst>
                              <p:par>
                                <p:cTn id="42" presetID="22" presetClass="entr" presetSubtype="4" fill="hold" nodeType="afterEffect">
                                  <p:stCondLst>
                                    <p:cond delay="5000"/>
                                  </p:stCondLst>
                                  <p:childTnLst>
                                    <p:set>
                                      <p:cBhvr additive="base">
                                        <p:cTn id="43" dur="1" fill="hold">
                                          <p:stCondLst>
                                            <p:cond delay="0"/>
                                          </p:stCondLst>
                                        </p:cTn>
                                        <p:tgtEl>
                                          <p:spTgt spid="77864"/>
                                        </p:tgtEl>
                                        <p:attrNameLst>
                                          <p:attrName>style.visibility</p:attrName>
                                        </p:attrNameLst>
                                      </p:cBhvr>
                                      <p:to>
                                        <p:strVal val="visible"/>
                                      </p:to>
                                    </p:set>
                                    <p:animEffect transition="in" filter="wipe(down)">
                                      <p:cBhvr additive="base">
                                        <p:cTn id="44" dur="500" fill="hold"/>
                                        <p:tgtEl>
                                          <p:spTgt spid="77864"/>
                                        </p:tgtEl>
                                      </p:cBhvr>
                                    </p:animEffect>
                                  </p:childTnLst>
                                </p:cTn>
                              </p:par>
                            </p:childTnLst>
                          </p:cTn>
                        </p:par>
                        <p:par>
                          <p:cTn id="45" fill="hold">
                            <p:stCondLst>
                              <p:cond delay="31000"/>
                            </p:stCondLst>
                            <p:childTnLst>
                              <p:par>
                                <p:cTn id="46" presetID="23" presetClass="entr" presetSubtype="16" fill="hold" nodeType="afterEffect">
                                  <p:stCondLst>
                                    <p:cond delay="5500"/>
                                  </p:stCondLst>
                                  <p:childTnLst>
                                    <p:set>
                                      <p:cBhvr additive="base">
                                        <p:cTn id="47" dur="1" fill="hold">
                                          <p:stCondLst>
                                            <p:cond delay="0"/>
                                          </p:stCondLst>
                                        </p:cTn>
                                        <p:tgtEl>
                                          <p:spTgt spid="77839"/>
                                        </p:tgtEl>
                                        <p:attrNameLst>
                                          <p:attrName>style.visibility</p:attrName>
                                        </p:attrNameLst>
                                      </p:cBhvr>
                                      <p:to>
                                        <p:strVal val="visible"/>
                                      </p:to>
                                    </p:set>
                                    <p:anim calcmode="lin" valueType="num">
                                      <p:cBhvr additive="base">
                                        <p:cTn id="48" dur="500" fill="hold"/>
                                        <p:tgtEl>
                                          <p:spTgt spid="77839"/>
                                        </p:tgtEl>
                                        <p:attrNameLst>
                                          <p:attrName>ppt_w</p:attrName>
                                        </p:attrNameLst>
                                      </p:cBhvr>
                                      <p:tavLst>
                                        <p:tav tm="0">
                                          <p:val>
                                            <p:fltVal val="0"/>
                                          </p:val>
                                        </p:tav>
                                        <p:tav tm="100000">
                                          <p:val>
                                            <p:strVal val="#ppt_w"/>
                                          </p:val>
                                        </p:tav>
                                      </p:tavLst>
                                    </p:anim>
                                    <p:anim calcmode="lin" valueType="num">
                                      <p:cBhvr additive="base">
                                        <p:cTn id="49" dur="500" fill="hold"/>
                                        <p:tgtEl>
                                          <p:spTgt spid="77839"/>
                                        </p:tgtEl>
                                        <p:attrNameLst>
                                          <p:attrName>ppt_h</p:attrName>
                                        </p:attrNameLst>
                                      </p:cBhvr>
                                      <p:tavLst>
                                        <p:tav tm="0">
                                          <p:val>
                                            <p:fltVal val="0"/>
                                          </p:val>
                                        </p:tav>
                                        <p:tav tm="100000">
                                          <p:val>
                                            <p:strVal val="#ppt_h"/>
                                          </p:val>
                                        </p:tav>
                                      </p:tavLst>
                                    </p:anim>
                                  </p:childTnLst>
                                </p:cTn>
                              </p:par>
                            </p:childTnLst>
                          </p:cTn>
                        </p:par>
                        <p:par>
                          <p:cTn id="50" fill="hold">
                            <p:stCondLst>
                              <p:cond delay="37000"/>
                            </p:stCondLst>
                            <p:childTnLst>
                              <p:par>
                                <p:cTn id="51" presetID="22" presetClass="entr" presetSubtype="1" fill="hold" nodeType="afterEffect">
                                  <p:stCondLst>
                                    <p:cond delay="6000"/>
                                  </p:stCondLst>
                                  <p:childTnLst>
                                    <p:set>
                                      <p:cBhvr additive="base">
                                        <p:cTn id="52" dur="1" fill="hold">
                                          <p:stCondLst>
                                            <p:cond delay="0"/>
                                          </p:stCondLst>
                                        </p:cTn>
                                        <p:tgtEl>
                                          <p:spTgt spid="77869"/>
                                        </p:tgtEl>
                                        <p:attrNameLst>
                                          <p:attrName>style.visibility</p:attrName>
                                        </p:attrNameLst>
                                      </p:cBhvr>
                                      <p:to>
                                        <p:strVal val="visible"/>
                                      </p:to>
                                    </p:set>
                                    <p:animEffect transition="in" filter="wipe(up)">
                                      <p:cBhvr additive="base">
                                        <p:cTn id="53" dur="500" fill="hold"/>
                                        <p:tgtEl>
                                          <p:spTgt spid="77869"/>
                                        </p:tgtEl>
                                      </p:cBhvr>
                                    </p:animEffect>
                                  </p:childTnLst>
                                </p:cTn>
                              </p:par>
                            </p:childTnLst>
                          </p:cTn>
                        </p:par>
                        <p:par>
                          <p:cTn id="54" fill="hold">
                            <p:stCondLst>
                              <p:cond delay="43500"/>
                            </p:stCondLst>
                            <p:childTnLst>
                              <p:par>
                                <p:cTn id="55" presetID="23" presetClass="entr" presetSubtype="16" fill="hold" nodeType="afterEffect">
                                  <p:stCondLst>
                                    <p:cond delay="6500"/>
                                  </p:stCondLst>
                                  <p:childTnLst>
                                    <p:set>
                                      <p:cBhvr additive="base">
                                        <p:cTn id="56" dur="1" fill="hold">
                                          <p:stCondLst>
                                            <p:cond delay="0"/>
                                          </p:stCondLst>
                                        </p:cTn>
                                        <p:tgtEl>
                                          <p:spTgt spid="77843"/>
                                        </p:tgtEl>
                                        <p:attrNameLst>
                                          <p:attrName>style.visibility</p:attrName>
                                        </p:attrNameLst>
                                      </p:cBhvr>
                                      <p:to>
                                        <p:strVal val="visible"/>
                                      </p:to>
                                    </p:set>
                                    <p:anim calcmode="lin" valueType="num">
                                      <p:cBhvr additive="base">
                                        <p:cTn id="57" dur="500" fill="hold"/>
                                        <p:tgtEl>
                                          <p:spTgt spid="77843"/>
                                        </p:tgtEl>
                                        <p:attrNameLst>
                                          <p:attrName>ppt_w</p:attrName>
                                        </p:attrNameLst>
                                      </p:cBhvr>
                                      <p:tavLst>
                                        <p:tav tm="0">
                                          <p:val>
                                            <p:fltVal val="0"/>
                                          </p:val>
                                        </p:tav>
                                        <p:tav tm="100000">
                                          <p:val>
                                            <p:strVal val="#ppt_w"/>
                                          </p:val>
                                        </p:tav>
                                      </p:tavLst>
                                    </p:anim>
                                    <p:anim calcmode="lin" valueType="num">
                                      <p:cBhvr additive="base">
                                        <p:cTn id="58" dur="500" fill="hold"/>
                                        <p:tgtEl>
                                          <p:spTgt spid="77843"/>
                                        </p:tgtEl>
                                        <p:attrNameLst>
                                          <p:attrName>ppt_h</p:attrName>
                                        </p:attrNameLst>
                                      </p:cBhvr>
                                      <p:tavLst>
                                        <p:tav tm="0">
                                          <p:val>
                                            <p:fltVal val="0"/>
                                          </p:val>
                                        </p:tav>
                                        <p:tav tm="100000">
                                          <p:val>
                                            <p:strVal val="#ppt_h"/>
                                          </p:val>
                                        </p:tav>
                                      </p:tavLst>
                                    </p:anim>
                                  </p:childTnLst>
                                </p:cTn>
                              </p:par>
                            </p:childTnLst>
                          </p:cTn>
                        </p:par>
                        <p:par>
                          <p:cTn id="59" fill="hold">
                            <p:stCondLst>
                              <p:cond delay="50500"/>
                            </p:stCondLst>
                            <p:childTnLst>
                              <p:par>
                                <p:cTn id="60" presetID="22" presetClass="entr" presetSubtype="1" fill="hold" nodeType="afterEffect">
                                  <p:stCondLst>
                                    <p:cond delay="7000"/>
                                  </p:stCondLst>
                                  <p:childTnLst>
                                    <p:set>
                                      <p:cBhvr additive="base">
                                        <p:cTn id="61" dur="1" fill="hold">
                                          <p:stCondLst>
                                            <p:cond delay="0"/>
                                          </p:stCondLst>
                                        </p:cTn>
                                        <p:tgtEl>
                                          <p:spTgt spid="77847"/>
                                        </p:tgtEl>
                                        <p:attrNameLst>
                                          <p:attrName>style.visibility</p:attrName>
                                        </p:attrNameLst>
                                      </p:cBhvr>
                                      <p:to>
                                        <p:strVal val="visible"/>
                                      </p:to>
                                    </p:set>
                                    <p:animEffect transition="in" filter="wipe(up)">
                                      <p:cBhvr additive="base">
                                        <p:cTn id="62" dur="500" fill="hold"/>
                                        <p:tgtEl>
                                          <p:spTgt spid="77847"/>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58"/>
                                        </p:tgtEl>
                                        <p:attrNameLst>
                                          <p:attrName>style.visibility</p:attrName>
                                        </p:attrNameLst>
                                      </p:cBhvr>
                                      <p:to>
                                        <p:strVal val="visible"/>
                                      </p:to>
                                    </p:set>
                                    <p:animEffect transition="in" filter="barn(inVertical)">
                                      <p:cBhvr>
                                        <p:cTn id="67"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7"/>
          <p:cNvSpPr/>
          <p:nvPr userDrawn="1">
            <p:custDataLst>
              <p:tags r:id="rId1"/>
            </p:custDataLst>
          </p:nvPr>
        </p:nvSpPr>
        <p:spPr bwMode="auto">
          <a:xfrm rot="11100084">
            <a:off x="225208" y="599192"/>
            <a:ext cx="484293" cy="444500"/>
          </a:xfrm>
          <a:prstGeom prst="ellipse">
            <a:avLst/>
          </a:prstGeom>
          <a:solidFill>
            <a:schemeClr val="bg2"/>
          </a:solidFill>
          <a:ln>
            <a:noFill/>
          </a:ln>
          <a:effectLst>
            <a:outerShdw blurRad="190500" dist="190500" dir="5400000" algn="ctr" rotWithShape="0">
              <a:srgbClr val="000000">
                <a:alpha val="43137"/>
              </a:srgbClr>
            </a:outerShdw>
          </a:effectLst>
        </p:spPr>
        <p:txBody>
          <a:bodyPr vert="horz" wrap="square" lIns="121888" tIns="60944" rIns="121888" bIns="60944" numCol="1" anchor="t" anchorCtr="0" compatLnSpc="1"/>
          <a:lstStyle/>
          <a:p>
            <a:endParaRPr lang="zh-CN" altLang="en-US" sz="3200">
              <a:cs typeface="+mn-ea"/>
              <a:sym typeface="+mn-lt"/>
            </a:endParaRPr>
          </a:p>
        </p:txBody>
      </p:sp>
      <p:sp>
        <p:nvSpPr>
          <p:cNvPr id="7" name="Freeform 26"/>
          <p:cNvSpPr/>
          <p:nvPr userDrawn="1">
            <p:custDataLst>
              <p:tags r:id="rId2"/>
            </p:custDataLst>
          </p:nvPr>
        </p:nvSpPr>
        <p:spPr bwMode="auto">
          <a:xfrm rot="11100084">
            <a:off x="529161" y="467114"/>
            <a:ext cx="340360" cy="328507"/>
          </a:xfrm>
          <a:prstGeom prst="ellipse">
            <a:avLst/>
          </a:prstGeom>
          <a:gradFill>
            <a:gsLst>
              <a:gs pos="0">
                <a:srgbClr val="007BD3"/>
              </a:gs>
              <a:gs pos="100000">
                <a:srgbClr val="034373"/>
              </a:gs>
            </a:gsLst>
            <a:lin ang="5400000" scaled="0"/>
          </a:gradFill>
          <a:ln>
            <a:noFill/>
          </a:ln>
          <a:effectLst>
            <a:outerShdw blurRad="190500" dist="190500" dir="5400000" algn="ctr" rotWithShape="0">
              <a:srgbClr val="000000">
                <a:alpha val="43137"/>
              </a:srgbClr>
            </a:outerShdw>
          </a:effectLst>
        </p:spPr>
        <p:txBody>
          <a:bodyPr vert="horz" wrap="square" lIns="121888" tIns="60944" rIns="121888" bIns="60944" numCol="1" anchor="t" anchorCtr="0" compatLnSpc="1"/>
          <a:lstStyle/>
          <a:p>
            <a:endParaRPr lang="zh-CN" altLang="en-US" sz="3200">
              <a:cs typeface="+mn-ea"/>
              <a:sym typeface="+mn-lt"/>
            </a:endParaRPr>
          </a:p>
        </p:txBody>
      </p:sp>
      <p:cxnSp>
        <p:nvCxnSpPr>
          <p:cNvPr id="9" name="直接连接符 8"/>
          <p:cNvCxnSpPr/>
          <p:nvPr userDrawn="1">
            <p:custDataLst>
              <p:tags r:id="rId3"/>
            </p:custDataLst>
          </p:nvPr>
        </p:nvCxnSpPr>
        <p:spPr>
          <a:xfrm>
            <a:off x="756070" y="978499"/>
            <a:ext cx="11090487" cy="0"/>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sp>
        <p:nvSpPr>
          <p:cNvPr id="3" name="标题 1"/>
          <p:cNvSpPr txBox="1"/>
          <p:nvPr userDrawn="1">
            <p:custDataLst>
              <p:tags r:id="rId4"/>
            </p:custDataLst>
          </p:nvPr>
        </p:nvSpPr>
        <p:spPr bwMode="auto">
          <a:xfrm>
            <a:off x="2605926" y="371739"/>
            <a:ext cx="7780543" cy="502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lstStyle>
            <a:lvl1pPr algn="l" rtl="0" fontAlgn="base">
              <a:spcBef>
                <a:spcPct val="0"/>
              </a:spcBef>
              <a:spcAft>
                <a:spcPct val="0"/>
              </a:spcAft>
              <a:defRPr sz="3200" b="0" kern="1200" cap="all">
                <a:solidFill>
                  <a:schemeClr val="tx1"/>
                </a:solidFill>
                <a:latin typeface="微软雅黑" panose="020B0503020204020204" pitchFamily="34" charset="-122"/>
                <a:ea typeface="微软雅黑" panose="020B0503020204020204" pitchFamily="34" charset="-122"/>
                <a:cs typeface="+mj-cs"/>
              </a:defRPr>
            </a:lvl1pPr>
            <a:lvl2pPr algn="ctr" rtl="0" fontAlgn="base">
              <a:spcBef>
                <a:spcPct val="0"/>
              </a:spcBef>
              <a:spcAft>
                <a:spcPct val="0"/>
              </a:spcAft>
              <a:defRPr sz="5900">
                <a:solidFill>
                  <a:schemeClr val="tx1"/>
                </a:solidFill>
                <a:latin typeface="Calibri" panose="020F0502020204030204"/>
                <a:ea typeface="宋体" panose="02010600030101010101" pitchFamily="2" charset="-122"/>
              </a:defRPr>
            </a:lvl2pPr>
            <a:lvl3pPr algn="ctr" rtl="0" fontAlgn="base">
              <a:spcBef>
                <a:spcPct val="0"/>
              </a:spcBef>
              <a:spcAft>
                <a:spcPct val="0"/>
              </a:spcAft>
              <a:defRPr sz="5900">
                <a:solidFill>
                  <a:schemeClr val="tx1"/>
                </a:solidFill>
                <a:latin typeface="Calibri" panose="020F0502020204030204"/>
                <a:ea typeface="宋体" panose="02010600030101010101" pitchFamily="2" charset="-122"/>
              </a:defRPr>
            </a:lvl3pPr>
            <a:lvl4pPr algn="ctr" rtl="0" fontAlgn="base">
              <a:spcBef>
                <a:spcPct val="0"/>
              </a:spcBef>
              <a:spcAft>
                <a:spcPct val="0"/>
              </a:spcAft>
              <a:defRPr sz="5900">
                <a:solidFill>
                  <a:schemeClr val="tx1"/>
                </a:solidFill>
                <a:latin typeface="Calibri" panose="020F0502020204030204"/>
                <a:ea typeface="宋体" panose="02010600030101010101" pitchFamily="2" charset="-122"/>
              </a:defRPr>
            </a:lvl4pPr>
            <a:lvl5pPr algn="ctr" rtl="0" fontAlgn="base">
              <a:spcBef>
                <a:spcPct val="0"/>
              </a:spcBef>
              <a:spcAft>
                <a:spcPct val="0"/>
              </a:spcAft>
              <a:defRPr sz="5900">
                <a:solidFill>
                  <a:schemeClr val="tx1"/>
                </a:solidFill>
                <a:latin typeface="Calibri" panose="020F0502020204030204"/>
                <a:ea typeface="宋体" panose="02010600030101010101" pitchFamily="2" charset="-122"/>
              </a:defRPr>
            </a:lvl5pPr>
            <a:lvl6pPr marL="608965" algn="ctr" rtl="0" fontAlgn="base">
              <a:spcBef>
                <a:spcPct val="0"/>
              </a:spcBef>
              <a:spcAft>
                <a:spcPct val="0"/>
              </a:spcAft>
              <a:defRPr sz="5900">
                <a:solidFill>
                  <a:schemeClr val="tx1"/>
                </a:solidFill>
                <a:latin typeface="Calibri" panose="020F0502020204030204"/>
                <a:ea typeface="宋体" panose="02010600030101010101" pitchFamily="2" charset="-122"/>
              </a:defRPr>
            </a:lvl6pPr>
            <a:lvl7pPr marL="1217930" algn="ctr" rtl="0" fontAlgn="base">
              <a:spcBef>
                <a:spcPct val="0"/>
              </a:spcBef>
              <a:spcAft>
                <a:spcPct val="0"/>
              </a:spcAft>
              <a:defRPr sz="5900">
                <a:solidFill>
                  <a:schemeClr val="tx1"/>
                </a:solidFill>
                <a:latin typeface="Calibri" panose="020F0502020204030204"/>
                <a:ea typeface="宋体" panose="02010600030101010101" pitchFamily="2" charset="-122"/>
              </a:defRPr>
            </a:lvl7pPr>
            <a:lvl8pPr marL="1826895" algn="ctr" rtl="0" fontAlgn="base">
              <a:spcBef>
                <a:spcPct val="0"/>
              </a:spcBef>
              <a:spcAft>
                <a:spcPct val="0"/>
              </a:spcAft>
              <a:defRPr sz="5900">
                <a:solidFill>
                  <a:schemeClr val="tx1"/>
                </a:solidFill>
                <a:latin typeface="Calibri" panose="020F0502020204030204"/>
                <a:ea typeface="宋体" panose="02010600030101010101" pitchFamily="2" charset="-122"/>
              </a:defRPr>
            </a:lvl8pPr>
            <a:lvl9pPr marL="2435860" algn="ctr" rtl="0" fontAlgn="base">
              <a:spcBef>
                <a:spcPct val="0"/>
              </a:spcBef>
              <a:spcAft>
                <a:spcPct val="0"/>
              </a:spcAft>
              <a:defRPr sz="5900">
                <a:solidFill>
                  <a:schemeClr val="tx1"/>
                </a:solidFill>
                <a:latin typeface="Calibri" panose="020F0502020204030204"/>
                <a:ea typeface="宋体" panose="02010600030101010101" pitchFamily="2" charset="-122"/>
              </a:defRPr>
            </a:lvl9pPr>
          </a:lstStyle>
          <a:p>
            <a:pPr lvl="0">
              <a:defRPr/>
            </a:pPr>
            <a:r>
              <a:rPr lang="en-US" altLang="zh-CN" b="1" dirty="0">
                <a:solidFill>
                  <a:sysClr val="windowText" lastClr="000000"/>
                </a:solidFill>
              </a:rPr>
              <a:t>2.</a:t>
            </a:r>
            <a:r>
              <a:rPr lang="zh-CN" altLang="en-US" b="1" dirty="0">
                <a:solidFill>
                  <a:sysClr val="windowText" lastClr="000000"/>
                </a:solidFill>
              </a:rPr>
              <a:t>当今世界国家间的关系是怎样的？</a:t>
            </a:r>
            <a:endParaRPr lang="zh-CN" altLang="en-US" b="1" dirty="0">
              <a:solidFill>
                <a:sysClr val="windowText" lastClr="000000"/>
              </a:solidFill>
            </a:endParaRPr>
          </a:p>
        </p:txBody>
      </p:sp>
      <p:sp>
        <p:nvSpPr>
          <p:cNvPr id="39" name="矩形 38"/>
          <p:cNvSpPr/>
          <p:nvPr>
            <p:custDataLst>
              <p:tags r:id="rId5"/>
            </p:custDataLst>
          </p:nvPr>
        </p:nvSpPr>
        <p:spPr>
          <a:xfrm>
            <a:off x="1694688" y="1864078"/>
            <a:ext cx="10058269" cy="1026421"/>
          </a:xfrm>
          <a:prstGeom prst="rect">
            <a:avLst/>
          </a:prstGeom>
          <a:ln w="28575">
            <a:solidFill>
              <a:schemeClr val="accent1"/>
            </a:solidFill>
            <a:prstDash val="sysDot"/>
          </a:ln>
        </p:spPr>
        <p:txBody>
          <a:bodyPr wrap="square" lIns="121908" tIns="60953" rIns="121908" bIns="60953" anchor="ctr">
            <a:spAutoFit/>
          </a:bodyPr>
          <a:lstStyle/>
          <a:p>
            <a:pPr algn="just">
              <a:spcAft>
                <a:spcPts val="800"/>
              </a:spcAft>
            </a:pPr>
            <a:r>
              <a:rPr lang="zh-CN" altLang="en-US" sz="2935">
                <a:latin typeface="微软雅黑" panose="020B0503020204020204" pitchFamily="34" charset="-122"/>
                <a:ea typeface="微软雅黑" panose="020B0503020204020204" pitchFamily="34" charset="-122"/>
              </a:rPr>
              <a:t>在经济全球化和世界多极化的进程中，各国在</a:t>
            </a:r>
            <a:r>
              <a:rPr lang="zh-CN" altLang="en-US" sz="2935" b="1">
                <a:solidFill>
                  <a:srgbClr val="C00000"/>
                </a:solidFill>
                <a:latin typeface="微软雅黑" panose="020B0503020204020204" pitchFamily="34" charset="-122"/>
                <a:ea typeface="微软雅黑" panose="020B0503020204020204" pitchFamily="34" charset="-122"/>
              </a:rPr>
              <a:t>经济、政治、安全、文化</a:t>
            </a:r>
            <a:r>
              <a:rPr lang="zh-CN" altLang="en-US" sz="2935">
                <a:latin typeface="微软雅黑" panose="020B0503020204020204" pitchFamily="34" charset="-122"/>
                <a:ea typeface="微软雅黑" panose="020B0503020204020204" pitchFamily="34" charset="-122"/>
              </a:rPr>
              <a:t>等领域</a:t>
            </a:r>
            <a:r>
              <a:rPr lang="zh-CN" altLang="en-US" sz="2935" b="1">
                <a:solidFill>
                  <a:srgbClr val="C00000"/>
                </a:solidFill>
                <a:latin typeface="微软雅黑" panose="020B0503020204020204" pitchFamily="34" charset="-122"/>
                <a:ea typeface="微软雅黑" panose="020B0503020204020204" pitchFamily="34" charset="-122"/>
              </a:rPr>
              <a:t>深化合作，寻求发展、合作互惠</a:t>
            </a:r>
            <a:r>
              <a:rPr lang="zh-CN" altLang="en-US" sz="2935">
                <a:latin typeface="微软雅黑" panose="020B0503020204020204" pitchFamily="34" charset="-122"/>
                <a:ea typeface="微软雅黑" panose="020B0503020204020204" pitchFamily="34" charset="-122"/>
              </a:rPr>
              <a:t>。</a:t>
            </a:r>
            <a:endParaRPr lang="zh-CN" altLang="en-US" sz="2935">
              <a:latin typeface="微软雅黑" panose="020B0503020204020204" pitchFamily="34" charset="-122"/>
              <a:ea typeface="微软雅黑" panose="020B0503020204020204" pitchFamily="34" charset="-122"/>
            </a:endParaRPr>
          </a:p>
        </p:txBody>
      </p:sp>
      <p:sp>
        <p:nvSpPr>
          <p:cNvPr id="41" name="矩形 40"/>
          <p:cNvSpPr/>
          <p:nvPr>
            <p:custDataLst>
              <p:tags r:id="rId6"/>
            </p:custDataLst>
          </p:nvPr>
        </p:nvSpPr>
        <p:spPr>
          <a:xfrm>
            <a:off x="1694689" y="4913758"/>
            <a:ext cx="10018801" cy="1024255"/>
          </a:xfrm>
          <a:prstGeom prst="rect">
            <a:avLst/>
          </a:prstGeom>
          <a:ln w="28575">
            <a:solidFill>
              <a:schemeClr val="accent1"/>
            </a:solidFill>
            <a:prstDash val="sysDot"/>
            <a:bevel/>
          </a:ln>
        </p:spPr>
        <p:txBody>
          <a:bodyPr wrap="square" lIns="121908" tIns="60953" rIns="121908" bIns="60953" anchor="ctr">
            <a:spAutoFit/>
          </a:bodyPr>
          <a:lstStyle/>
          <a:p>
            <a:pPr algn="just">
              <a:spcAft>
                <a:spcPts val="800"/>
              </a:spcAft>
            </a:pPr>
            <a:r>
              <a:rPr lang="zh-CN" altLang="en-US" sz="2935">
                <a:latin typeface="微软雅黑" panose="020B0503020204020204" pitchFamily="34" charset="-122"/>
                <a:ea typeface="微软雅黑" panose="020B0503020204020204" pitchFamily="34" charset="-122"/>
              </a:rPr>
              <a:t>世界不断发生变化，各国之间的力量对比、利益关系也在改变。整个世界</a:t>
            </a:r>
            <a:r>
              <a:rPr lang="zh-CN" altLang="en-US" sz="2935" b="1">
                <a:solidFill>
                  <a:srgbClr val="C00000"/>
                </a:solidFill>
                <a:latin typeface="微软雅黑" panose="020B0503020204020204" pitchFamily="34" charset="-122"/>
                <a:ea typeface="微软雅黑" panose="020B0503020204020204" pitchFamily="34" charset="-122"/>
              </a:rPr>
              <a:t>复杂多变</a:t>
            </a:r>
            <a:r>
              <a:rPr lang="zh-CN" altLang="en-US" sz="2935">
                <a:latin typeface="微软雅黑" panose="020B0503020204020204" pitchFamily="34" charset="-122"/>
                <a:ea typeface="微软雅黑" panose="020B0503020204020204" pitchFamily="34" charset="-122"/>
              </a:rPr>
              <a:t>。</a:t>
            </a:r>
            <a:endParaRPr lang="zh-CN" altLang="en-US" sz="2935">
              <a:solidFill>
                <a:schemeClr val="tx1"/>
              </a:solidFill>
              <a:latin typeface="微软雅黑" panose="020B0503020204020204" pitchFamily="34" charset="-122"/>
              <a:ea typeface="微软雅黑" panose="020B0503020204020204" pitchFamily="34" charset="-122"/>
            </a:endParaRPr>
          </a:p>
        </p:txBody>
      </p:sp>
      <p:sp>
        <p:nvSpPr>
          <p:cNvPr id="42" name="矩形 41"/>
          <p:cNvSpPr/>
          <p:nvPr>
            <p:custDataLst>
              <p:tags r:id="rId7"/>
            </p:custDataLst>
          </p:nvPr>
        </p:nvSpPr>
        <p:spPr>
          <a:xfrm>
            <a:off x="1694690" y="3214567"/>
            <a:ext cx="10035535" cy="1024255"/>
          </a:xfrm>
          <a:prstGeom prst="rect">
            <a:avLst/>
          </a:prstGeom>
          <a:ln w="28575">
            <a:solidFill>
              <a:schemeClr val="accent1"/>
            </a:solidFill>
            <a:prstDash val="sysDot"/>
          </a:ln>
        </p:spPr>
        <p:txBody>
          <a:bodyPr wrap="square" lIns="121908" tIns="60953" rIns="121908" bIns="60953" anchor="ctr">
            <a:spAutoFit/>
          </a:bodyPr>
          <a:lstStyle/>
          <a:p>
            <a:pPr algn="just">
              <a:spcAft>
                <a:spcPts val="800"/>
              </a:spcAft>
              <a:buClrTx/>
              <a:buSzTx/>
              <a:buFontTx/>
            </a:pPr>
            <a:r>
              <a:rPr lang="zh-CN" altLang="en-US" sz="2935">
                <a:latin typeface="微软雅黑" panose="020B0503020204020204" pitchFamily="34" charset="-122"/>
                <a:ea typeface="微软雅黑" panose="020B0503020204020204" pitchFamily="34" charset="-122"/>
              </a:rPr>
              <a:t>国家间</a:t>
            </a:r>
            <a:r>
              <a:rPr lang="zh-CN" altLang="en-US" sz="2935" b="1">
                <a:solidFill>
                  <a:srgbClr val="C00000"/>
                </a:solidFill>
                <a:latin typeface="微软雅黑" panose="020B0503020204020204" pitchFamily="34" charset="-122"/>
                <a:ea typeface="微软雅黑" panose="020B0503020204020204" pitchFamily="34" charset="-122"/>
              </a:rPr>
              <a:t>既有合作，又有竞争</a:t>
            </a:r>
            <a:r>
              <a:rPr lang="zh-CN" altLang="en-US" sz="2935">
                <a:latin typeface="微软雅黑" panose="020B0503020204020204" pitchFamily="34" charset="-122"/>
                <a:ea typeface="微软雅黑" panose="020B0503020204020204" pitchFamily="34" charset="-122"/>
              </a:rPr>
              <a:t>。国际竞争需要各方共同遵守一定的</a:t>
            </a:r>
            <a:r>
              <a:rPr lang="zh-CN" altLang="en-US" sz="2935" b="1">
                <a:solidFill>
                  <a:srgbClr val="C00000"/>
                </a:solidFill>
                <a:latin typeface="微软雅黑" panose="020B0503020204020204" pitchFamily="34" charset="-122"/>
                <a:ea typeface="微软雅黑" panose="020B0503020204020204" pitchFamily="34" charset="-122"/>
              </a:rPr>
              <a:t>国际规则</a:t>
            </a:r>
            <a:r>
              <a:rPr lang="zh-CN" altLang="en-US" sz="2935">
                <a:latin typeface="微软雅黑" panose="020B0503020204020204" pitchFamily="34" charset="-122"/>
                <a:ea typeface="微软雅黑" panose="020B0503020204020204" pitchFamily="34" charset="-122"/>
              </a:rPr>
              <a:t>。</a:t>
            </a:r>
            <a:endParaRPr lang="zh-CN" altLang="en-US" sz="2935">
              <a:solidFill>
                <a:schemeClr val="tx1"/>
              </a:solidFill>
              <a:latin typeface="微软雅黑" panose="020B0503020204020204" pitchFamily="34" charset="-122"/>
              <a:ea typeface="微软雅黑" panose="020B0503020204020204" pitchFamily="34" charset="-122"/>
            </a:endParaRPr>
          </a:p>
        </p:txBody>
      </p:sp>
      <p:sp>
        <p:nvSpPr>
          <p:cNvPr id="43" name="六边形 42"/>
          <p:cNvSpPr/>
          <p:nvPr>
            <p:custDataLst>
              <p:tags r:id="rId8"/>
            </p:custDataLst>
          </p:nvPr>
        </p:nvSpPr>
        <p:spPr>
          <a:xfrm>
            <a:off x="208621" y="2006781"/>
            <a:ext cx="1364148" cy="719667"/>
          </a:xfrm>
          <a:prstGeom prst="hexagon">
            <a:avLst/>
          </a:prstGeom>
          <a:solidFill>
            <a:schemeClr val="accent3"/>
          </a:solidFill>
          <a:ln w="28575">
            <a:solidFill>
              <a:srgbClr val="B7B7C5"/>
            </a:solidFill>
          </a:ln>
        </p:spPr>
        <p:style>
          <a:lnRef idx="2">
            <a:schemeClr val="accent1">
              <a:shade val="50000"/>
            </a:schemeClr>
          </a:lnRef>
          <a:fillRef idx="1">
            <a:schemeClr val="accent1"/>
          </a:fillRef>
          <a:effectRef idx="0">
            <a:schemeClr val="accent1"/>
          </a:effectRef>
          <a:fontRef idx="minor">
            <a:schemeClr val="lt1"/>
          </a:fontRef>
        </p:style>
        <p:txBody>
          <a:bodyPr lIns="121908" tIns="60953" rIns="121908" bIns="60953" rtlCol="0" anchor="ctr"/>
          <a:lstStyle/>
          <a:p>
            <a:pPr algn="ctr"/>
            <a:r>
              <a:rPr lang="en-US" altLang="zh-CN" sz="4265" b="1">
                <a:solidFill>
                  <a:schemeClr val="bg1"/>
                </a:solidFill>
                <a:latin typeface="微软雅黑" panose="020B0503020204020204" pitchFamily="34" charset="-122"/>
                <a:ea typeface="微软雅黑" panose="020B0503020204020204" pitchFamily="34" charset="-122"/>
              </a:rPr>
              <a:t>1</a:t>
            </a:r>
            <a:endParaRPr lang="en-US" altLang="zh-CN" sz="4265" b="1">
              <a:solidFill>
                <a:schemeClr val="bg1"/>
              </a:solidFill>
              <a:latin typeface="微软雅黑" panose="020B0503020204020204" pitchFamily="34" charset="-122"/>
              <a:ea typeface="微软雅黑" panose="020B0503020204020204" pitchFamily="34" charset="-122"/>
            </a:endParaRPr>
          </a:p>
        </p:txBody>
      </p:sp>
      <p:sp>
        <p:nvSpPr>
          <p:cNvPr id="76" name="六边形 75"/>
          <p:cNvSpPr/>
          <p:nvPr>
            <p:custDataLst>
              <p:tags r:id="rId9"/>
            </p:custDataLst>
          </p:nvPr>
        </p:nvSpPr>
        <p:spPr>
          <a:xfrm>
            <a:off x="206754" y="3429002"/>
            <a:ext cx="1364148" cy="719667"/>
          </a:xfrm>
          <a:prstGeom prst="hexagon">
            <a:avLst/>
          </a:prstGeom>
          <a:solidFill>
            <a:schemeClr val="accent1"/>
          </a:solidFill>
          <a:ln w="28575">
            <a:solidFill>
              <a:srgbClr val="B7B7C5"/>
            </a:solidFill>
          </a:ln>
        </p:spPr>
        <p:style>
          <a:lnRef idx="2">
            <a:schemeClr val="accent1">
              <a:shade val="50000"/>
            </a:schemeClr>
          </a:lnRef>
          <a:fillRef idx="1">
            <a:schemeClr val="accent1"/>
          </a:fillRef>
          <a:effectRef idx="0">
            <a:schemeClr val="accent1"/>
          </a:effectRef>
          <a:fontRef idx="minor">
            <a:schemeClr val="lt1"/>
          </a:fontRef>
        </p:style>
        <p:txBody>
          <a:bodyPr lIns="121908" tIns="60953" rIns="121908" bIns="60953" rtlCol="0" anchor="ctr"/>
          <a:lstStyle/>
          <a:p>
            <a:pPr algn="ctr"/>
            <a:r>
              <a:rPr lang="en-US" altLang="zh-CN" sz="4265" b="1">
                <a:solidFill>
                  <a:schemeClr val="bg1"/>
                </a:solidFill>
                <a:latin typeface="微软雅黑" panose="020B0503020204020204" pitchFamily="34" charset="-122"/>
                <a:ea typeface="微软雅黑" panose="020B0503020204020204" pitchFamily="34" charset="-122"/>
              </a:rPr>
              <a:t>2</a:t>
            </a:r>
            <a:endParaRPr lang="en-US" altLang="zh-CN" sz="1300">
              <a:solidFill>
                <a:schemeClr val="bg1"/>
              </a:solidFill>
              <a:latin typeface="微软雅黑" panose="020B0503020204020204" pitchFamily="34" charset="-122"/>
              <a:ea typeface="微软雅黑" panose="020B0503020204020204" pitchFamily="34" charset="-122"/>
            </a:endParaRPr>
          </a:p>
        </p:txBody>
      </p:sp>
      <p:sp>
        <p:nvSpPr>
          <p:cNvPr id="77" name="六边形 76"/>
          <p:cNvSpPr/>
          <p:nvPr>
            <p:custDataLst>
              <p:tags r:id="rId10"/>
            </p:custDataLst>
          </p:nvPr>
        </p:nvSpPr>
        <p:spPr>
          <a:xfrm>
            <a:off x="222858" y="5145577"/>
            <a:ext cx="1364148" cy="719667"/>
          </a:xfrm>
          <a:prstGeom prst="hexagon">
            <a:avLst/>
          </a:prstGeom>
          <a:solidFill>
            <a:schemeClr val="accent2"/>
          </a:solidFill>
          <a:ln w="28575">
            <a:solidFill>
              <a:srgbClr val="B7B7C5"/>
            </a:solidFill>
          </a:ln>
        </p:spPr>
        <p:style>
          <a:lnRef idx="2">
            <a:schemeClr val="accent1">
              <a:shade val="50000"/>
            </a:schemeClr>
          </a:lnRef>
          <a:fillRef idx="1">
            <a:schemeClr val="accent1"/>
          </a:fillRef>
          <a:effectRef idx="0">
            <a:schemeClr val="accent1"/>
          </a:effectRef>
          <a:fontRef idx="minor">
            <a:schemeClr val="lt1"/>
          </a:fontRef>
        </p:style>
        <p:txBody>
          <a:bodyPr lIns="121908" tIns="60953" rIns="121908" bIns="60953" rtlCol="0" anchor="ctr"/>
          <a:lstStyle/>
          <a:p>
            <a:pPr algn="ctr">
              <a:buClrTx/>
              <a:buSzTx/>
              <a:buFontTx/>
            </a:pPr>
            <a:r>
              <a:rPr lang="en-US" altLang="zh-CN" sz="4265" b="1">
                <a:solidFill>
                  <a:schemeClr val="bg1"/>
                </a:solidFill>
                <a:latin typeface="微软雅黑" panose="020B0503020204020204" pitchFamily="34" charset="-122"/>
                <a:ea typeface="微软雅黑" panose="020B0503020204020204" pitchFamily="34" charset="-122"/>
              </a:rPr>
              <a:t>3</a:t>
            </a:r>
            <a:endParaRPr lang="en-US" altLang="zh-CN" sz="4265" b="1">
              <a:solidFill>
                <a:schemeClr val="bg1"/>
              </a:solidFill>
              <a:latin typeface="微软雅黑" panose="020B0503020204020204" pitchFamily="34" charset="-122"/>
              <a:ea typeface="微软雅黑" panose="020B0503020204020204" pitchFamily="34" charset="-122"/>
            </a:endParaRPr>
          </a:p>
        </p:txBody>
      </p:sp>
      <p:pic>
        <p:nvPicPr>
          <p:cNvPr id="78" name="New picture"/>
          <p:cNvPicPr/>
          <p:nvPr>
            <p:custDataLst>
              <p:tags r:id="rId11"/>
            </p:custDataLst>
          </p:nvPr>
        </p:nvPicPr>
        <p:blipFill>
          <a:blip r:embed="rId12"/>
          <a:stretch>
            <a:fillRect/>
          </a:stretch>
        </p:blipFill>
        <p:spPr>
          <a:xfrm>
            <a:off x="11874500" y="10769600"/>
            <a:ext cx="355600" cy="266700"/>
          </a:xfrm>
          <a:prstGeom prst="cube">
            <a:avLst/>
          </a:prstGeom>
        </p:spPr>
      </p:pic>
      <p:pic>
        <p:nvPicPr>
          <p:cNvPr id="79" name="New picture"/>
          <p:cNvPicPr/>
          <p:nvPr>
            <p:custDataLst>
              <p:tags r:id="rId13"/>
            </p:custDataLst>
          </p:nvPr>
        </p:nvPicPr>
        <p:blipFill>
          <a:blip r:embed="rId14"/>
          <a:stretch>
            <a:fillRect/>
          </a:stretch>
        </p:blipFill>
        <p:spPr>
          <a:xfrm>
            <a:off x="12560301" y="12153900"/>
            <a:ext cx="368300" cy="266700"/>
          </a:xfrm>
          <a:prstGeom prst="cube">
            <a:avLst/>
          </a:prstGeom>
        </p:spPr>
      </p:pic>
    </p:spTree>
    <p:custDataLst>
      <p:tags r:id="rId15"/>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300" fill="hold"/>
                                        <p:tgtEl>
                                          <p:spTgt spid="43"/>
                                        </p:tgtEl>
                                        <p:attrNameLst>
                                          <p:attrName>ppt_w</p:attrName>
                                        </p:attrNameLst>
                                      </p:cBhvr>
                                      <p:tavLst>
                                        <p:tav tm="0">
                                          <p:val>
                                            <p:fltVal val="0"/>
                                          </p:val>
                                        </p:tav>
                                        <p:tav tm="100000">
                                          <p:val>
                                            <p:strVal val="#ppt_w"/>
                                          </p:val>
                                        </p:tav>
                                      </p:tavLst>
                                    </p:anim>
                                    <p:anim calcmode="lin" valueType="num">
                                      <p:cBhvr>
                                        <p:cTn id="14" dur="300" fill="hold"/>
                                        <p:tgtEl>
                                          <p:spTgt spid="43"/>
                                        </p:tgtEl>
                                        <p:attrNameLst>
                                          <p:attrName>ppt_h</p:attrName>
                                        </p:attrNameLst>
                                      </p:cBhvr>
                                      <p:tavLst>
                                        <p:tav tm="0">
                                          <p:val>
                                            <p:fltVal val="0"/>
                                          </p:val>
                                        </p:tav>
                                        <p:tav tm="100000">
                                          <p:val>
                                            <p:strVal val="#ppt_h"/>
                                          </p:val>
                                        </p:tav>
                                      </p:tavLst>
                                    </p:anim>
                                    <p:animEffect transition="in" filter="fade">
                                      <p:cBhvr>
                                        <p:cTn id="15" dur="300"/>
                                        <p:tgtEl>
                                          <p:spTgt spid="43"/>
                                        </p:tgtEl>
                                      </p:cBhvr>
                                    </p:animEffect>
                                  </p:childTnLst>
                                </p:cTn>
                              </p:par>
                              <p:par>
                                <p:cTn id="16" presetID="2" presetClass="entr" presetSubtype="2" fill="hold" grpId="0" nodeType="with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additive="base">
                                        <p:cTn id="18" dur="500" fill="hold"/>
                                        <p:tgtEl>
                                          <p:spTgt spid="39"/>
                                        </p:tgtEl>
                                        <p:attrNameLst>
                                          <p:attrName>ppt_x</p:attrName>
                                        </p:attrNameLst>
                                      </p:cBhvr>
                                      <p:tavLst>
                                        <p:tav tm="0">
                                          <p:val>
                                            <p:strVal val="1+#ppt_w/2"/>
                                          </p:val>
                                        </p:tav>
                                        <p:tav tm="100000">
                                          <p:val>
                                            <p:strVal val="#ppt_x"/>
                                          </p:val>
                                        </p:tav>
                                      </p:tavLst>
                                    </p:anim>
                                    <p:anim calcmode="lin" valueType="num">
                                      <p:cBhvr additive="base">
                                        <p:cTn id="19" dur="500" fill="hold"/>
                                        <p:tgtEl>
                                          <p:spTgt spid="39"/>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300" fill="hold"/>
                                        <p:tgtEl>
                                          <p:spTgt spid="76"/>
                                        </p:tgtEl>
                                        <p:attrNameLst>
                                          <p:attrName>ppt_w</p:attrName>
                                        </p:attrNameLst>
                                      </p:cBhvr>
                                      <p:tavLst>
                                        <p:tav tm="0">
                                          <p:val>
                                            <p:fltVal val="0"/>
                                          </p:val>
                                        </p:tav>
                                        <p:tav tm="100000">
                                          <p:val>
                                            <p:strVal val="#ppt_w"/>
                                          </p:val>
                                        </p:tav>
                                      </p:tavLst>
                                    </p:anim>
                                    <p:anim calcmode="lin" valueType="num">
                                      <p:cBhvr>
                                        <p:cTn id="25" dur="300" fill="hold"/>
                                        <p:tgtEl>
                                          <p:spTgt spid="76"/>
                                        </p:tgtEl>
                                        <p:attrNameLst>
                                          <p:attrName>ppt_h</p:attrName>
                                        </p:attrNameLst>
                                      </p:cBhvr>
                                      <p:tavLst>
                                        <p:tav tm="0">
                                          <p:val>
                                            <p:fltVal val="0"/>
                                          </p:val>
                                        </p:tav>
                                        <p:tav tm="100000">
                                          <p:val>
                                            <p:strVal val="#ppt_h"/>
                                          </p:val>
                                        </p:tav>
                                      </p:tavLst>
                                    </p:anim>
                                    <p:animEffect transition="in" filter="fade">
                                      <p:cBhvr>
                                        <p:cTn id="26" dur="300"/>
                                        <p:tgtEl>
                                          <p:spTgt spid="76"/>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additive="base">
                                        <p:cTn id="29" dur="500" fill="hold"/>
                                        <p:tgtEl>
                                          <p:spTgt spid="42"/>
                                        </p:tgtEl>
                                        <p:attrNameLst>
                                          <p:attrName>ppt_x</p:attrName>
                                        </p:attrNameLst>
                                      </p:cBhvr>
                                      <p:tavLst>
                                        <p:tav tm="0">
                                          <p:val>
                                            <p:strVal val="1+#ppt_w/2"/>
                                          </p:val>
                                        </p:tav>
                                        <p:tav tm="100000">
                                          <p:val>
                                            <p:strVal val="#ppt_x"/>
                                          </p:val>
                                        </p:tav>
                                      </p:tavLst>
                                    </p:anim>
                                    <p:anim calcmode="lin" valueType="num">
                                      <p:cBhvr additive="base">
                                        <p:cTn id="30" dur="500" fill="hold"/>
                                        <p:tgtEl>
                                          <p:spTgt spid="42"/>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77"/>
                                        </p:tgtEl>
                                        <p:attrNameLst>
                                          <p:attrName>style.visibility</p:attrName>
                                        </p:attrNameLst>
                                      </p:cBhvr>
                                      <p:to>
                                        <p:strVal val="visible"/>
                                      </p:to>
                                    </p:set>
                                    <p:anim calcmode="lin" valueType="num">
                                      <p:cBhvr>
                                        <p:cTn id="35" dur="300" fill="hold"/>
                                        <p:tgtEl>
                                          <p:spTgt spid="77"/>
                                        </p:tgtEl>
                                        <p:attrNameLst>
                                          <p:attrName>ppt_w</p:attrName>
                                        </p:attrNameLst>
                                      </p:cBhvr>
                                      <p:tavLst>
                                        <p:tav tm="0">
                                          <p:val>
                                            <p:fltVal val="0"/>
                                          </p:val>
                                        </p:tav>
                                        <p:tav tm="100000">
                                          <p:val>
                                            <p:strVal val="#ppt_w"/>
                                          </p:val>
                                        </p:tav>
                                      </p:tavLst>
                                    </p:anim>
                                    <p:anim calcmode="lin" valueType="num">
                                      <p:cBhvr>
                                        <p:cTn id="36" dur="300" fill="hold"/>
                                        <p:tgtEl>
                                          <p:spTgt spid="77"/>
                                        </p:tgtEl>
                                        <p:attrNameLst>
                                          <p:attrName>ppt_h</p:attrName>
                                        </p:attrNameLst>
                                      </p:cBhvr>
                                      <p:tavLst>
                                        <p:tav tm="0">
                                          <p:val>
                                            <p:fltVal val="0"/>
                                          </p:val>
                                        </p:tav>
                                        <p:tav tm="100000">
                                          <p:val>
                                            <p:strVal val="#ppt_h"/>
                                          </p:val>
                                        </p:tav>
                                      </p:tavLst>
                                    </p:anim>
                                    <p:animEffect transition="in" filter="fade">
                                      <p:cBhvr>
                                        <p:cTn id="37" dur="300"/>
                                        <p:tgtEl>
                                          <p:spTgt spid="77"/>
                                        </p:tgtEl>
                                      </p:cBhvr>
                                    </p:animEffect>
                                  </p:childTnLst>
                                </p:cTn>
                              </p:par>
                              <p:par>
                                <p:cTn id="38" presetID="2" presetClass="entr" presetSubtype="2" fill="hold" grpId="0" nodeType="withEffect">
                                  <p:stCondLst>
                                    <p:cond delay="0"/>
                                  </p:stCondLst>
                                  <p:childTnLst>
                                    <p:set>
                                      <p:cBhvr>
                                        <p:cTn id="39" dur="1" fill="hold">
                                          <p:stCondLst>
                                            <p:cond delay="0"/>
                                          </p:stCondLst>
                                        </p:cTn>
                                        <p:tgtEl>
                                          <p:spTgt spid="41"/>
                                        </p:tgtEl>
                                        <p:attrNameLst>
                                          <p:attrName>style.visibility</p:attrName>
                                        </p:attrNameLst>
                                      </p:cBhvr>
                                      <p:to>
                                        <p:strVal val="visible"/>
                                      </p:to>
                                    </p:set>
                                    <p:anim calcmode="lin" valueType="num">
                                      <p:cBhvr additive="base">
                                        <p:cTn id="40" dur="500" fill="hold"/>
                                        <p:tgtEl>
                                          <p:spTgt spid="41"/>
                                        </p:tgtEl>
                                        <p:attrNameLst>
                                          <p:attrName>ppt_x</p:attrName>
                                        </p:attrNameLst>
                                      </p:cBhvr>
                                      <p:tavLst>
                                        <p:tav tm="0">
                                          <p:val>
                                            <p:strVal val="1+#ppt_w/2"/>
                                          </p:val>
                                        </p:tav>
                                        <p:tav tm="100000">
                                          <p:val>
                                            <p:strVal val="#ppt_x"/>
                                          </p:val>
                                        </p:tav>
                                      </p:tavLst>
                                    </p:anim>
                                    <p:anim calcmode="lin" valueType="num">
                                      <p:cBhvr additive="base">
                                        <p:cTn id="41" dur="5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9" grpId="0" animBg="1"/>
      <p:bldP spid="41" grpId="0" animBg="1"/>
      <p:bldP spid="42" grpId="0" animBg="1"/>
      <p:bldP spid="43" grpId="0" animBg="1"/>
      <p:bldP spid="76" grpId="0" animBg="1"/>
      <p:bldP spid="7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a:picLocks noChangeAspect="1"/>
          </p:cNvPicPr>
          <p:nvPr>
            <p:custDataLst>
              <p:tags r:id="rId1"/>
            </p:custDataLst>
          </p:nvPr>
        </p:nvPicPr>
        <p:blipFill>
          <a:blip r:embed="rId2" cstate="email"/>
          <a:stretch>
            <a:fillRect/>
          </a:stretch>
        </p:blipFill>
        <p:spPr>
          <a:xfrm>
            <a:off x="222341" y="3505200"/>
            <a:ext cx="2703739" cy="2169032"/>
          </a:xfrm>
          <a:prstGeom prst="rect">
            <a:avLst/>
          </a:prstGeom>
          <a:ln>
            <a:noFill/>
          </a:ln>
          <a:effectLst>
            <a:softEdge rad="112500"/>
          </a:effectLst>
        </p:spPr>
      </p:pic>
      <p:pic>
        <p:nvPicPr>
          <p:cNvPr id="25" name="图片 24"/>
          <p:cNvPicPr>
            <a:picLocks noChangeAspect="1"/>
          </p:cNvPicPr>
          <p:nvPr>
            <p:custDataLst>
              <p:tags r:id="rId3"/>
            </p:custDataLst>
          </p:nvPr>
        </p:nvPicPr>
        <p:blipFill>
          <a:blip r:embed="rId4"/>
          <a:stretch>
            <a:fillRect/>
          </a:stretch>
        </p:blipFill>
        <p:spPr>
          <a:xfrm>
            <a:off x="3170617" y="3505211"/>
            <a:ext cx="2794680" cy="2149369"/>
          </a:xfrm>
          <a:prstGeom prst="rect">
            <a:avLst/>
          </a:prstGeom>
          <a:ln>
            <a:noFill/>
          </a:ln>
          <a:effectLst>
            <a:softEdge rad="112500"/>
          </a:effectLst>
        </p:spPr>
      </p:pic>
      <p:pic>
        <p:nvPicPr>
          <p:cNvPr id="26" name="图片 25"/>
          <p:cNvPicPr>
            <a:picLocks noChangeAspect="1"/>
          </p:cNvPicPr>
          <p:nvPr>
            <p:custDataLst>
              <p:tags r:id="rId5"/>
            </p:custDataLst>
          </p:nvPr>
        </p:nvPicPr>
        <p:blipFill>
          <a:blip r:embed="rId6" cstate="email"/>
          <a:stretch>
            <a:fillRect/>
          </a:stretch>
        </p:blipFill>
        <p:spPr>
          <a:xfrm>
            <a:off x="6121667" y="3505211"/>
            <a:ext cx="2876316" cy="2137723"/>
          </a:xfrm>
          <a:prstGeom prst="rect">
            <a:avLst/>
          </a:prstGeom>
          <a:ln>
            <a:noFill/>
          </a:ln>
          <a:effectLst>
            <a:softEdge rad="112500"/>
          </a:effectLst>
        </p:spPr>
      </p:pic>
      <p:pic>
        <p:nvPicPr>
          <p:cNvPr id="4" name="图片 3"/>
          <p:cNvPicPr>
            <a:picLocks noChangeAspect="1"/>
          </p:cNvPicPr>
          <p:nvPr>
            <p:custDataLst>
              <p:tags r:id="rId7"/>
            </p:custDataLst>
          </p:nvPr>
        </p:nvPicPr>
        <p:blipFill>
          <a:blip r:embed="rId8"/>
          <a:stretch>
            <a:fillRect/>
          </a:stretch>
        </p:blipFill>
        <p:spPr>
          <a:xfrm>
            <a:off x="9105831" y="3505213"/>
            <a:ext cx="2827092" cy="2114135"/>
          </a:xfrm>
          <a:prstGeom prst="rect">
            <a:avLst/>
          </a:prstGeom>
          <a:ln>
            <a:noFill/>
          </a:ln>
          <a:effectLst>
            <a:softEdge rad="112500"/>
          </a:effectLst>
        </p:spPr>
      </p:pic>
      <p:sp>
        <p:nvSpPr>
          <p:cNvPr id="3" name="文本框 2"/>
          <p:cNvSpPr txBox="1"/>
          <p:nvPr>
            <p:custDataLst>
              <p:tags r:id="rId9"/>
            </p:custDataLst>
          </p:nvPr>
        </p:nvSpPr>
        <p:spPr>
          <a:xfrm>
            <a:off x="9627901" y="5737928"/>
            <a:ext cx="1871527" cy="367030"/>
          </a:xfrm>
          <a:prstGeom prst="rect">
            <a:avLst/>
          </a:prstGeom>
          <a:noFill/>
        </p:spPr>
        <p:txBody>
          <a:bodyPr wrap="square" lIns="91437" tIns="45718" rIns="91437" bIns="45718" rtlCol="0">
            <a:spAutoFit/>
          </a:bodyPr>
          <a:lstStyle/>
          <a:p>
            <a:r>
              <a:rPr lang="zh-CN" altLang="en-US">
                <a:solidFill>
                  <a:schemeClr val="accent6">
                    <a:lumMod val="50000"/>
                  </a:schemeClr>
                </a:solidFill>
                <a:latin typeface="微软雅黑" panose="020B0503020204020204" pitchFamily="34" charset="-122"/>
                <a:ea typeface="微软雅黑" panose="020B0503020204020204" pitchFamily="34" charset="-122"/>
              </a:rPr>
              <a:t>中美贸易战</a:t>
            </a:r>
            <a:endParaRPr lang="zh-CN" altLang="en-US">
              <a:solidFill>
                <a:schemeClr val="accent6">
                  <a:lumMod val="50000"/>
                </a:schemeClr>
              </a:solidFill>
              <a:latin typeface="微软雅黑" panose="020B0503020204020204" pitchFamily="34" charset="-122"/>
              <a:ea typeface="微软雅黑" panose="020B0503020204020204" pitchFamily="34" charset="-122"/>
            </a:endParaRPr>
          </a:p>
        </p:txBody>
      </p:sp>
      <p:sp>
        <p:nvSpPr>
          <p:cNvPr id="15" name="文本框 14"/>
          <p:cNvSpPr txBox="1"/>
          <p:nvPr>
            <p:custDataLst>
              <p:tags r:id="rId10"/>
            </p:custDataLst>
          </p:nvPr>
        </p:nvSpPr>
        <p:spPr>
          <a:xfrm>
            <a:off x="6820713" y="5785577"/>
            <a:ext cx="1871527" cy="367030"/>
          </a:xfrm>
          <a:prstGeom prst="rect">
            <a:avLst/>
          </a:prstGeom>
          <a:noFill/>
        </p:spPr>
        <p:txBody>
          <a:bodyPr wrap="square" lIns="91437" tIns="45718" rIns="91437" bIns="45718" rtlCol="0">
            <a:spAutoFit/>
          </a:bodyPr>
          <a:lstStyle/>
          <a:p>
            <a:r>
              <a:rPr lang="zh-CN" altLang="en-US">
                <a:solidFill>
                  <a:schemeClr val="accent6">
                    <a:lumMod val="50000"/>
                  </a:schemeClr>
                </a:solidFill>
                <a:latin typeface="微软雅黑" panose="020B0503020204020204" pitchFamily="34" charset="-122"/>
                <a:ea typeface="微软雅黑" panose="020B0503020204020204" pitchFamily="34" charset="-122"/>
              </a:rPr>
              <a:t>南海问题</a:t>
            </a:r>
            <a:endParaRPr lang="zh-CN" altLang="en-US">
              <a:solidFill>
                <a:schemeClr val="accent6">
                  <a:lumMod val="50000"/>
                </a:schemeClr>
              </a:solidFill>
              <a:latin typeface="微软雅黑" panose="020B0503020204020204" pitchFamily="34" charset="-122"/>
              <a:ea typeface="微软雅黑" panose="020B0503020204020204" pitchFamily="34" charset="-122"/>
            </a:endParaRPr>
          </a:p>
        </p:txBody>
      </p:sp>
      <p:sp>
        <p:nvSpPr>
          <p:cNvPr id="16" name="文本框 15"/>
          <p:cNvSpPr txBox="1"/>
          <p:nvPr>
            <p:custDataLst>
              <p:tags r:id="rId11"/>
            </p:custDataLst>
          </p:nvPr>
        </p:nvSpPr>
        <p:spPr>
          <a:xfrm>
            <a:off x="808425" y="5816056"/>
            <a:ext cx="1871527" cy="367030"/>
          </a:xfrm>
          <a:prstGeom prst="rect">
            <a:avLst/>
          </a:prstGeom>
          <a:noFill/>
        </p:spPr>
        <p:txBody>
          <a:bodyPr wrap="square" lIns="91437" tIns="45718" rIns="91437" bIns="45718" rtlCol="0">
            <a:spAutoFit/>
          </a:bodyPr>
          <a:lstStyle/>
          <a:p>
            <a:r>
              <a:rPr lang="zh-CN" altLang="en-US">
                <a:solidFill>
                  <a:schemeClr val="accent6">
                    <a:lumMod val="50000"/>
                  </a:schemeClr>
                </a:solidFill>
                <a:latin typeface="微软雅黑" panose="020B0503020204020204" pitchFamily="34" charset="-122"/>
                <a:ea typeface="微软雅黑" panose="020B0503020204020204" pitchFamily="34" charset="-122"/>
              </a:rPr>
              <a:t>台湾问题</a:t>
            </a:r>
            <a:endParaRPr lang="zh-CN" altLang="en-US">
              <a:solidFill>
                <a:schemeClr val="accent6">
                  <a:lumMod val="50000"/>
                </a:schemeClr>
              </a:solidFill>
              <a:latin typeface="微软雅黑" panose="020B0503020204020204" pitchFamily="34" charset="-122"/>
              <a:ea typeface="微软雅黑" panose="020B0503020204020204" pitchFamily="34" charset="-122"/>
            </a:endParaRPr>
          </a:p>
        </p:txBody>
      </p:sp>
      <p:sp>
        <p:nvSpPr>
          <p:cNvPr id="17" name="文本框 16"/>
          <p:cNvSpPr txBox="1"/>
          <p:nvPr>
            <p:custDataLst>
              <p:tags r:id="rId12"/>
            </p:custDataLst>
          </p:nvPr>
        </p:nvSpPr>
        <p:spPr>
          <a:xfrm>
            <a:off x="3662681" y="5793460"/>
            <a:ext cx="1871527" cy="367030"/>
          </a:xfrm>
          <a:prstGeom prst="rect">
            <a:avLst/>
          </a:prstGeom>
          <a:noFill/>
        </p:spPr>
        <p:txBody>
          <a:bodyPr wrap="square" lIns="91437" tIns="45718" rIns="91437" bIns="45718" rtlCol="0">
            <a:spAutoFit/>
          </a:bodyPr>
          <a:lstStyle/>
          <a:p>
            <a:r>
              <a:rPr lang="zh-CN" altLang="en-US">
                <a:solidFill>
                  <a:schemeClr val="accent6">
                    <a:lumMod val="50000"/>
                  </a:schemeClr>
                </a:solidFill>
                <a:latin typeface="微软雅黑" panose="020B0503020204020204" pitchFamily="34" charset="-122"/>
                <a:ea typeface="微软雅黑" panose="020B0503020204020204" pitchFamily="34" charset="-122"/>
              </a:rPr>
              <a:t>钓鱼岛问题</a:t>
            </a:r>
            <a:endParaRPr lang="zh-CN" altLang="en-US">
              <a:solidFill>
                <a:schemeClr val="accent6">
                  <a:lumMod val="50000"/>
                </a:schemeClr>
              </a:solidFill>
              <a:latin typeface="微软雅黑" panose="020B0503020204020204" pitchFamily="34" charset="-122"/>
              <a:ea typeface="微软雅黑" panose="020B0503020204020204" pitchFamily="34" charset="-122"/>
            </a:endParaRPr>
          </a:p>
        </p:txBody>
      </p:sp>
      <p:sp>
        <p:nvSpPr>
          <p:cNvPr id="14" name="矩形 13"/>
          <p:cNvSpPr/>
          <p:nvPr>
            <p:custDataLst>
              <p:tags r:id="rId13"/>
            </p:custDataLst>
          </p:nvPr>
        </p:nvSpPr>
        <p:spPr>
          <a:xfrm>
            <a:off x="808991" y="1698625"/>
            <a:ext cx="9839960" cy="1567180"/>
          </a:xfrm>
          <a:prstGeom prst="rect">
            <a:avLst/>
          </a:prstGeom>
          <a:solidFill>
            <a:schemeClr val="accent4">
              <a:lumMod val="20000"/>
              <a:lumOff val="80000"/>
            </a:schemeClr>
          </a:solidFill>
        </p:spPr>
        <p:txBody>
          <a:bodyPr wrap="square" lIns="91437" tIns="45718" rIns="91437" bIns="45718">
            <a:spAutoFit/>
          </a:bodyPr>
          <a:lstStyle/>
          <a:p>
            <a:pPr algn="just"/>
            <a:r>
              <a:rPr lang="zh-CN" altLang="en-US" sz="3200" b="1" dirty="0" smtClean="0">
                <a:solidFill>
                  <a:srgbClr val="3333FF"/>
                </a:solidFill>
                <a:latin typeface="楷体" panose="02010609060101010101" charset="-122"/>
                <a:ea typeface="楷体" panose="02010609060101010101" charset="-122"/>
              </a:rPr>
              <a:t>①</a:t>
            </a:r>
            <a:r>
              <a:rPr lang="zh-CN" altLang="en-US" sz="3200" b="1" dirty="0" smtClean="0">
                <a:solidFill>
                  <a:srgbClr val="3333FF"/>
                </a:solidFill>
                <a:latin typeface="微软雅黑" panose="020B0503020204020204" pitchFamily="34" charset="-122"/>
                <a:ea typeface="微软雅黑" panose="020B0503020204020204" pitchFamily="34" charset="-122"/>
              </a:rPr>
              <a:t>各种矛盾相互交织，</a:t>
            </a:r>
            <a:endParaRPr lang="zh-CN" altLang="en-US" sz="3200" b="1" dirty="0" smtClean="0">
              <a:solidFill>
                <a:srgbClr val="3333FF"/>
              </a:solidFill>
              <a:latin typeface="微软雅黑" panose="020B0503020204020204" pitchFamily="34" charset="-122"/>
              <a:ea typeface="微软雅黑" panose="020B0503020204020204" pitchFamily="34" charset="-122"/>
            </a:endParaRPr>
          </a:p>
          <a:p>
            <a:pPr algn="just"/>
            <a:r>
              <a:rPr lang="zh-CN" altLang="en-US" sz="3200" b="1" dirty="0" smtClean="0">
                <a:solidFill>
                  <a:srgbClr val="3333FF"/>
                </a:solidFill>
                <a:latin typeface="楷体" panose="02010609060101010101" charset="-122"/>
                <a:ea typeface="楷体" panose="02010609060101010101" charset="-122"/>
              </a:rPr>
              <a:t>②</a:t>
            </a:r>
            <a:r>
              <a:rPr lang="zh-CN" altLang="en-US" sz="3200" b="1" dirty="0" smtClean="0">
                <a:solidFill>
                  <a:srgbClr val="3333FF"/>
                </a:solidFill>
                <a:latin typeface="微软雅黑" panose="020B0503020204020204" pitchFamily="34" charset="-122"/>
                <a:ea typeface="微软雅黑" panose="020B0503020204020204" pitchFamily="34" charset="-122"/>
              </a:rPr>
              <a:t>各种力量重新分化组合，</a:t>
            </a:r>
            <a:endParaRPr lang="zh-CN" altLang="en-US" sz="3200" b="1" dirty="0" smtClean="0">
              <a:solidFill>
                <a:srgbClr val="3333FF"/>
              </a:solidFill>
              <a:latin typeface="微软雅黑" panose="020B0503020204020204" pitchFamily="34" charset="-122"/>
              <a:ea typeface="微软雅黑" panose="020B0503020204020204" pitchFamily="34" charset="-122"/>
            </a:endParaRPr>
          </a:p>
          <a:p>
            <a:pPr algn="just"/>
            <a:r>
              <a:rPr lang="zh-CN" altLang="en-US" sz="3200" b="1" dirty="0" smtClean="0">
                <a:solidFill>
                  <a:srgbClr val="3333FF"/>
                </a:solidFill>
                <a:latin typeface="楷体" panose="02010609060101010101" charset="-122"/>
                <a:ea typeface="楷体" panose="02010609060101010101" charset="-122"/>
              </a:rPr>
              <a:t>③</a:t>
            </a:r>
            <a:r>
              <a:rPr lang="zh-CN" altLang="en-US" sz="3200" b="1" dirty="0" smtClean="0">
                <a:solidFill>
                  <a:srgbClr val="3333FF"/>
                </a:solidFill>
                <a:latin typeface="微软雅黑" panose="020B0503020204020204" pitchFamily="34" charset="-122"/>
                <a:ea typeface="微软雅黑" panose="020B0503020204020204" pitchFamily="34" charset="-122"/>
              </a:rPr>
              <a:t>各类冲突事件不断发生，</a:t>
            </a:r>
            <a:endParaRPr lang="en-US" altLang="zh-CN" sz="3200" b="1" dirty="0">
              <a:solidFill>
                <a:srgbClr val="3333FF"/>
              </a:solidFill>
              <a:latin typeface="微软雅黑" panose="020B0503020204020204" pitchFamily="34" charset="-122"/>
              <a:ea typeface="微软雅黑" panose="020B0503020204020204" pitchFamily="34" charset="-122"/>
            </a:endParaRPr>
          </a:p>
        </p:txBody>
      </p:sp>
      <p:sp>
        <p:nvSpPr>
          <p:cNvPr id="20" name="TextBox 54"/>
          <p:cNvSpPr txBox="1"/>
          <p:nvPr>
            <p:custDataLst>
              <p:tags r:id="rId14"/>
            </p:custDataLst>
          </p:nvPr>
        </p:nvSpPr>
        <p:spPr>
          <a:xfrm>
            <a:off x="652937" y="164902"/>
            <a:ext cx="7510339" cy="5230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1" rIns="91404" bIns="45701" numCol="1" anchor="ctr" anchorCtr="0" compatLnSpc="1"/>
          <a:lstStyle>
            <a:defPPr>
              <a:defRPr lang="zh-CN"/>
            </a:defPPr>
            <a:lvl1pPr marL="0" indent="0" algn="ctr">
              <a:buFontTx/>
              <a:buNone/>
              <a:defRPr sz="2800" b="0">
                <a:solidFill>
                  <a:schemeClr val="bg2"/>
                </a:solidFill>
                <a:latin typeface="方正特雅宋_GBK" panose="02000000000000000000" pitchFamily="2" charset="-122"/>
                <a:ea typeface="方正特雅宋_GBK" panose="02000000000000000000" pitchFamily="2" charset="-122"/>
                <a:cs typeface="+mj-cs"/>
              </a:defRPr>
            </a:lvl1pPr>
            <a:lvl2pPr marL="742950" indent="-285750">
              <a:spcBef>
                <a:spcPct val="20000"/>
              </a:spcBef>
              <a:buChar char="–"/>
              <a:defRPr sz="2000">
                <a:latin typeface="+mn-lt"/>
                <a:ea typeface="仿宋_GB2312" pitchFamily="49" charset="-122"/>
              </a:defRPr>
            </a:lvl2pPr>
            <a:lvl3pPr marL="1143000" indent="-228600">
              <a:spcBef>
                <a:spcPct val="20000"/>
              </a:spcBef>
              <a:buChar char="•"/>
              <a:defRPr sz="2400">
                <a:latin typeface="+mn-lt"/>
              </a:defRPr>
            </a:lvl3pPr>
            <a:lvl4pPr marL="1600200" indent="-228600">
              <a:spcBef>
                <a:spcPct val="20000"/>
              </a:spcBef>
              <a:buChar char="–"/>
              <a:defRPr sz="2000">
                <a:latin typeface="+mn-lt"/>
              </a:defRPr>
            </a:lvl4pPr>
            <a:lvl5pPr marL="2057400" indent="-22860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a:r>
              <a:rPr lang="zh-CN" altLang="en-US" sz="3600" b="1">
                <a:solidFill>
                  <a:schemeClr val="tx1"/>
                </a:solidFill>
                <a:latin typeface="+mj-ea"/>
                <a:ea typeface="微软雅黑" panose="020B0503020204020204" pitchFamily="34" charset="-122"/>
              </a:rPr>
              <a:t>全球棋局下的中美大博弈</a:t>
            </a:r>
            <a:endParaRPr lang="zh-CN" altLang="en-US" sz="3600" b="1" smtClean="0">
              <a:solidFill>
                <a:srgbClr val="FF0000"/>
              </a:solidFill>
              <a:latin typeface="微软雅黑" panose="020B0503020204020204" pitchFamily="34" charset="-122"/>
              <a:ea typeface="微软雅黑" panose="020B0503020204020204" pitchFamily="34" charset="-122"/>
              <a:sym typeface="+mn-ea"/>
            </a:endParaRPr>
          </a:p>
        </p:txBody>
      </p:sp>
      <p:sp>
        <p:nvSpPr>
          <p:cNvPr id="2" name="文本框 1"/>
          <p:cNvSpPr txBox="1"/>
          <p:nvPr>
            <p:custDataLst>
              <p:tags r:id="rId15"/>
            </p:custDataLst>
          </p:nvPr>
        </p:nvSpPr>
        <p:spPr>
          <a:xfrm>
            <a:off x="652780" y="855981"/>
            <a:ext cx="6603090" cy="646331"/>
          </a:xfrm>
          <a:prstGeom prst="rect">
            <a:avLst/>
          </a:prstGeom>
          <a:noFill/>
        </p:spPr>
        <p:txBody>
          <a:bodyPr wrap="none" rtlCol="0">
            <a:spAutoFit/>
          </a:bodyPr>
          <a:lstStyle/>
          <a:p>
            <a:pPr algn="l"/>
            <a:r>
              <a:rPr lang="en-US" altLang="zh-CN" sz="3600" b="1" smtClean="0">
                <a:solidFill>
                  <a:srgbClr val="FF0000"/>
                </a:solidFill>
                <a:latin typeface="微软雅黑" panose="020B0503020204020204" pitchFamily="34" charset="-122"/>
                <a:ea typeface="微软雅黑" panose="020B0503020204020204" pitchFamily="34" charset="-122"/>
                <a:sym typeface="+mn-ea"/>
              </a:rPr>
              <a:t>3.</a:t>
            </a:r>
            <a:r>
              <a:rPr lang="zh-CN" altLang="en-US" sz="3600" b="1" smtClean="0">
                <a:solidFill>
                  <a:srgbClr val="FF0000"/>
                </a:solidFill>
                <a:latin typeface="微软雅黑" panose="020B0503020204020204" pitchFamily="34" charset="-122"/>
                <a:ea typeface="微软雅黑" panose="020B0503020204020204" pitchFamily="34" charset="-122"/>
                <a:sym typeface="+mn-ea"/>
              </a:rPr>
              <a:t>考验国与国之间关系的因素？</a:t>
            </a:r>
            <a:endParaRPr lang="zh-CN" altLang="en-US" sz="3600" b="1" smtClean="0">
              <a:solidFill>
                <a:srgbClr val="FF0000"/>
              </a:solidFill>
              <a:latin typeface="微软雅黑" panose="020B0503020204020204" pitchFamily="34" charset="-122"/>
              <a:ea typeface="微软雅黑" panose="020B0503020204020204" pitchFamily="34" charset="-122"/>
              <a:sym typeface="+mn-ea"/>
            </a:endParaRPr>
          </a:p>
        </p:txBody>
      </p:sp>
    </p:spTree>
    <p:custDataLst>
      <p:tags r:id="rId16"/>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fade">
                                      <p:cBhvr>
                                        <p:cTn id="11" dur="1000"/>
                                        <p:tgtEl>
                                          <p:spTgt spid="14">
                                            <p:txEl>
                                              <p:pRg st="0" end="0"/>
                                            </p:txEl>
                                          </p:spTgt>
                                        </p:tgtEl>
                                      </p:cBhvr>
                                    </p:animEffect>
                                    <p:anim calcmode="lin" valueType="num">
                                      <p:cBhvr>
                                        <p:cTn id="12"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animEffect transition="in" filter="fade">
                                      <p:cBhvr>
                                        <p:cTn id="17" dur="1000"/>
                                        <p:tgtEl>
                                          <p:spTgt spid="14">
                                            <p:txEl>
                                              <p:pRg st="1" end="1"/>
                                            </p:txEl>
                                          </p:spTgt>
                                        </p:tgtEl>
                                      </p:cBhvr>
                                    </p:animEffect>
                                    <p:anim calcmode="lin" valueType="num">
                                      <p:cBhvr>
                                        <p:cTn id="18"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nodeType="afterEffect">
                                  <p:stCondLst>
                                    <p:cond delay="0"/>
                                  </p:stCondLst>
                                  <p:childTnLst>
                                    <p:set>
                                      <p:cBhvr>
                                        <p:cTn id="22" dur="1" fill="hold">
                                          <p:stCondLst>
                                            <p:cond delay="0"/>
                                          </p:stCondLst>
                                        </p:cTn>
                                        <p:tgtEl>
                                          <p:spTgt spid="14">
                                            <p:txEl>
                                              <p:pRg st="2" end="2"/>
                                            </p:txEl>
                                          </p:spTgt>
                                        </p:tgtEl>
                                        <p:attrNameLst>
                                          <p:attrName>style.visibility</p:attrName>
                                        </p:attrNameLst>
                                      </p:cBhvr>
                                      <p:to>
                                        <p:strVal val="visible"/>
                                      </p:to>
                                    </p:set>
                                    <p:animEffect transition="in" filter="fade">
                                      <p:cBhvr>
                                        <p:cTn id="23" dur="1000"/>
                                        <p:tgtEl>
                                          <p:spTgt spid="14">
                                            <p:txEl>
                                              <p:pRg st="2" end="2"/>
                                            </p:txEl>
                                          </p:spTgt>
                                        </p:tgtEl>
                                      </p:cBhvr>
                                    </p:animEffect>
                                    <p:anim calcmode="lin" valueType="num">
                                      <p:cBhvr>
                                        <p:cTn id="24"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custDataLst>
              <p:tags r:id="rId1"/>
            </p:custDataLst>
          </p:nvPr>
        </p:nvSpPr>
        <p:spPr>
          <a:xfrm>
            <a:off x="3179959" y="548680"/>
            <a:ext cx="5832083" cy="523220"/>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gradFill>
          <a:ln>
            <a:noFill/>
          </a:ln>
        </p:spPr>
        <p:style>
          <a:lnRef idx="0">
            <a:scrgbClr r="0" g="0" b="0"/>
          </a:lnRef>
          <a:fillRef idx="0">
            <a:scrgbClr r="0" g="0" b="0"/>
          </a:fillRef>
          <a:effectRef idx="0">
            <a:scrgbClr r="0" g="0" b="0"/>
          </a:effectRef>
          <a:fontRef idx="minor">
            <a:schemeClr val="lt1"/>
          </a:fontRef>
        </p:style>
        <p:txBody>
          <a:bodyPr wrap="square">
            <a:spAutoFit/>
          </a:bodyPr>
          <a:lstStyle/>
          <a:p>
            <a:pPr defTabSz="685800" fontAlgn="auto">
              <a:spcBef>
                <a:spcPct val="0"/>
              </a:spcBef>
              <a:spcAft>
                <a:spcPct val="0"/>
              </a:spcAft>
              <a:defRPr/>
            </a:pPr>
            <a:r>
              <a:rPr lang="zh-CN" altLang="en-US" sz="2800" b="1" kern="0" noProof="1">
                <a:solidFill>
                  <a:prstClr val="black"/>
                </a:solidFill>
                <a:latin typeface="微软雅黑" panose="020B0503020204020204" pitchFamily="34" charset="-122"/>
                <a:ea typeface="微软雅黑" panose="020B0503020204020204" pitchFamily="34" charset="-122"/>
              </a:rPr>
              <a:t> </a:t>
            </a:r>
            <a:r>
              <a:rPr lang="en-US" altLang="zh-CN" sz="2800" b="1" kern="0" noProof="1">
                <a:solidFill>
                  <a:prstClr val="black"/>
                </a:solidFill>
                <a:latin typeface="微软雅黑" panose="020B0503020204020204" pitchFamily="34" charset="-122"/>
                <a:ea typeface="微软雅黑" panose="020B0503020204020204" pitchFamily="34" charset="-122"/>
              </a:rPr>
              <a:t>4.</a:t>
            </a:r>
            <a:r>
              <a:rPr lang="zh-CN" altLang="en-US" sz="2800" b="1" kern="0" noProof="1">
                <a:solidFill>
                  <a:prstClr val="black"/>
                </a:solidFill>
                <a:latin typeface="微软雅黑" panose="020B0503020204020204" pitchFamily="34" charset="-122"/>
                <a:ea typeface="微软雅黑" panose="020B0503020204020204" pitchFamily="34" charset="-122"/>
              </a:rPr>
              <a:t>应对国家关系变迁中的中国之策？</a:t>
            </a:r>
            <a:endParaRPr lang="zh-CN" altLang="en-US" sz="2800" b="1" kern="0" noProof="1">
              <a:solidFill>
                <a:prstClr val="black"/>
              </a:solidFill>
              <a:latin typeface="微软雅黑" panose="020B0503020204020204" pitchFamily="34" charset="-122"/>
              <a:ea typeface="微软雅黑" panose="020B0503020204020204" pitchFamily="34" charset="-122"/>
            </a:endParaRPr>
          </a:p>
        </p:txBody>
      </p:sp>
      <p:sp>
        <p:nvSpPr>
          <p:cNvPr id="15" name="文本框 14"/>
          <p:cNvSpPr txBox="1"/>
          <p:nvPr>
            <p:custDataLst>
              <p:tags r:id="rId2"/>
            </p:custDataLst>
          </p:nvPr>
        </p:nvSpPr>
        <p:spPr>
          <a:xfrm>
            <a:off x="2135560" y="2092755"/>
            <a:ext cx="8136904" cy="1384995"/>
          </a:xfrm>
          <a:prstGeom prst="rect">
            <a:avLst/>
          </a:prstGeom>
          <a:noFill/>
        </p:spPr>
        <p:txBody>
          <a:bodyPr wrap="square">
            <a:spAutoFit/>
          </a:bodyPr>
          <a:lstStyle/>
          <a:p>
            <a:r>
              <a:rPr kumimoji="0" lang="zh-CN" altLang="en-US" sz="28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rPr>
              <a:t>高举</a:t>
            </a:r>
            <a:r>
              <a:rPr kumimoji="0" lang="zh-CN" altLang="en-US" sz="2800" b="1" i="0" u="none" strike="noStrike" kern="120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rPr>
              <a:t>和平、发展、合作、共赢</a:t>
            </a:r>
            <a:r>
              <a:rPr kumimoji="0" lang="zh-CN" altLang="en-US" sz="28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rPr>
              <a:t>的旗帜，为推动建设相互尊重、公平正义、合作共赢的</a:t>
            </a:r>
            <a:r>
              <a:rPr kumimoji="0" lang="zh-CN" altLang="en-US" sz="2800" b="1" i="0" u="none" strike="noStrike" kern="120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rPr>
              <a:t>新型国际关系</a:t>
            </a:r>
            <a:r>
              <a:rPr kumimoji="0" lang="zh-CN" altLang="en-US" sz="28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rPr>
              <a:t>作着不懈的努力。</a:t>
            </a:r>
            <a:endParaRPr lang="zh-CN" altLang="en-US" sz="2800">
              <a:latin typeface="微软雅黑" panose="020B0503020204020204" pitchFamily="34" charset="-122"/>
              <a:ea typeface="微软雅黑" panose="020B0503020204020204" pitchFamily="34" charset="-122"/>
            </a:endParaRPr>
          </a:p>
        </p:txBody>
      </p:sp>
      <p:pic>
        <p:nvPicPr>
          <p:cNvPr id="5" name="图片 4"/>
          <p:cNvPicPr>
            <a:picLocks noChangeAspect="1"/>
          </p:cNvPicPr>
          <p:nvPr>
            <p:custDataLst>
              <p:tags r:id="rId3"/>
            </p:custDataLst>
          </p:nvPr>
        </p:nvPicPr>
        <p:blipFill>
          <a:blip r:embed="rId4"/>
          <a:stretch>
            <a:fillRect/>
          </a:stretch>
        </p:blipFill>
        <p:spPr>
          <a:xfrm>
            <a:off x="2769049" y="3645026"/>
            <a:ext cx="6264696" cy="2753643"/>
          </a:xfrm>
          <a:prstGeom prst="rect">
            <a:avLst/>
          </a:prstGeom>
        </p:spPr>
      </p:pic>
      <p:sp>
        <p:nvSpPr>
          <p:cNvPr id="6" name="Rectangle 5"/>
          <p:cNvSpPr/>
          <p:nvPr>
            <p:custDataLst>
              <p:tags r:id="rId5"/>
            </p:custDataLst>
          </p:nvPr>
        </p:nvSpPr>
        <p:spPr>
          <a:xfrm>
            <a:off x="4511824" y="1289940"/>
            <a:ext cx="5400600" cy="584775"/>
          </a:xfrm>
          <a:prstGeom prst="rect">
            <a:avLst/>
          </a:prstGeom>
          <a:noFill/>
          <a:ln w="9525">
            <a:noFill/>
          </a:ln>
        </p:spPr>
        <p:txBody>
          <a:bodyPr wrap="square" anchor="t">
            <a:spAutoFit/>
          </a:bodyPr>
          <a:lstStyle/>
          <a:p>
            <a:r>
              <a:rPr lang="en-US" altLang="zh-CN" sz="3200" b="1">
                <a:solidFill>
                  <a:schemeClr val="tx1"/>
                </a:solidFill>
                <a:latin typeface="Arial" panose="020B0604020202020204" pitchFamily="34" charset="0"/>
                <a:ea typeface="黑体" panose="02010609060101010101" pitchFamily="49" charset="-122"/>
              </a:rPr>
              <a:t>——</a:t>
            </a:r>
            <a:r>
              <a:rPr lang="zh-CN" altLang="en-US" sz="3200" b="1">
                <a:solidFill>
                  <a:schemeClr val="tx1"/>
                </a:solidFill>
                <a:latin typeface="Arial" panose="020B0604020202020204" pitchFamily="34" charset="0"/>
                <a:ea typeface="黑体" panose="02010609060101010101" pitchFamily="49" charset="-122"/>
              </a:rPr>
              <a:t>努力构建新型国际关系</a:t>
            </a:r>
            <a:endParaRPr lang="zh-CN" altLang="en-US" sz="3200" b="1">
              <a:solidFill>
                <a:schemeClr val="tx1"/>
              </a:solidFill>
              <a:latin typeface="Arial" panose="020B0604020202020204" pitchFamily="34" charset="0"/>
              <a:ea typeface="黑体" panose="02010609060101010101" pitchFamily="49" charset="-122"/>
            </a:endParaRPr>
          </a:p>
        </p:txBody>
      </p:sp>
    </p:spTree>
    <p:custDataLst>
      <p:tags r:id="rId6"/>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amond(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checkerboard(across)">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anim calcmode="lin" valueType="num">
                                      <p:cBhvr>
                                        <p:cTn id="23" dur="500" fill="hold"/>
                                        <p:tgtEl>
                                          <p:spTgt spid="5"/>
                                        </p:tgtEl>
                                        <p:attrNameLst>
                                          <p:attrName>ppt_x</p:attrName>
                                        </p:attrNameLst>
                                      </p:cBhvr>
                                      <p:tavLst>
                                        <p:tav tm="0">
                                          <p:val>
                                            <p:strVal val="#ppt_x"/>
                                          </p:val>
                                        </p:tav>
                                        <p:tav tm="100000">
                                          <p:val>
                                            <p:strVal val="#ppt_x"/>
                                          </p:val>
                                        </p:tav>
                                      </p:tavLst>
                                    </p:anim>
                                    <p:anim calcmode="lin" valueType="num">
                                      <p:cBhvr>
                                        <p:cTn id="24"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0" y="874713"/>
            <a:ext cx="12192000" cy="133350"/>
          </a:xfrm>
          <a:prstGeom prst="rect">
            <a:avLst/>
          </a:prstGeom>
          <a:solidFill>
            <a:srgbClr val="3A393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 name="矩形 3"/>
          <p:cNvSpPr/>
          <p:nvPr>
            <p:custDataLst>
              <p:tags r:id="rId2"/>
            </p:custDataLst>
          </p:nvPr>
        </p:nvSpPr>
        <p:spPr>
          <a:xfrm>
            <a:off x="246064" y="874713"/>
            <a:ext cx="828675" cy="133350"/>
          </a:xfrm>
          <a:prstGeom prst="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 name="泪滴形 4"/>
          <p:cNvSpPr/>
          <p:nvPr>
            <p:custDataLst>
              <p:tags r:id="rId3"/>
            </p:custDataLst>
          </p:nvPr>
        </p:nvSpPr>
        <p:spPr>
          <a:xfrm rot="8100000">
            <a:off x="323851" y="61913"/>
            <a:ext cx="673100" cy="673100"/>
          </a:xfrm>
          <a:prstGeom prst="teardrop">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9" name="对角圆角矩形 18"/>
          <p:cNvSpPr/>
          <p:nvPr>
            <p:custDataLst>
              <p:tags r:id="rId4"/>
            </p:custDataLst>
          </p:nvPr>
        </p:nvSpPr>
        <p:spPr>
          <a:xfrm>
            <a:off x="1320802" y="166690"/>
            <a:ext cx="2151063" cy="727075"/>
          </a:xfrm>
          <a:prstGeom prst="round2Diag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0966" name="文本框 21"/>
          <p:cNvSpPr txBox="1">
            <a:spLocks noChangeArrowheads="1"/>
          </p:cNvSpPr>
          <p:nvPr>
            <p:custDataLst>
              <p:tags r:id="rId5"/>
            </p:custDataLst>
          </p:nvPr>
        </p:nvSpPr>
        <p:spPr bwMode="auto">
          <a:xfrm>
            <a:off x="1382714" y="247652"/>
            <a:ext cx="2232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600"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本课小结</a:t>
            </a:r>
            <a:endParaRPr kumimoji="0" lang="zh-CN" altLang="en-US" sz="3600"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25" name="矩形 24"/>
          <p:cNvSpPr/>
          <p:nvPr>
            <p:custDataLst>
              <p:tags r:id="rId6"/>
            </p:custDataLst>
          </p:nvPr>
        </p:nvSpPr>
        <p:spPr>
          <a:xfrm>
            <a:off x="246065" y="979490"/>
            <a:ext cx="155575" cy="676275"/>
          </a:xfrm>
          <a:prstGeom prst="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0968" name="Rectangle 6"/>
          <p:cNvSpPr>
            <a:spLocks noChangeArrowheads="1"/>
          </p:cNvSpPr>
          <p:nvPr>
            <p:custDataLst>
              <p:tags r:id="rId7"/>
            </p:custDataLst>
          </p:nvPr>
        </p:nvSpPr>
        <p:spPr bwMode="auto">
          <a:xfrm>
            <a:off x="749301" y="2271714"/>
            <a:ext cx="595035"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2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汉仪大黑简" charset="-122"/>
              </a:rPr>
              <a:t>复</a:t>
            </a:r>
            <a:endParaRPr kumimoji="0" lang="zh-CN" altLang="en-US" sz="32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汉仪大黑简" charset="-122"/>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2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汉仪大黑简" charset="-122"/>
              </a:rPr>
              <a:t>杂</a:t>
            </a:r>
            <a:endParaRPr kumimoji="0" lang="zh-CN" altLang="en-US" sz="32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汉仪大黑简" charset="-122"/>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2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汉仪大黑简" charset="-122"/>
              </a:rPr>
              <a:t>多</a:t>
            </a:r>
            <a:endParaRPr kumimoji="0" lang="zh-CN" altLang="en-US" sz="32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汉仪大黑简" charset="-122"/>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2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汉仪大黑简" charset="-122"/>
              </a:rPr>
              <a:t>变</a:t>
            </a:r>
            <a:endParaRPr kumimoji="0" lang="zh-CN" altLang="en-US" sz="32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汉仪大黑简" charset="-122"/>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2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汉仪大黑简" charset="-122"/>
              </a:rPr>
              <a:t>的</a:t>
            </a:r>
            <a:endParaRPr kumimoji="0" lang="zh-CN" altLang="en-US" sz="32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汉仪大黑简" charset="-122"/>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2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汉仪大黑简" charset="-122"/>
              </a:rPr>
              <a:t>关</a:t>
            </a:r>
            <a:endParaRPr kumimoji="0" lang="zh-CN" altLang="en-US" sz="32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汉仪大黑简" charset="-122"/>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2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汉仪大黑简" charset="-122"/>
              </a:rPr>
              <a:t>系</a:t>
            </a:r>
            <a:endParaRPr kumimoji="0" lang="zh-CN" altLang="en-US" sz="32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汉仪大黑简" charset="-122"/>
            </a:endParaRPr>
          </a:p>
        </p:txBody>
      </p:sp>
      <p:sp>
        <p:nvSpPr>
          <p:cNvPr id="40969" name="左大括号 1073742851"/>
          <p:cNvSpPr/>
          <p:nvPr>
            <p:custDataLst>
              <p:tags r:id="rId8"/>
            </p:custDataLst>
          </p:nvPr>
        </p:nvSpPr>
        <p:spPr bwMode="auto">
          <a:xfrm>
            <a:off x="1463675" y="2274888"/>
            <a:ext cx="304800" cy="3265487"/>
          </a:xfrm>
          <a:prstGeom prst="leftBrace">
            <a:avLst>
              <a:gd name="adj1" fmla="val 15971"/>
              <a:gd name="adj2" fmla="val 50000"/>
            </a:avLst>
          </a:prstGeom>
          <a:noFill/>
          <a:ln w="28575">
            <a:solidFill>
              <a:schemeClr val="tx2"/>
            </a:solidFill>
            <a:rou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0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0970" name="Rectangle 13"/>
          <p:cNvSpPr>
            <a:spLocks noChangeArrowheads="1"/>
          </p:cNvSpPr>
          <p:nvPr>
            <p:custDataLst>
              <p:tags r:id="rId9"/>
            </p:custDataLst>
          </p:nvPr>
        </p:nvSpPr>
        <p:spPr bwMode="auto">
          <a:xfrm>
            <a:off x="4133851" y="3519490"/>
            <a:ext cx="15509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影响</a:t>
            </a:r>
            <a:endParaRPr kumimoji="0" lang="zh-CN" altLang="en-US" sz="28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0971" name="Rectangle 15"/>
          <p:cNvSpPr>
            <a:spLocks noChangeArrowheads="1"/>
          </p:cNvSpPr>
          <p:nvPr>
            <p:custDataLst>
              <p:tags r:id="rId10"/>
            </p:custDataLst>
          </p:nvPr>
        </p:nvSpPr>
        <p:spPr bwMode="auto">
          <a:xfrm>
            <a:off x="1847851" y="2424114"/>
            <a:ext cx="19800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a:ea typeface="宋体" panose="02010600030101010101" pitchFamily="2" charset="-122"/>
              </a:defRPr>
            </a:lvl9p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r>
              <a:rPr kumimoji="0" lang="zh-CN" altLang="en-US" sz="28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世界多极化</a:t>
            </a:r>
            <a:endParaRPr kumimoji="0" lang="zh-CN" altLang="en-US" sz="28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0972" name="Text Box 19"/>
          <p:cNvSpPr txBox="1">
            <a:spLocks noChangeArrowheads="1"/>
          </p:cNvSpPr>
          <p:nvPr>
            <p:custDataLst>
              <p:tags r:id="rId11"/>
            </p:custDataLst>
          </p:nvPr>
        </p:nvSpPr>
        <p:spPr bwMode="auto">
          <a:xfrm>
            <a:off x="1681163" y="5202240"/>
            <a:ext cx="39497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a:ea typeface="宋体" panose="02010600030101010101" pitchFamily="2" charset="-122"/>
              </a:defRPr>
            </a:lvl9p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r>
              <a:rPr kumimoji="0" lang="zh-CN" altLang="en-US" sz="28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国家关系的调整</a:t>
            </a:r>
            <a:endParaRPr kumimoji="0" lang="zh-CN" altLang="en-US" sz="28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0973" name="Rectangle 20"/>
          <p:cNvSpPr>
            <a:spLocks noChangeArrowheads="1"/>
          </p:cNvSpPr>
          <p:nvPr>
            <p:custDataLst>
              <p:tags r:id="rId12"/>
            </p:custDataLst>
          </p:nvPr>
        </p:nvSpPr>
        <p:spPr bwMode="auto">
          <a:xfrm>
            <a:off x="4192588" y="6048377"/>
            <a:ext cx="40528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中国应对之策</a:t>
            </a:r>
            <a:endParaRPr kumimoji="0" lang="zh-CN" altLang="en-US" sz="28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0974" name="左大括号 1073742851"/>
          <p:cNvSpPr/>
          <p:nvPr>
            <p:custDataLst>
              <p:tags r:id="rId13"/>
            </p:custDataLst>
          </p:nvPr>
        </p:nvSpPr>
        <p:spPr bwMode="auto">
          <a:xfrm>
            <a:off x="3681414" y="1554163"/>
            <a:ext cx="339725" cy="2368550"/>
          </a:xfrm>
          <a:prstGeom prst="leftBrace">
            <a:avLst>
              <a:gd name="adj1" fmla="val 24305"/>
              <a:gd name="adj2" fmla="val 50000"/>
            </a:avLst>
          </a:prstGeom>
          <a:noFill/>
          <a:ln w="28575">
            <a:solidFill>
              <a:schemeClr val="tx2"/>
            </a:solidFill>
            <a:rou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0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0975" name="Text Box 18"/>
          <p:cNvSpPr>
            <a:spLocks noChangeArrowheads="1"/>
          </p:cNvSpPr>
          <p:nvPr>
            <p:custDataLst>
              <p:tags r:id="rId14"/>
            </p:custDataLst>
          </p:nvPr>
        </p:nvSpPr>
        <p:spPr bwMode="auto">
          <a:xfrm>
            <a:off x="4208465" y="4859340"/>
            <a:ext cx="496093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国家关系</a:t>
            </a:r>
            <a:endParaRPr kumimoji="0" lang="zh-CN" altLang="en-US" sz="28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0976" name="左大括号 1073742851"/>
          <p:cNvSpPr/>
          <p:nvPr>
            <p:custDataLst>
              <p:tags r:id="rId15"/>
            </p:custDataLst>
          </p:nvPr>
        </p:nvSpPr>
        <p:spPr bwMode="auto">
          <a:xfrm>
            <a:off x="3976689" y="4564063"/>
            <a:ext cx="292100" cy="1833562"/>
          </a:xfrm>
          <a:prstGeom prst="leftBrace">
            <a:avLst>
              <a:gd name="adj1" fmla="val 22057"/>
              <a:gd name="adj2" fmla="val 50000"/>
            </a:avLst>
          </a:prstGeom>
          <a:noFill/>
          <a:ln w="28575">
            <a:solidFill>
              <a:schemeClr val="tx2"/>
            </a:solidFill>
            <a:rou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0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0977" name="Rectangle 13"/>
          <p:cNvSpPr>
            <a:spLocks noChangeArrowheads="1"/>
          </p:cNvSpPr>
          <p:nvPr>
            <p:custDataLst>
              <p:tags r:id="rId16"/>
            </p:custDataLst>
          </p:nvPr>
        </p:nvSpPr>
        <p:spPr bwMode="auto">
          <a:xfrm>
            <a:off x="4043364" y="1938340"/>
            <a:ext cx="15509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原因</a:t>
            </a:r>
            <a:endParaRPr kumimoji="0" lang="zh-CN" altLang="en-US" sz="28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0978" name="Rectangle 17"/>
          <p:cNvSpPr>
            <a:spLocks noChangeArrowheads="1"/>
          </p:cNvSpPr>
          <p:nvPr>
            <p:custDataLst>
              <p:tags r:id="rId17"/>
            </p:custDataLst>
          </p:nvPr>
        </p:nvSpPr>
        <p:spPr bwMode="auto">
          <a:xfrm>
            <a:off x="5249865" y="1306515"/>
            <a:ext cx="60674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冷战结束，美苏主导的旧格局消失</a:t>
            </a:r>
            <a:endParaRPr kumimoji="0" lang="zh-CN" altLang="en-US" sz="28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0979" name="左大括号 1073742851"/>
          <p:cNvSpPr/>
          <p:nvPr>
            <p:custDataLst>
              <p:tags r:id="rId18"/>
            </p:custDataLst>
          </p:nvPr>
        </p:nvSpPr>
        <p:spPr bwMode="auto">
          <a:xfrm>
            <a:off x="4868865" y="1292227"/>
            <a:ext cx="338137" cy="1514475"/>
          </a:xfrm>
          <a:prstGeom prst="leftBrace">
            <a:avLst>
              <a:gd name="adj1" fmla="val 20528"/>
              <a:gd name="adj2" fmla="val 50000"/>
            </a:avLst>
          </a:prstGeom>
          <a:noFill/>
          <a:ln w="28575">
            <a:solidFill>
              <a:schemeClr val="tx2"/>
            </a:solidFill>
            <a:rou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0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0980" name="左大括号 1073742851"/>
          <p:cNvSpPr/>
          <p:nvPr>
            <p:custDataLst>
              <p:tags r:id="rId19"/>
            </p:custDataLst>
          </p:nvPr>
        </p:nvSpPr>
        <p:spPr bwMode="auto">
          <a:xfrm>
            <a:off x="5630864" y="4702177"/>
            <a:ext cx="415925" cy="900113"/>
          </a:xfrm>
          <a:prstGeom prst="leftBrace">
            <a:avLst>
              <a:gd name="adj1" fmla="val 20519"/>
              <a:gd name="adj2" fmla="val 50000"/>
            </a:avLst>
          </a:prstGeom>
          <a:noFill/>
          <a:ln w="28575">
            <a:solidFill>
              <a:schemeClr val="tx2"/>
            </a:solidFill>
            <a:rou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0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0981" name="Rectangle 17"/>
          <p:cNvSpPr>
            <a:spLocks noChangeArrowheads="1"/>
          </p:cNvSpPr>
          <p:nvPr>
            <p:custDataLst>
              <p:tags r:id="rId20"/>
            </p:custDataLst>
          </p:nvPr>
        </p:nvSpPr>
        <p:spPr bwMode="auto">
          <a:xfrm>
            <a:off x="6124575" y="4548190"/>
            <a:ext cx="25781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合作</a:t>
            </a:r>
            <a:endParaRPr kumimoji="0" lang="zh-CN" altLang="en-US" sz="28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0982" name="Rectangle 17"/>
          <p:cNvSpPr>
            <a:spLocks noChangeArrowheads="1"/>
          </p:cNvSpPr>
          <p:nvPr>
            <p:custDataLst>
              <p:tags r:id="rId21"/>
            </p:custDataLst>
          </p:nvPr>
        </p:nvSpPr>
        <p:spPr bwMode="auto">
          <a:xfrm>
            <a:off x="6130926" y="5168900"/>
            <a:ext cx="25781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竞争</a:t>
            </a:r>
            <a:endParaRPr kumimoji="0" lang="zh-CN" altLang="en-US" sz="28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0983" name="Rectangle 17"/>
          <p:cNvSpPr>
            <a:spLocks noChangeArrowheads="1"/>
          </p:cNvSpPr>
          <p:nvPr>
            <p:custDataLst>
              <p:tags r:id="rId22"/>
            </p:custDataLst>
          </p:nvPr>
        </p:nvSpPr>
        <p:spPr bwMode="auto">
          <a:xfrm>
            <a:off x="6370639" y="6019802"/>
            <a:ext cx="25781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合作共赢</a:t>
            </a:r>
            <a:endParaRPr kumimoji="0" lang="zh-CN" altLang="en-US" sz="28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0984" name="文本框 2"/>
          <p:cNvSpPr txBox="1">
            <a:spLocks noChangeArrowheads="1"/>
          </p:cNvSpPr>
          <p:nvPr>
            <p:custDataLst>
              <p:tags r:id="rId23"/>
            </p:custDataLst>
          </p:nvPr>
        </p:nvSpPr>
        <p:spPr bwMode="auto">
          <a:xfrm>
            <a:off x="5216526" y="1881190"/>
            <a:ext cx="73183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国际力量对比趋于平衡，和平与发展不可逆转</a:t>
            </a:r>
            <a:endParaRPr kumimoji="0" lang="zh-CN" altLang="en-US" sz="28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40985" name="文本框 5"/>
          <p:cNvSpPr txBox="1">
            <a:spLocks noChangeArrowheads="1"/>
          </p:cNvSpPr>
          <p:nvPr>
            <p:custDataLst>
              <p:tags r:id="rId24"/>
            </p:custDataLst>
          </p:nvPr>
        </p:nvSpPr>
        <p:spPr bwMode="auto">
          <a:xfrm>
            <a:off x="5421313" y="3121027"/>
            <a:ext cx="666109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rPr>
              <a:t>有利于</a:t>
            </a:r>
            <a:r>
              <a:rPr kumimoji="0" lang="zh-CN" altLang="en-US" sz="2800" b="1" i="0" u="none" strike="noStrike" kern="1200" cap="none" spc="0" normalizeH="0" baseline="0" noProof="0">
                <a:ln>
                  <a:noFill/>
                </a:ln>
                <a:solidFill>
                  <a:srgbClr val="FF0000"/>
                </a:solidFill>
                <a:effectLst/>
                <a:uLnTx/>
                <a:uFillTx/>
                <a:latin typeface="微软雅黑" panose="020B0503020204020204" pitchFamily="34" charset="-122"/>
                <a:ea typeface="微软雅黑" panose="020B0503020204020204" pitchFamily="34" charset="-122"/>
                <a:cs typeface="+mn-cs"/>
              </a:rPr>
              <a:t>各国通过协商解决各种问题</a:t>
            </a:r>
            <a:r>
              <a:rPr kumimoji="0" lang="zh-CN" altLang="en-US" sz="2800" b="1"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rPr>
              <a:t>，促进国际关系民主化，推动世界和平与发展。</a:t>
            </a:r>
            <a:endParaRPr kumimoji="0" lang="zh-CN" altLang="en-US" sz="28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40986" name="左大括号 1073742851"/>
          <p:cNvSpPr/>
          <p:nvPr>
            <p:custDataLst>
              <p:tags r:id="rId25"/>
            </p:custDataLst>
          </p:nvPr>
        </p:nvSpPr>
        <p:spPr bwMode="auto">
          <a:xfrm>
            <a:off x="5008564" y="3327402"/>
            <a:ext cx="415925" cy="898525"/>
          </a:xfrm>
          <a:prstGeom prst="leftBrace">
            <a:avLst>
              <a:gd name="adj1" fmla="val 20483"/>
              <a:gd name="adj2" fmla="val 50000"/>
            </a:avLst>
          </a:prstGeom>
          <a:noFill/>
          <a:ln w="28575">
            <a:solidFill>
              <a:schemeClr val="tx2"/>
            </a:solidFill>
            <a:rou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0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0987" name="Rectangle 17"/>
          <p:cNvSpPr>
            <a:spLocks noChangeArrowheads="1"/>
          </p:cNvSpPr>
          <p:nvPr>
            <p:custDataLst>
              <p:tags r:id="rId26"/>
            </p:custDataLst>
          </p:nvPr>
        </p:nvSpPr>
        <p:spPr bwMode="auto">
          <a:xfrm>
            <a:off x="5224465" y="2420940"/>
            <a:ext cx="60674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新兴经济体和发展中国家快速发展</a:t>
            </a:r>
            <a:endParaRPr kumimoji="0" lang="zh-CN" altLang="en-US" sz="28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pic>
        <p:nvPicPr>
          <p:cNvPr id="40988" name="New picture"/>
          <p:cNvPicPr/>
          <p:nvPr>
            <p:custDataLst>
              <p:tags r:id="rId27"/>
            </p:custDataLst>
          </p:nvPr>
        </p:nvPicPr>
        <p:blipFill>
          <a:blip r:embed="rId28"/>
          <a:stretch>
            <a:fillRect/>
          </a:stretch>
        </p:blipFill>
        <p:spPr>
          <a:xfrm>
            <a:off x="11239501" y="12407900"/>
            <a:ext cx="317500" cy="241300"/>
          </a:xfrm>
          <a:prstGeom prst="cube">
            <a:avLst/>
          </a:prstGeom>
        </p:spPr>
      </p:pic>
    </p:spTree>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cstate="email"/>
          <a:stretch>
            <a:fillRect/>
          </a:stretch>
        </p:blipFill>
        <p:spPr>
          <a:xfrm>
            <a:off x="506678" y="355979"/>
            <a:ext cx="932521" cy="939290"/>
          </a:xfrm>
          <a:prstGeom prst="rect">
            <a:avLst/>
          </a:prstGeom>
        </p:spPr>
      </p:pic>
      <p:cxnSp>
        <p:nvCxnSpPr>
          <p:cNvPr id="4" name="直接连接符 3"/>
          <p:cNvCxnSpPr/>
          <p:nvPr>
            <p:custDataLst>
              <p:tags r:id="rId3"/>
            </p:custDataLst>
          </p:nvPr>
        </p:nvCxnSpPr>
        <p:spPr>
          <a:xfrm>
            <a:off x="995563" y="1408442"/>
            <a:ext cx="11090487" cy="0"/>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sp>
        <p:nvSpPr>
          <p:cNvPr id="5" name="标题 1"/>
          <p:cNvSpPr txBox="1"/>
          <p:nvPr>
            <p:custDataLst>
              <p:tags r:id="rId4"/>
            </p:custDataLst>
          </p:nvPr>
        </p:nvSpPr>
        <p:spPr bwMode="auto">
          <a:xfrm>
            <a:off x="5360007" y="557338"/>
            <a:ext cx="1921447" cy="502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lstStyle>
            <a:lvl1pPr algn="l" rtl="0" fontAlgn="base">
              <a:spcBef>
                <a:spcPct val="0"/>
              </a:spcBef>
              <a:spcAft>
                <a:spcPct val="0"/>
              </a:spcAft>
              <a:defRPr sz="3200" b="0" kern="1200" cap="all">
                <a:solidFill>
                  <a:schemeClr val="tx1"/>
                </a:solidFill>
                <a:latin typeface="微软雅黑" panose="020B0503020204020204" pitchFamily="34" charset="-122"/>
                <a:ea typeface="微软雅黑" panose="020B0503020204020204" pitchFamily="34" charset="-122"/>
                <a:cs typeface="+mj-cs"/>
              </a:defRPr>
            </a:lvl1pPr>
            <a:lvl2pPr algn="ctr" rtl="0" fontAlgn="base">
              <a:spcBef>
                <a:spcPct val="0"/>
              </a:spcBef>
              <a:spcAft>
                <a:spcPct val="0"/>
              </a:spcAft>
              <a:defRPr sz="5900">
                <a:solidFill>
                  <a:schemeClr val="tx1"/>
                </a:solidFill>
                <a:latin typeface="Calibri" panose="020F0502020204030204"/>
                <a:ea typeface="宋体" panose="02010600030101010101" pitchFamily="2" charset="-122"/>
              </a:defRPr>
            </a:lvl2pPr>
            <a:lvl3pPr algn="ctr" rtl="0" fontAlgn="base">
              <a:spcBef>
                <a:spcPct val="0"/>
              </a:spcBef>
              <a:spcAft>
                <a:spcPct val="0"/>
              </a:spcAft>
              <a:defRPr sz="5900">
                <a:solidFill>
                  <a:schemeClr val="tx1"/>
                </a:solidFill>
                <a:latin typeface="Calibri" panose="020F0502020204030204"/>
                <a:ea typeface="宋体" panose="02010600030101010101" pitchFamily="2" charset="-122"/>
              </a:defRPr>
            </a:lvl3pPr>
            <a:lvl4pPr algn="ctr" rtl="0" fontAlgn="base">
              <a:spcBef>
                <a:spcPct val="0"/>
              </a:spcBef>
              <a:spcAft>
                <a:spcPct val="0"/>
              </a:spcAft>
              <a:defRPr sz="5900">
                <a:solidFill>
                  <a:schemeClr val="tx1"/>
                </a:solidFill>
                <a:latin typeface="Calibri" panose="020F0502020204030204"/>
                <a:ea typeface="宋体" panose="02010600030101010101" pitchFamily="2" charset="-122"/>
              </a:defRPr>
            </a:lvl4pPr>
            <a:lvl5pPr algn="ctr" rtl="0" fontAlgn="base">
              <a:spcBef>
                <a:spcPct val="0"/>
              </a:spcBef>
              <a:spcAft>
                <a:spcPct val="0"/>
              </a:spcAft>
              <a:defRPr sz="5900">
                <a:solidFill>
                  <a:schemeClr val="tx1"/>
                </a:solidFill>
                <a:latin typeface="Calibri" panose="020F0502020204030204"/>
                <a:ea typeface="宋体" panose="02010600030101010101" pitchFamily="2" charset="-122"/>
              </a:defRPr>
            </a:lvl5pPr>
            <a:lvl6pPr marL="608965" algn="ctr" rtl="0" fontAlgn="base">
              <a:spcBef>
                <a:spcPct val="0"/>
              </a:spcBef>
              <a:spcAft>
                <a:spcPct val="0"/>
              </a:spcAft>
              <a:defRPr sz="5900">
                <a:solidFill>
                  <a:schemeClr val="tx1"/>
                </a:solidFill>
                <a:latin typeface="Calibri" panose="020F0502020204030204"/>
                <a:ea typeface="宋体" panose="02010600030101010101" pitchFamily="2" charset="-122"/>
              </a:defRPr>
            </a:lvl6pPr>
            <a:lvl7pPr marL="1217930" algn="ctr" rtl="0" fontAlgn="base">
              <a:spcBef>
                <a:spcPct val="0"/>
              </a:spcBef>
              <a:spcAft>
                <a:spcPct val="0"/>
              </a:spcAft>
              <a:defRPr sz="5900">
                <a:solidFill>
                  <a:schemeClr val="tx1"/>
                </a:solidFill>
                <a:latin typeface="Calibri" panose="020F0502020204030204"/>
                <a:ea typeface="宋体" panose="02010600030101010101" pitchFamily="2" charset="-122"/>
              </a:defRPr>
            </a:lvl7pPr>
            <a:lvl8pPr marL="1826895" algn="ctr" rtl="0" fontAlgn="base">
              <a:spcBef>
                <a:spcPct val="0"/>
              </a:spcBef>
              <a:spcAft>
                <a:spcPct val="0"/>
              </a:spcAft>
              <a:defRPr sz="5900">
                <a:solidFill>
                  <a:schemeClr val="tx1"/>
                </a:solidFill>
                <a:latin typeface="Calibri" panose="020F0502020204030204"/>
                <a:ea typeface="宋体" panose="02010600030101010101" pitchFamily="2" charset="-122"/>
              </a:defRPr>
            </a:lvl8pPr>
            <a:lvl9pPr marL="2435860" algn="ctr" rtl="0" fontAlgn="base">
              <a:spcBef>
                <a:spcPct val="0"/>
              </a:spcBef>
              <a:spcAft>
                <a:spcPct val="0"/>
              </a:spcAft>
              <a:defRPr sz="5900">
                <a:solidFill>
                  <a:schemeClr val="tx1"/>
                </a:solidFill>
                <a:latin typeface="Calibri" panose="020F0502020204030204"/>
                <a:ea typeface="宋体" panose="02010600030101010101" pitchFamily="2" charset="-122"/>
              </a:defRPr>
            </a:lvl9pPr>
          </a:lstStyle>
          <a:p>
            <a:pPr lvl="0">
              <a:defRPr/>
            </a:pPr>
            <a:r>
              <a:rPr lang="zh-CN" altLang="en-US" sz="3735" b="1">
                <a:solidFill>
                  <a:sysClr val="windowText" lastClr="000000"/>
                </a:solidFill>
              </a:rPr>
              <a:t>课堂练习</a:t>
            </a:r>
            <a:endParaRPr lang="zh-CN" altLang="en-US" sz="3735" b="1">
              <a:solidFill>
                <a:sysClr val="windowText" lastClr="000000"/>
              </a:solidFill>
            </a:endParaRPr>
          </a:p>
        </p:txBody>
      </p:sp>
      <p:pic>
        <p:nvPicPr>
          <p:cNvPr id="6" name="图片 5"/>
          <p:cNvPicPr>
            <a:picLocks noChangeAspect="1"/>
          </p:cNvPicPr>
          <p:nvPr>
            <p:custDataLst>
              <p:tags r:id="rId5"/>
            </p:custDataLst>
          </p:nvPr>
        </p:nvPicPr>
        <p:blipFill>
          <a:blip r:embed="rId2" cstate="email"/>
          <a:stretch>
            <a:fillRect/>
          </a:stretch>
        </p:blipFill>
        <p:spPr>
          <a:xfrm>
            <a:off x="659078" y="508379"/>
            <a:ext cx="932521" cy="939290"/>
          </a:xfrm>
          <a:prstGeom prst="rect">
            <a:avLst/>
          </a:prstGeom>
        </p:spPr>
      </p:pic>
      <p:sp>
        <p:nvSpPr>
          <p:cNvPr id="8" name="文本框 7"/>
          <p:cNvSpPr txBox="1"/>
          <p:nvPr>
            <p:custDataLst>
              <p:tags r:id="rId6"/>
            </p:custDataLst>
          </p:nvPr>
        </p:nvSpPr>
        <p:spPr>
          <a:xfrm>
            <a:off x="506677" y="1448007"/>
            <a:ext cx="11228123" cy="5078313"/>
          </a:xfrm>
          <a:prstGeom prst="rect">
            <a:avLst/>
          </a:prstGeom>
          <a:noFill/>
        </p:spPr>
        <p:txBody>
          <a:bodyPr wrap="square">
            <a:spAutoFit/>
          </a:bodyPr>
          <a:lstStyle/>
          <a:p>
            <a:pPr indent="266700" algn="l" fontAlgn="ctr">
              <a:lnSpc>
                <a:spcPct val="150000"/>
              </a:lnSpc>
            </a:pPr>
            <a:r>
              <a:rPr lang="en-US" altLang="zh-CN" sz="2400" kern="100">
                <a:latin typeface="黑体" panose="02010609060101010101" pitchFamily="49" charset="-122"/>
                <a:ea typeface="黑体" panose="02010609060101010101" pitchFamily="49" charset="-122"/>
              </a:rPr>
              <a:t>1</a:t>
            </a:r>
            <a:r>
              <a:rPr lang="zh-CN" altLang="zh-CN" sz="2400" kern="100">
                <a:effectLst/>
                <a:latin typeface="黑体" panose="02010609060101010101" pitchFamily="49" charset="-122"/>
                <a:ea typeface="黑体" panose="02010609060101010101" pitchFamily="49" charset="-122"/>
              </a:rPr>
              <a:t>．（</a:t>
            </a:r>
            <a:r>
              <a:rPr lang="en-US" altLang="zh-CN" sz="2400" kern="100">
                <a:effectLst/>
                <a:latin typeface="黑体" panose="02010609060101010101" pitchFamily="49" charset="-122"/>
                <a:ea typeface="黑体" panose="02010609060101010101" pitchFamily="49" charset="-122"/>
              </a:rPr>
              <a:t>2022</a:t>
            </a:r>
            <a:r>
              <a:rPr lang="zh-CN" altLang="zh-CN" sz="2400" kern="100">
                <a:effectLst/>
                <a:latin typeface="黑体" panose="02010609060101010101" pitchFamily="49" charset="-122"/>
                <a:ea typeface="黑体" panose="02010609060101010101" pitchFamily="49" charset="-122"/>
              </a:rPr>
              <a:t>年湖南衡阳）伴随着世界多极化的发展，国际竞争越来越激烈。面对急剧变化的世界，许多国家都在调整目标，力图为自己确立有利态势。美国极力维护其世界唯一超级大国地位，日本和德国正在努力跻身政治大国行列，中国坚定地走中国特色社会主义道路。对此，下列理解正确的有</a:t>
            </a:r>
            <a:r>
              <a:rPr lang="zh-CN" altLang="en-US" sz="2400" kern="100">
                <a:effectLst/>
                <a:latin typeface="黑体" panose="02010609060101010101" pitchFamily="49" charset="-122"/>
                <a:ea typeface="黑体" panose="02010609060101010101" pitchFamily="49" charset="-122"/>
              </a:rPr>
              <a:t>（  ）</a:t>
            </a:r>
            <a:endParaRPr lang="zh-CN" altLang="zh-CN" sz="2400" kern="100">
              <a:effectLst/>
              <a:latin typeface="黑体" panose="02010609060101010101" pitchFamily="49" charset="-122"/>
              <a:ea typeface="黑体" panose="02010609060101010101" pitchFamily="49" charset="-122"/>
            </a:endParaRPr>
          </a:p>
          <a:p>
            <a:pPr indent="266700" algn="l" fontAlgn="ctr">
              <a:lnSpc>
                <a:spcPct val="150000"/>
              </a:lnSpc>
            </a:pPr>
            <a:r>
              <a:rPr lang="zh-CN" altLang="zh-CN" sz="2400" kern="100">
                <a:effectLst/>
                <a:latin typeface="黑体" panose="02010609060101010101" pitchFamily="49" charset="-122"/>
                <a:ea typeface="黑体" panose="02010609060101010101" pitchFamily="49" charset="-122"/>
                <a:cs typeface="宋体" panose="02010600030101010101" pitchFamily="2" charset="-122"/>
              </a:rPr>
              <a:t>①</a:t>
            </a:r>
            <a:r>
              <a:rPr lang="zh-CN" altLang="zh-CN" sz="2400" kern="100">
                <a:effectLst/>
                <a:latin typeface="黑体" panose="02010609060101010101" pitchFamily="49" charset="-122"/>
                <a:ea typeface="黑体" panose="02010609060101010101" pitchFamily="49" charset="-122"/>
              </a:rPr>
              <a:t>国家间既有合作，又有竞争</a:t>
            </a:r>
            <a:endParaRPr lang="zh-CN" altLang="zh-CN" sz="2400" kern="100">
              <a:effectLst/>
              <a:latin typeface="黑体" panose="02010609060101010101" pitchFamily="49" charset="-122"/>
              <a:ea typeface="黑体" panose="02010609060101010101" pitchFamily="49" charset="-122"/>
            </a:endParaRPr>
          </a:p>
          <a:p>
            <a:pPr indent="266700" algn="l" fontAlgn="ctr">
              <a:lnSpc>
                <a:spcPct val="150000"/>
              </a:lnSpc>
            </a:pPr>
            <a:r>
              <a:rPr lang="zh-CN" altLang="zh-CN" sz="2400" kern="100">
                <a:effectLst/>
                <a:latin typeface="黑体" panose="02010609060101010101" pitchFamily="49" charset="-122"/>
                <a:ea typeface="黑体" panose="02010609060101010101" pitchFamily="49" charset="-122"/>
                <a:cs typeface="宋体" panose="02010600030101010101" pitchFamily="2" charset="-122"/>
              </a:rPr>
              <a:t>②</a:t>
            </a:r>
            <a:r>
              <a:rPr lang="zh-CN" altLang="zh-CN" sz="2400" kern="100">
                <a:effectLst/>
                <a:latin typeface="黑体" panose="02010609060101010101" pitchFamily="49" charset="-122"/>
                <a:ea typeface="黑体" panose="02010609060101010101" pitchFamily="49" charset="-122"/>
              </a:rPr>
              <a:t>当今世界国际竞争的实质是以经济和教育为基础的综合国力的较量</a:t>
            </a:r>
            <a:endParaRPr lang="zh-CN" altLang="zh-CN" sz="2400" kern="100">
              <a:effectLst/>
              <a:latin typeface="黑体" panose="02010609060101010101" pitchFamily="49" charset="-122"/>
              <a:ea typeface="黑体" panose="02010609060101010101" pitchFamily="49" charset="-122"/>
            </a:endParaRPr>
          </a:p>
          <a:p>
            <a:pPr indent="266700" algn="l" fontAlgn="ctr">
              <a:lnSpc>
                <a:spcPct val="150000"/>
              </a:lnSpc>
            </a:pPr>
            <a:r>
              <a:rPr lang="zh-CN" altLang="zh-CN" sz="2400" kern="100">
                <a:effectLst/>
                <a:latin typeface="黑体" panose="02010609060101010101" pitchFamily="49" charset="-122"/>
                <a:ea typeface="黑体" panose="02010609060101010101" pitchFamily="49" charset="-122"/>
                <a:cs typeface="宋体" panose="02010600030101010101" pitchFamily="2" charset="-122"/>
              </a:rPr>
              <a:t>③</a:t>
            </a:r>
            <a:r>
              <a:rPr lang="zh-CN" altLang="zh-CN" sz="2400" kern="100">
                <a:effectLst/>
                <a:latin typeface="黑体" panose="02010609060101010101" pitchFamily="49" charset="-122"/>
                <a:ea typeface="黑体" panose="02010609060101010101" pitchFamily="49" charset="-122"/>
              </a:rPr>
              <a:t>国际竞争需要各方共同遵循一定的国际规则</a:t>
            </a:r>
            <a:endParaRPr lang="zh-CN" altLang="zh-CN" sz="2400" kern="100">
              <a:effectLst/>
              <a:latin typeface="黑体" panose="02010609060101010101" pitchFamily="49" charset="-122"/>
              <a:ea typeface="黑体" panose="02010609060101010101" pitchFamily="49" charset="-122"/>
            </a:endParaRPr>
          </a:p>
          <a:p>
            <a:pPr indent="266700" algn="l" fontAlgn="ctr">
              <a:lnSpc>
                <a:spcPct val="150000"/>
              </a:lnSpc>
            </a:pPr>
            <a:r>
              <a:rPr lang="zh-CN" altLang="zh-CN" sz="2400" kern="100">
                <a:effectLst/>
                <a:latin typeface="黑体" panose="02010609060101010101" pitchFamily="49" charset="-122"/>
                <a:ea typeface="黑体" panose="02010609060101010101" pitchFamily="49" charset="-122"/>
                <a:cs typeface="宋体" panose="02010600030101010101" pitchFamily="2" charset="-122"/>
              </a:rPr>
              <a:t>④</a:t>
            </a:r>
            <a:r>
              <a:rPr lang="zh-CN" altLang="zh-CN" sz="2400" kern="100">
                <a:effectLst/>
                <a:latin typeface="黑体" panose="02010609060101010101" pitchFamily="49" charset="-122"/>
                <a:ea typeface="黑体" panose="02010609060101010101" pitchFamily="49" charset="-122"/>
              </a:rPr>
              <a:t>每个国家都希望通过自身努力在新一轮国际关系的调整中单独主宰世界事务</a:t>
            </a:r>
            <a:endParaRPr lang="zh-CN" altLang="zh-CN" sz="2400" kern="100">
              <a:effectLst/>
              <a:latin typeface="黑体" panose="02010609060101010101" pitchFamily="49" charset="-122"/>
              <a:ea typeface="黑体" panose="02010609060101010101" pitchFamily="49" charset="-122"/>
            </a:endParaRPr>
          </a:p>
          <a:p>
            <a:pPr indent="266700" algn="l" fontAlgn="ctr">
              <a:lnSpc>
                <a:spcPct val="150000"/>
              </a:lnSpc>
            </a:pPr>
            <a:r>
              <a:rPr lang="en-US" altLang="zh-CN" sz="2400" kern="100">
                <a:effectLst/>
                <a:latin typeface="黑体" panose="02010609060101010101" pitchFamily="49" charset="-122"/>
                <a:ea typeface="黑体" panose="02010609060101010101" pitchFamily="49" charset="-122"/>
              </a:rPr>
              <a:t>A</a:t>
            </a:r>
            <a:r>
              <a:rPr lang="zh-CN" altLang="zh-CN" sz="2400" kern="100">
                <a:effectLst/>
                <a:latin typeface="黑体" panose="02010609060101010101" pitchFamily="49" charset="-122"/>
                <a:ea typeface="黑体" panose="02010609060101010101" pitchFamily="49" charset="-122"/>
              </a:rPr>
              <a:t>．</a:t>
            </a:r>
            <a:r>
              <a:rPr lang="zh-CN" altLang="zh-CN" sz="2400" kern="100">
                <a:effectLst/>
                <a:latin typeface="黑体" panose="02010609060101010101" pitchFamily="49" charset="-122"/>
                <a:ea typeface="黑体" panose="02010609060101010101" pitchFamily="49" charset="-122"/>
                <a:cs typeface="宋体" panose="02010600030101010101" pitchFamily="2" charset="-122"/>
              </a:rPr>
              <a:t>①②</a:t>
            </a:r>
            <a:r>
              <a:rPr lang="en-US" altLang="zh-CN" sz="2400" kern="100">
                <a:effectLst/>
                <a:latin typeface="黑体" panose="02010609060101010101" pitchFamily="49" charset="-122"/>
                <a:ea typeface="黑体" panose="02010609060101010101" pitchFamily="49" charset="-122"/>
              </a:rPr>
              <a:t>	B</a:t>
            </a:r>
            <a:r>
              <a:rPr lang="zh-CN" altLang="zh-CN" sz="2400" kern="100">
                <a:effectLst/>
                <a:latin typeface="黑体" panose="02010609060101010101" pitchFamily="49" charset="-122"/>
                <a:ea typeface="黑体" panose="02010609060101010101" pitchFamily="49" charset="-122"/>
              </a:rPr>
              <a:t>．</a:t>
            </a:r>
            <a:r>
              <a:rPr lang="zh-CN" altLang="zh-CN" sz="2400" kern="100">
                <a:effectLst/>
                <a:latin typeface="黑体" panose="02010609060101010101" pitchFamily="49" charset="-122"/>
                <a:ea typeface="黑体" panose="02010609060101010101" pitchFamily="49" charset="-122"/>
                <a:cs typeface="宋体" panose="02010600030101010101" pitchFamily="2" charset="-122"/>
              </a:rPr>
              <a:t>①③</a:t>
            </a:r>
            <a:r>
              <a:rPr lang="en-US" altLang="zh-CN" sz="2400" kern="100">
                <a:effectLst/>
                <a:latin typeface="黑体" panose="02010609060101010101" pitchFamily="49" charset="-122"/>
                <a:ea typeface="黑体" panose="02010609060101010101" pitchFamily="49" charset="-122"/>
              </a:rPr>
              <a:t>	C</a:t>
            </a:r>
            <a:r>
              <a:rPr lang="zh-CN" altLang="zh-CN" sz="2400" kern="100">
                <a:effectLst/>
                <a:latin typeface="黑体" panose="02010609060101010101" pitchFamily="49" charset="-122"/>
                <a:ea typeface="黑体" panose="02010609060101010101" pitchFamily="49" charset="-122"/>
              </a:rPr>
              <a:t>．</a:t>
            </a:r>
            <a:r>
              <a:rPr lang="zh-CN" altLang="zh-CN" sz="2400" kern="100">
                <a:effectLst/>
                <a:latin typeface="黑体" panose="02010609060101010101" pitchFamily="49" charset="-122"/>
                <a:ea typeface="黑体" panose="02010609060101010101" pitchFamily="49" charset="-122"/>
                <a:cs typeface="宋体" panose="02010600030101010101" pitchFamily="2" charset="-122"/>
              </a:rPr>
              <a:t>①④</a:t>
            </a:r>
            <a:r>
              <a:rPr lang="en-US" altLang="zh-CN" sz="2400" kern="100">
                <a:effectLst/>
                <a:latin typeface="黑体" panose="02010609060101010101" pitchFamily="49" charset="-122"/>
                <a:ea typeface="黑体" panose="02010609060101010101" pitchFamily="49" charset="-122"/>
              </a:rPr>
              <a:t>	D</a:t>
            </a:r>
            <a:r>
              <a:rPr lang="zh-CN" altLang="zh-CN" sz="2400" kern="100">
                <a:effectLst/>
                <a:latin typeface="黑体" panose="02010609060101010101" pitchFamily="49" charset="-122"/>
                <a:ea typeface="黑体" panose="02010609060101010101" pitchFamily="49" charset="-122"/>
              </a:rPr>
              <a:t>．</a:t>
            </a:r>
            <a:r>
              <a:rPr lang="zh-CN" altLang="zh-CN" sz="2400" kern="100">
                <a:effectLst/>
                <a:latin typeface="黑体" panose="02010609060101010101" pitchFamily="49" charset="-122"/>
                <a:ea typeface="黑体" panose="02010609060101010101" pitchFamily="49" charset="-122"/>
                <a:cs typeface="宋体" panose="02010600030101010101" pitchFamily="2" charset="-122"/>
              </a:rPr>
              <a:t>②③</a:t>
            </a:r>
            <a:endParaRPr lang="zh-CN" altLang="zh-CN" sz="2400" kern="100">
              <a:effectLst/>
              <a:latin typeface="黑体" panose="02010609060101010101" pitchFamily="49" charset="-122"/>
              <a:ea typeface="黑体" panose="02010609060101010101" pitchFamily="49" charset="-122"/>
            </a:endParaRPr>
          </a:p>
        </p:txBody>
      </p:sp>
      <p:sp>
        <p:nvSpPr>
          <p:cNvPr id="9" name="文本框 8"/>
          <p:cNvSpPr txBox="1"/>
          <p:nvPr>
            <p:custDataLst>
              <p:tags r:id="rId7"/>
            </p:custDataLst>
          </p:nvPr>
        </p:nvSpPr>
        <p:spPr>
          <a:xfrm>
            <a:off x="7856114" y="2810814"/>
            <a:ext cx="1648495" cy="1446550"/>
          </a:xfrm>
          <a:prstGeom prst="rect">
            <a:avLst/>
          </a:prstGeom>
          <a:noFill/>
        </p:spPr>
        <p:txBody>
          <a:bodyPr wrap="square" rtlCol="0">
            <a:spAutoFit/>
          </a:bodyPr>
          <a:lstStyle/>
          <a:p>
            <a:r>
              <a:rPr lang="en-US" altLang="zh-CN" sz="8800" b="1">
                <a:solidFill>
                  <a:srgbClr val="FF0000"/>
                </a:solidFill>
              </a:rPr>
              <a:t>B</a:t>
            </a:r>
            <a:endParaRPr lang="zh-CN" altLang="en-US" sz="8800" b="1">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0-#ppt_w/2"/>
                                          </p:val>
                                        </p:tav>
                                        <p:tav tm="100000">
                                          <p:val>
                                            <p:strVal val="#ppt_x"/>
                                          </p:val>
                                        </p:tav>
                                      </p:tavLst>
                                    </p:anim>
                                    <p:anim calcmode="lin" valueType="num">
                                      <p:cBhvr additive="base">
                                        <p:cTn id="8" dur="1500" fill="hold"/>
                                        <p:tgtEl>
                                          <p:spTgt spid="2"/>
                                        </p:tgtEl>
                                        <p:attrNameLst>
                                          <p:attrName>ppt_y</p:attrName>
                                        </p:attrNameLst>
                                      </p:cBhvr>
                                      <p:tavLst>
                                        <p:tav tm="0">
                                          <p:val>
                                            <p:strVal val="#ppt_y"/>
                                          </p:val>
                                        </p:tav>
                                        <p:tav tm="100000">
                                          <p:val>
                                            <p:strVal val="#ppt_y"/>
                                          </p:val>
                                        </p:tav>
                                      </p:tavLst>
                                    </p:anim>
                                  </p:childTnLst>
                                </p:cTn>
                              </p:par>
                              <p:par>
                                <p:cTn id="9" presetID="1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p:tgtEl>
                                          <p:spTgt spid="5"/>
                                        </p:tgtEl>
                                        <p:attrNameLst>
                                          <p:attrName>ppt_y</p:attrName>
                                        </p:attrNameLst>
                                      </p:cBhvr>
                                      <p:tavLst>
                                        <p:tav tm="0">
                                          <p:val>
                                            <p:strVal val="#ppt_y+#ppt_h*1.125000"/>
                                          </p:val>
                                        </p:tav>
                                        <p:tav tm="100000">
                                          <p:val>
                                            <p:strVal val="#ppt_y"/>
                                          </p:val>
                                        </p:tav>
                                      </p:tavLst>
                                    </p:anim>
                                    <p:animEffect transition="in" filter="wipe(up)">
                                      <p:cBhvr>
                                        <p:cTn id="12" dur="500"/>
                                        <p:tgtEl>
                                          <p:spTgt spid="5"/>
                                        </p:tgtEl>
                                      </p:cBhvr>
                                    </p:animEffect>
                                  </p:childTnLst>
                                </p:cTn>
                              </p:par>
                              <p:par>
                                <p:cTn id="13" presetID="2" presetClass="entr" presetSubtype="8" decel="10000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500" fill="hold"/>
                                        <p:tgtEl>
                                          <p:spTgt spid="6"/>
                                        </p:tgtEl>
                                        <p:attrNameLst>
                                          <p:attrName>ppt_x</p:attrName>
                                        </p:attrNameLst>
                                      </p:cBhvr>
                                      <p:tavLst>
                                        <p:tav tm="0">
                                          <p:val>
                                            <p:strVal val="0-#ppt_w/2"/>
                                          </p:val>
                                        </p:tav>
                                        <p:tav tm="100000">
                                          <p:val>
                                            <p:strVal val="#ppt_x"/>
                                          </p:val>
                                        </p:tav>
                                      </p:tavLst>
                                    </p:anim>
                                    <p:anim calcmode="lin" valueType="num">
                                      <p:cBhvr additive="base">
                                        <p:cTn id="16" dur="1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cstate="email"/>
          <a:stretch>
            <a:fillRect/>
          </a:stretch>
        </p:blipFill>
        <p:spPr>
          <a:xfrm>
            <a:off x="506678" y="355979"/>
            <a:ext cx="932521" cy="939290"/>
          </a:xfrm>
          <a:prstGeom prst="rect">
            <a:avLst/>
          </a:prstGeom>
        </p:spPr>
      </p:pic>
      <p:cxnSp>
        <p:nvCxnSpPr>
          <p:cNvPr id="4" name="直接连接符 3"/>
          <p:cNvCxnSpPr/>
          <p:nvPr>
            <p:custDataLst>
              <p:tags r:id="rId3"/>
            </p:custDataLst>
          </p:nvPr>
        </p:nvCxnSpPr>
        <p:spPr>
          <a:xfrm>
            <a:off x="995563" y="1408442"/>
            <a:ext cx="11090487" cy="0"/>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pic>
        <p:nvPicPr>
          <p:cNvPr id="6" name="图片 5"/>
          <p:cNvPicPr>
            <a:picLocks noChangeAspect="1"/>
          </p:cNvPicPr>
          <p:nvPr>
            <p:custDataLst>
              <p:tags r:id="rId4"/>
            </p:custDataLst>
          </p:nvPr>
        </p:nvPicPr>
        <p:blipFill>
          <a:blip r:embed="rId2" cstate="email"/>
          <a:stretch>
            <a:fillRect/>
          </a:stretch>
        </p:blipFill>
        <p:spPr>
          <a:xfrm>
            <a:off x="659078" y="508379"/>
            <a:ext cx="932521" cy="939290"/>
          </a:xfrm>
          <a:prstGeom prst="rect">
            <a:avLst/>
          </a:prstGeom>
        </p:spPr>
      </p:pic>
      <p:sp>
        <p:nvSpPr>
          <p:cNvPr id="7" name="标题 1"/>
          <p:cNvSpPr txBox="1"/>
          <p:nvPr>
            <p:custDataLst>
              <p:tags r:id="rId5"/>
            </p:custDataLst>
          </p:nvPr>
        </p:nvSpPr>
        <p:spPr bwMode="auto">
          <a:xfrm>
            <a:off x="5360007" y="557338"/>
            <a:ext cx="1921447" cy="502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lstStyle>
            <a:lvl1pPr algn="l" rtl="0" fontAlgn="base">
              <a:spcBef>
                <a:spcPct val="0"/>
              </a:spcBef>
              <a:spcAft>
                <a:spcPct val="0"/>
              </a:spcAft>
              <a:defRPr sz="3200" b="0" kern="1200" cap="all">
                <a:solidFill>
                  <a:schemeClr val="tx1"/>
                </a:solidFill>
                <a:latin typeface="微软雅黑" panose="020B0503020204020204" pitchFamily="34" charset="-122"/>
                <a:ea typeface="微软雅黑" panose="020B0503020204020204" pitchFamily="34" charset="-122"/>
                <a:cs typeface="+mj-cs"/>
              </a:defRPr>
            </a:lvl1pPr>
            <a:lvl2pPr algn="ctr" rtl="0" fontAlgn="base">
              <a:spcBef>
                <a:spcPct val="0"/>
              </a:spcBef>
              <a:spcAft>
                <a:spcPct val="0"/>
              </a:spcAft>
              <a:defRPr sz="5900">
                <a:solidFill>
                  <a:schemeClr val="tx1"/>
                </a:solidFill>
                <a:latin typeface="Calibri" panose="020F0502020204030204"/>
                <a:ea typeface="宋体" panose="02010600030101010101" pitchFamily="2" charset="-122"/>
              </a:defRPr>
            </a:lvl2pPr>
            <a:lvl3pPr algn="ctr" rtl="0" fontAlgn="base">
              <a:spcBef>
                <a:spcPct val="0"/>
              </a:spcBef>
              <a:spcAft>
                <a:spcPct val="0"/>
              </a:spcAft>
              <a:defRPr sz="5900">
                <a:solidFill>
                  <a:schemeClr val="tx1"/>
                </a:solidFill>
                <a:latin typeface="Calibri" panose="020F0502020204030204"/>
                <a:ea typeface="宋体" panose="02010600030101010101" pitchFamily="2" charset="-122"/>
              </a:defRPr>
            </a:lvl3pPr>
            <a:lvl4pPr algn="ctr" rtl="0" fontAlgn="base">
              <a:spcBef>
                <a:spcPct val="0"/>
              </a:spcBef>
              <a:spcAft>
                <a:spcPct val="0"/>
              </a:spcAft>
              <a:defRPr sz="5900">
                <a:solidFill>
                  <a:schemeClr val="tx1"/>
                </a:solidFill>
                <a:latin typeface="Calibri" panose="020F0502020204030204"/>
                <a:ea typeface="宋体" panose="02010600030101010101" pitchFamily="2" charset="-122"/>
              </a:defRPr>
            </a:lvl4pPr>
            <a:lvl5pPr algn="ctr" rtl="0" fontAlgn="base">
              <a:spcBef>
                <a:spcPct val="0"/>
              </a:spcBef>
              <a:spcAft>
                <a:spcPct val="0"/>
              </a:spcAft>
              <a:defRPr sz="5900">
                <a:solidFill>
                  <a:schemeClr val="tx1"/>
                </a:solidFill>
                <a:latin typeface="Calibri" panose="020F0502020204030204"/>
                <a:ea typeface="宋体" panose="02010600030101010101" pitchFamily="2" charset="-122"/>
              </a:defRPr>
            </a:lvl5pPr>
            <a:lvl6pPr marL="608965" algn="ctr" rtl="0" fontAlgn="base">
              <a:spcBef>
                <a:spcPct val="0"/>
              </a:spcBef>
              <a:spcAft>
                <a:spcPct val="0"/>
              </a:spcAft>
              <a:defRPr sz="5900">
                <a:solidFill>
                  <a:schemeClr val="tx1"/>
                </a:solidFill>
                <a:latin typeface="Calibri" panose="020F0502020204030204"/>
                <a:ea typeface="宋体" panose="02010600030101010101" pitchFamily="2" charset="-122"/>
              </a:defRPr>
            </a:lvl6pPr>
            <a:lvl7pPr marL="1217930" algn="ctr" rtl="0" fontAlgn="base">
              <a:spcBef>
                <a:spcPct val="0"/>
              </a:spcBef>
              <a:spcAft>
                <a:spcPct val="0"/>
              </a:spcAft>
              <a:defRPr sz="5900">
                <a:solidFill>
                  <a:schemeClr val="tx1"/>
                </a:solidFill>
                <a:latin typeface="Calibri" panose="020F0502020204030204"/>
                <a:ea typeface="宋体" panose="02010600030101010101" pitchFamily="2" charset="-122"/>
              </a:defRPr>
            </a:lvl7pPr>
            <a:lvl8pPr marL="1826895" algn="ctr" rtl="0" fontAlgn="base">
              <a:spcBef>
                <a:spcPct val="0"/>
              </a:spcBef>
              <a:spcAft>
                <a:spcPct val="0"/>
              </a:spcAft>
              <a:defRPr sz="5900">
                <a:solidFill>
                  <a:schemeClr val="tx1"/>
                </a:solidFill>
                <a:latin typeface="Calibri" panose="020F0502020204030204"/>
                <a:ea typeface="宋体" panose="02010600030101010101" pitchFamily="2" charset="-122"/>
              </a:defRPr>
            </a:lvl8pPr>
            <a:lvl9pPr marL="2435860" algn="ctr" rtl="0" fontAlgn="base">
              <a:spcBef>
                <a:spcPct val="0"/>
              </a:spcBef>
              <a:spcAft>
                <a:spcPct val="0"/>
              </a:spcAft>
              <a:defRPr sz="5900">
                <a:solidFill>
                  <a:schemeClr val="tx1"/>
                </a:solidFill>
                <a:latin typeface="Calibri" panose="020F0502020204030204"/>
                <a:ea typeface="宋体" panose="02010600030101010101" pitchFamily="2" charset="-122"/>
              </a:defRPr>
            </a:lvl9pPr>
          </a:lstStyle>
          <a:p>
            <a:pPr lvl="0">
              <a:defRPr/>
            </a:pPr>
            <a:r>
              <a:rPr lang="zh-CN" altLang="en-US" sz="3735" b="1">
                <a:solidFill>
                  <a:sysClr val="windowText" lastClr="000000"/>
                </a:solidFill>
              </a:rPr>
              <a:t>课堂练习</a:t>
            </a:r>
            <a:endParaRPr lang="zh-CN" altLang="en-US" sz="3735" b="1">
              <a:solidFill>
                <a:sysClr val="windowText" lastClr="000000"/>
              </a:solidFill>
            </a:endParaRPr>
          </a:p>
        </p:txBody>
      </p:sp>
      <p:sp>
        <p:nvSpPr>
          <p:cNvPr id="5" name="文本框 4"/>
          <p:cNvSpPr txBox="1"/>
          <p:nvPr>
            <p:custDataLst>
              <p:tags r:id="rId6"/>
            </p:custDataLst>
          </p:nvPr>
        </p:nvSpPr>
        <p:spPr>
          <a:xfrm>
            <a:off x="659078" y="1512914"/>
            <a:ext cx="10919031" cy="5262979"/>
          </a:xfrm>
          <a:prstGeom prst="rect">
            <a:avLst/>
          </a:prstGeom>
          <a:noFill/>
        </p:spPr>
        <p:txBody>
          <a:bodyPr wrap="square">
            <a:spAutoFit/>
          </a:bodyPr>
          <a:lstStyle/>
          <a:p>
            <a:pPr algn="l" fontAlgn="ctr">
              <a:lnSpc>
                <a:spcPct val="150000"/>
              </a:lnSpc>
            </a:pPr>
            <a:r>
              <a:rPr lang="en-US" altLang="zh-CN" sz="2800" kern="100">
                <a:effectLst/>
                <a:latin typeface="黑体" panose="02010609060101010101" pitchFamily="49" charset="-122"/>
                <a:ea typeface="黑体" panose="02010609060101010101" pitchFamily="49" charset="-122"/>
              </a:rPr>
              <a:t>2</a:t>
            </a:r>
            <a:r>
              <a:rPr lang="zh-CN" altLang="zh-CN" sz="2800" kern="100">
                <a:effectLst/>
                <a:latin typeface="黑体" panose="02010609060101010101" pitchFamily="49" charset="-122"/>
                <a:ea typeface="黑体" panose="02010609060101010101" pitchFamily="49" charset="-122"/>
              </a:rPr>
              <a:t>．（</a:t>
            </a:r>
            <a:r>
              <a:rPr lang="en-US" altLang="zh-CN" sz="2800" kern="100">
                <a:effectLst/>
                <a:latin typeface="黑体" panose="02010609060101010101" pitchFamily="49" charset="-122"/>
                <a:ea typeface="黑体" panose="02010609060101010101" pitchFamily="49" charset="-122"/>
              </a:rPr>
              <a:t>2022·</a:t>
            </a:r>
            <a:r>
              <a:rPr lang="zh-CN" altLang="zh-CN" sz="2800" kern="100">
                <a:effectLst/>
                <a:latin typeface="黑体" panose="02010609060101010101" pitchFamily="49" charset="-122"/>
                <a:ea typeface="黑体" panose="02010609060101010101" pitchFamily="49" charset="-122"/>
              </a:rPr>
              <a:t>河北</a:t>
            </a:r>
            <a:r>
              <a:rPr lang="en-US" altLang="zh-CN" sz="2800" kern="100">
                <a:effectLst/>
                <a:latin typeface="黑体" panose="02010609060101010101" pitchFamily="49" charset="-122"/>
                <a:ea typeface="黑体" panose="02010609060101010101" pitchFamily="49" charset="-122"/>
              </a:rPr>
              <a:t>·</a:t>
            </a:r>
            <a:r>
              <a:rPr lang="zh-CN" altLang="zh-CN" sz="2800" kern="100">
                <a:effectLst/>
                <a:latin typeface="黑体" panose="02010609060101010101" pitchFamily="49" charset="-122"/>
                <a:ea typeface="黑体" panose="02010609060101010101" pitchFamily="49" charset="-122"/>
              </a:rPr>
              <a:t>模拟预测）为纪念中国人民志愿军抗美援朝出国作战</a:t>
            </a:r>
            <a:r>
              <a:rPr lang="en-US" altLang="zh-CN" sz="2800" kern="100">
                <a:effectLst/>
                <a:latin typeface="黑体" panose="02010609060101010101" pitchFamily="49" charset="-122"/>
                <a:ea typeface="黑体" panose="02010609060101010101" pitchFamily="49" charset="-122"/>
              </a:rPr>
              <a:t>71</a:t>
            </a:r>
            <a:r>
              <a:rPr lang="zh-CN" altLang="zh-CN" sz="2800" kern="100">
                <a:effectLst/>
                <a:latin typeface="黑体" panose="02010609060101010101" pitchFamily="49" charset="-122"/>
                <a:ea typeface="黑体" panose="02010609060101010101" pitchFamily="49" charset="-122"/>
              </a:rPr>
              <a:t>周年，</a:t>
            </a:r>
            <a:r>
              <a:rPr lang="en-US" altLang="zh-CN" sz="2800" kern="100">
                <a:effectLst/>
                <a:latin typeface="黑体" panose="02010609060101010101" pitchFamily="49" charset="-122"/>
                <a:ea typeface="黑体" panose="02010609060101010101" pitchFamily="49" charset="-122"/>
              </a:rPr>
              <a:t>2021</a:t>
            </a:r>
            <a:r>
              <a:rPr lang="zh-CN" altLang="zh-CN" sz="2800" kern="100">
                <a:effectLst/>
                <a:latin typeface="黑体" panose="02010609060101010101" pitchFamily="49" charset="-122"/>
                <a:ea typeface="黑体" panose="02010609060101010101" pitchFamily="49" charset="-122"/>
              </a:rPr>
              <a:t>年</a:t>
            </a:r>
            <a:r>
              <a:rPr lang="en-US" altLang="zh-CN" sz="2800" kern="100">
                <a:effectLst/>
                <a:latin typeface="黑体" panose="02010609060101010101" pitchFamily="49" charset="-122"/>
                <a:ea typeface="黑体" panose="02010609060101010101" pitchFamily="49" charset="-122"/>
              </a:rPr>
              <a:t>10</a:t>
            </a:r>
            <a:r>
              <a:rPr lang="zh-CN" altLang="zh-CN" sz="2800" kern="100">
                <a:effectLst/>
                <a:latin typeface="黑体" panose="02010609060101010101" pitchFamily="49" charset="-122"/>
                <a:ea typeface="黑体" panose="02010609060101010101" pitchFamily="49" charset="-122"/>
              </a:rPr>
              <a:t>月</a:t>
            </a:r>
            <a:r>
              <a:rPr lang="en-US" altLang="zh-CN" sz="2800" kern="100">
                <a:effectLst/>
                <a:latin typeface="黑体" panose="02010609060101010101" pitchFamily="49" charset="-122"/>
                <a:ea typeface="黑体" panose="02010609060101010101" pitchFamily="49" charset="-122"/>
              </a:rPr>
              <a:t>25</a:t>
            </a:r>
            <a:r>
              <a:rPr lang="zh-CN" altLang="zh-CN" sz="2800" kern="100">
                <a:effectLst/>
                <a:latin typeface="黑体" panose="02010609060101010101" pitchFamily="49" charset="-122"/>
                <a:ea typeface="黑体" panose="02010609060101010101" pitchFamily="49" charset="-122"/>
              </a:rPr>
              <a:t>日中国驻朝鲜大使李进军及使馆外交官在平壤友谊塔举行祭扫仪式。举行这一纪念活动（</a:t>
            </a:r>
            <a:r>
              <a:rPr lang="en-US" altLang="zh-CN" sz="2800" kern="100">
                <a:effectLst/>
                <a:latin typeface="黑体" panose="02010609060101010101" pitchFamily="49" charset="-122"/>
                <a:ea typeface="黑体" panose="02010609060101010101" pitchFamily="49" charset="-122"/>
              </a:rPr>
              <a:t>     </a:t>
            </a:r>
            <a:r>
              <a:rPr lang="zh-CN" altLang="zh-CN" sz="2800" kern="100">
                <a:effectLst/>
                <a:latin typeface="黑体" panose="02010609060101010101" pitchFamily="49" charset="-122"/>
                <a:ea typeface="黑体" panose="02010609060101010101" pitchFamily="49" charset="-122"/>
              </a:rPr>
              <a:t>）</a:t>
            </a:r>
            <a:endParaRPr lang="zh-CN" altLang="zh-CN" sz="2800" kern="100">
              <a:effectLst/>
              <a:latin typeface="黑体" panose="02010609060101010101" pitchFamily="49" charset="-122"/>
              <a:ea typeface="黑体" panose="02010609060101010101" pitchFamily="49" charset="-122"/>
            </a:endParaRPr>
          </a:p>
          <a:p>
            <a:pPr algn="l" fontAlgn="ctr">
              <a:lnSpc>
                <a:spcPct val="150000"/>
              </a:lnSpc>
            </a:pPr>
            <a:r>
              <a:rPr lang="zh-CN" altLang="zh-CN" sz="2800" kern="100">
                <a:effectLst/>
                <a:latin typeface="黑体" panose="02010609060101010101" pitchFamily="49" charset="-122"/>
                <a:ea typeface="黑体" panose="02010609060101010101" pitchFamily="49" charset="-122"/>
                <a:cs typeface="宋体" panose="02010600030101010101" pitchFamily="2" charset="-122"/>
              </a:rPr>
              <a:t>①</a:t>
            </a:r>
            <a:r>
              <a:rPr lang="zh-CN" altLang="zh-CN" sz="2800" kern="100">
                <a:effectLst/>
                <a:latin typeface="黑体" panose="02010609060101010101" pitchFamily="49" charset="-122"/>
                <a:ea typeface="黑体" panose="02010609060101010101" pitchFamily="49" charset="-122"/>
              </a:rPr>
              <a:t>顺应和平与发展的时代主题</a:t>
            </a:r>
            <a:r>
              <a:rPr lang="en-US" altLang="zh-CN" sz="2800" kern="100">
                <a:effectLst/>
                <a:latin typeface="黑体" panose="02010609060101010101" pitchFamily="49" charset="-122"/>
                <a:ea typeface="黑体" panose="02010609060101010101" pitchFamily="49" charset="-122"/>
              </a:rPr>
              <a:t>   </a:t>
            </a:r>
            <a:endParaRPr lang="zh-CN" altLang="zh-CN" sz="2800" kern="100">
              <a:effectLst/>
              <a:latin typeface="黑体" panose="02010609060101010101" pitchFamily="49" charset="-122"/>
              <a:ea typeface="黑体" panose="02010609060101010101" pitchFamily="49" charset="-122"/>
            </a:endParaRPr>
          </a:p>
          <a:p>
            <a:pPr algn="l" fontAlgn="ctr">
              <a:lnSpc>
                <a:spcPct val="150000"/>
              </a:lnSpc>
            </a:pPr>
            <a:r>
              <a:rPr lang="zh-CN" altLang="zh-CN" sz="2800" kern="100">
                <a:effectLst/>
                <a:latin typeface="黑体" panose="02010609060101010101" pitchFamily="49" charset="-122"/>
                <a:ea typeface="黑体" panose="02010609060101010101" pitchFamily="49" charset="-122"/>
                <a:cs typeface="宋体" panose="02010600030101010101" pitchFamily="2" charset="-122"/>
              </a:rPr>
              <a:t>②</a:t>
            </a:r>
            <a:r>
              <a:rPr lang="zh-CN" altLang="zh-CN" sz="2800" kern="100">
                <a:effectLst/>
                <a:latin typeface="黑体" panose="02010609060101010101" pitchFamily="49" charset="-122"/>
                <a:ea typeface="黑体" panose="02010609060101010101" pitchFamily="49" charset="-122"/>
              </a:rPr>
              <a:t>告诫不能忘记战争带来的深仇大恨</a:t>
            </a:r>
            <a:endParaRPr lang="zh-CN" altLang="zh-CN" sz="2800" kern="100">
              <a:effectLst/>
              <a:latin typeface="黑体" panose="02010609060101010101" pitchFamily="49" charset="-122"/>
              <a:ea typeface="黑体" panose="02010609060101010101" pitchFamily="49" charset="-122"/>
            </a:endParaRPr>
          </a:p>
          <a:p>
            <a:pPr algn="l" fontAlgn="ctr">
              <a:lnSpc>
                <a:spcPct val="150000"/>
              </a:lnSpc>
            </a:pPr>
            <a:r>
              <a:rPr lang="zh-CN" altLang="zh-CN" sz="2800" kern="100">
                <a:effectLst/>
                <a:latin typeface="黑体" panose="02010609060101010101" pitchFamily="49" charset="-122"/>
                <a:ea typeface="黑体" panose="02010609060101010101" pitchFamily="49" charset="-122"/>
                <a:cs typeface="宋体" panose="02010600030101010101" pitchFamily="2" charset="-122"/>
              </a:rPr>
              <a:t>③</a:t>
            </a:r>
            <a:r>
              <a:rPr lang="zh-CN" altLang="zh-CN" sz="2800" kern="100">
                <a:effectLst/>
                <a:latin typeface="黑体" panose="02010609060101010101" pitchFamily="49" charset="-122"/>
                <a:ea typeface="黑体" panose="02010609060101010101" pitchFamily="49" charset="-122"/>
              </a:rPr>
              <a:t>铭记历史，珍惜当下的幸福生活</a:t>
            </a:r>
            <a:r>
              <a:rPr lang="en-US" altLang="zh-CN" sz="2800" kern="100">
                <a:effectLst/>
                <a:latin typeface="黑体" panose="02010609060101010101" pitchFamily="49" charset="-122"/>
                <a:ea typeface="黑体" panose="02010609060101010101" pitchFamily="49" charset="-122"/>
              </a:rPr>
              <a:t>   </a:t>
            </a:r>
            <a:endParaRPr lang="zh-CN" altLang="zh-CN" sz="2800" kern="100">
              <a:effectLst/>
              <a:latin typeface="黑体" panose="02010609060101010101" pitchFamily="49" charset="-122"/>
              <a:ea typeface="黑体" panose="02010609060101010101" pitchFamily="49" charset="-122"/>
            </a:endParaRPr>
          </a:p>
          <a:p>
            <a:pPr algn="l" fontAlgn="ctr">
              <a:lnSpc>
                <a:spcPct val="150000"/>
              </a:lnSpc>
            </a:pPr>
            <a:r>
              <a:rPr lang="zh-CN" altLang="zh-CN" sz="2800" kern="100">
                <a:effectLst/>
                <a:latin typeface="黑体" panose="02010609060101010101" pitchFamily="49" charset="-122"/>
                <a:ea typeface="黑体" panose="02010609060101010101" pitchFamily="49" charset="-122"/>
                <a:cs typeface="宋体" panose="02010600030101010101" pitchFamily="2" charset="-122"/>
              </a:rPr>
              <a:t>④</a:t>
            </a:r>
            <a:r>
              <a:rPr lang="zh-CN" altLang="zh-CN" sz="2800" kern="100">
                <a:effectLst/>
                <a:latin typeface="黑体" panose="02010609060101010101" pitchFamily="49" charset="-122"/>
                <a:ea typeface="黑体" panose="02010609060101010101" pitchFamily="49" charset="-122"/>
              </a:rPr>
              <a:t>说明战争的阴影远离了世界</a:t>
            </a:r>
            <a:endParaRPr lang="zh-CN" altLang="zh-CN" sz="2800" kern="100">
              <a:effectLst/>
              <a:latin typeface="黑体" panose="02010609060101010101" pitchFamily="49" charset="-122"/>
              <a:ea typeface="黑体" panose="02010609060101010101" pitchFamily="49" charset="-122"/>
            </a:endParaRPr>
          </a:p>
          <a:p>
            <a:pPr algn="l" fontAlgn="ctr">
              <a:lnSpc>
                <a:spcPct val="150000"/>
              </a:lnSpc>
            </a:pPr>
            <a:r>
              <a:rPr lang="en-US" altLang="zh-CN" sz="2800" kern="100">
                <a:effectLst/>
                <a:latin typeface="黑体" panose="02010609060101010101" pitchFamily="49" charset="-122"/>
                <a:ea typeface="黑体" panose="02010609060101010101" pitchFamily="49" charset="-122"/>
              </a:rPr>
              <a:t>A</a:t>
            </a:r>
            <a:r>
              <a:rPr lang="zh-CN" altLang="zh-CN" sz="2800" kern="100">
                <a:effectLst/>
                <a:latin typeface="黑体" panose="02010609060101010101" pitchFamily="49" charset="-122"/>
                <a:ea typeface="黑体" panose="02010609060101010101" pitchFamily="49" charset="-122"/>
              </a:rPr>
              <a:t>．</a:t>
            </a:r>
            <a:r>
              <a:rPr lang="zh-CN" altLang="zh-CN" sz="2800" kern="100">
                <a:effectLst/>
                <a:latin typeface="黑体" panose="02010609060101010101" pitchFamily="49" charset="-122"/>
                <a:ea typeface="黑体" panose="02010609060101010101" pitchFamily="49" charset="-122"/>
                <a:cs typeface="宋体" panose="02010600030101010101" pitchFamily="2" charset="-122"/>
              </a:rPr>
              <a:t>①②</a:t>
            </a:r>
            <a:r>
              <a:rPr lang="en-US" altLang="zh-CN" sz="2800" kern="100">
                <a:effectLst/>
                <a:latin typeface="黑体" panose="02010609060101010101" pitchFamily="49" charset="-122"/>
                <a:ea typeface="黑体" panose="02010609060101010101" pitchFamily="49" charset="-122"/>
              </a:rPr>
              <a:t>	B</a:t>
            </a:r>
            <a:r>
              <a:rPr lang="zh-CN" altLang="zh-CN" sz="2800" kern="100">
                <a:effectLst/>
                <a:latin typeface="黑体" panose="02010609060101010101" pitchFamily="49" charset="-122"/>
                <a:ea typeface="黑体" panose="02010609060101010101" pitchFamily="49" charset="-122"/>
              </a:rPr>
              <a:t>．</a:t>
            </a:r>
            <a:r>
              <a:rPr lang="zh-CN" altLang="zh-CN" sz="2800" kern="100">
                <a:effectLst/>
                <a:latin typeface="黑体" panose="02010609060101010101" pitchFamily="49" charset="-122"/>
                <a:ea typeface="黑体" panose="02010609060101010101" pitchFamily="49" charset="-122"/>
                <a:cs typeface="宋体" panose="02010600030101010101" pitchFamily="2" charset="-122"/>
              </a:rPr>
              <a:t>①③</a:t>
            </a:r>
            <a:r>
              <a:rPr lang="en-US" altLang="zh-CN" sz="2800" kern="100">
                <a:effectLst/>
                <a:latin typeface="黑体" panose="02010609060101010101" pitchFamily="49" charset="-122"/>
                <a:ea typeface="黑体" panose="02010609060101010101" pitchFamily="49" charset="-122"/>
              </a:rPr>
              <a:t>	C</a:t>
            </a:r>
            <a:r>
              <a:rPr lang="zh-CN" altLang="zh-CN" sz="2800" kern="100">
                <a:effectLst/>
                <a:latin typeface="黑体" panose="02010609060101010101" pitchFamily="49" charset="-122"/>
                <a:ea typeface="黑体" panose="02010609060101010101" pitchFamily="49" charset="-122"/>
              </a:rPr>
              <a:t>．</a:t>
            </a:r>
            <a:r>
              <a:rPr lang="zh-CN" altLang="zh-CN" sz="2800" kern="100">
                <a:effectLst/>
                <a:latin typeface="黑体" panose="02010609060101010101" pitchFamily="49" charset="-122"/>
                <a:ea typeface="黑体" panose="02010609060101010101" pitchFamily="49" charset="-122"/>
                <a:cs typeface="宋体" panose="02010600030101010101" pitchFamily="2" charset="-122"/>
              </a:rPr>
              <a:t>②④</a:t>
            </a:r>
            <a:r>
              <a:rPr lang="en-US" altLang="zh-CN" sz="2800" kern="100">
                <a:effectLst/>
                <a:latin typeface="黑体" panose="02010609060101010101" pitchFamily="49" charset="-122"/>
                <a:ea typeface="黑体" panose="02010609060101010101" pitchFamily="49" charset="-122"/>
              </a:rPr>
              <a:t>	D</a:t>
            </a:r>
            <a:r>
              <a:rPr lang="zh-CN" altLang="zh-CN" sz="2800" kern="100">
                <a:effectLst/>
                <a:latin typeface="黑体" panose="02010609060101010101" pitchFamily="49" charset="-122"/>
                <a:ea typeface="黑体" panose="02010609060101010101" pitchFamily="49" charset="-122"/>
              </a:rPr>
              <a:t>．</a:t>
            </a:r>
            <a:r>
              <a:rPr lang="zh-CN" altLang="zh-CN" sz="2800" kern="100">
                <a:effectLst/>
                <a:latin typeface="黑体" panose="02010609060101010101" pitchFamily="49" charset="-122"/>
                <a:ea typeface="黑体" panose="02010609060101010101" pitchFamily="49" charset="-122"/>
                <a:cs typeface="宋体" panose="02010600030101010101" pitchFamily="2" charset="-122"/>
              </a:rPr>
              <a:t>③④</a:t>
            </a:r>
            <a:endParaRPr lang="zh-CN" altLang="zh-CN" sz="2800" kern="100">
              <a:effectLst/>
              <a:latin typeface="黑体" panose="02010609060101010101" pitchFamily="49" charset="-122"/>
              <a:ea typeface="黑体" panose="02010609060101010101" pitchFamily="49" charset="-122"/>
            </a:endParaRPr>
          </a:p>
        </p:txBody>
      </p:sp>
      <p:sp>
        <p:nvSpPr>
          <p:cNvPr id="8" name="文本框 7"/>
          <p:cNvSpPr txBox="1"/>
          <p:nvPr>
            <p:custDataLst>
              <p:tags r:id="rId7"/>
            </p:custDataLst>
          </p:nvPr>
        </p:nvSpPr>
        <p:spPr>
          <a:xfrm>
            <a:off x="8203842" y="2697852"/>
            <a:ext cx="1648495" cy="1446550"/>
          </a:xfrm>
          <a:prstGeom prst="rect">
            <a:avLst/>
          </a:prstGeom>
          <a:noFill/>
        </p:spPr>
        <p:txBody>
          <a:bodyPr wrap="square" rtlCol="0">
            <a:spAutoFit/>
          </a:bodyPr>
          <a:lstStyle/>
          <a:p>
            <a:r>
              <a:rPr lang="en-US" altLang="zh-CN" sz="8800" b="1">
                <a:solidFill>
                  <a:srgbClr val="FF0000"/>
                </a:solidFill>
              </a:rPr>
              <a:t>B</a:t>
            </a:r>
            <a:endParaRPr lang="zh-CN" altLang="en-US" sz="8800" b="1">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0-#ppt_w/2"/>
                                          </p:val>
                                        </p:tav>
                                        <p:tav tm="100000">
                                          <p:val>
                                            <p:strVal val="#ppt_x"/>
                                          </p:val>
                                        </p:tav>
                                      </p:tavLst>
                                    </p:anim>
                                    <p:anim calcmode="lin" valueType="num">
                                      <p:cBhvr additive="base">
                                        <p:cTn id="8" dur="1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500" fill="hold"/>
                                        <p:tgtEl>
                                          <p:spTgt spid="6"/>
                                        </p:tgtEl>
                                        <p:attrNameLst>
                                          <p:attrName>ppt_x</p:attrName>
                                        </p:attrNameLst>
                                      </p:cBhvr>
                                      <p:tavLst>
                                        <p:tav tm="0">
                                          <p:val>
                                            <p:strVal val="0-#ppt_w/2"/>
                                          </p:val>
                                        </p:tav>
                                        <p:tav tm="100000">
                                          <p:val>
                                            <p:strVal val="#ppt_x"/>
                                          </p:val>
                                        </p:tav>
                                      </p:tavLst>
                                    </p:anim>
                                    <p:anim calcmode="lin" valueType="num">
                                      <p:cBhvr additive="base">
                                        <p:cTn id="12" dur="1500" fill="hold"/>
                                        <p:tgtEl>
                                          <p:spTgt spid="6"/>
                                        </p:tgtEl>
                                        <p:attrNameLst>
                                          <p:attrName>ppt_y</p:attrName>
                                        </p:attrNameLst>
                                      </p:cBhvr>
                                      <p:tavLst>
                                        <p:tav tm="0">
                                          <p:val>
                                            <p:strVal val="#ppt_y"/>
                                          </p:val>
                                        </p:tav>
                                        <p:tav tm="100000">
                                          <p:val>
                                            <p:strVal val="#ppt_y"/>
                                          </p:val>
                                        </p:tav>
                                      </p:tavLst>
                                    </p:anim>
                                  </p:childTnLst>
                                </p:cTn>
                              </p:par>
                              <p:par>
                                <p:cTn id="13" presetID="1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p:tgtEl>
                                          <p:spTgt spid="7"/>
                                        </p:tgtEl>
                                        <p:attrNameLst>
                                          <p:attrName>ppt_y</p:attrName>
                                        </p:attrNameLst>
                                      </p:cBhvr>
                                      <p:tavLst>
                                        <p:tav tm="0">
                                          <p:val>
                                            <p:strVal val="#ppt_y+#ppt_h*1.125000"/>
                                          </p:val>
                                        </p:tav>
                                        <p:tav tm="100000">
                                          <p:val>
                                            <p:strVal val="#ppt_y"/>
                                          </p:val>
                                        </p:tav>
                                      </p:tavLst>
                                    </p:anim>
                                    <p:animEffect transition="in" filter="wipe(up)">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cstate="email"/>
          <a:stretch>
            <a:fillRect/>
          </a:stretch>
        </p:blipFill>
        <p:spPr>
          <a:xfrm>
            <a:off x="506678" y="355979"/>
            <a:ext cx="932521" cy="939290"/>
          </a:xfrm>
          <a:prstGeom prst="rect">
            <a:avLst/>
          </a:prstGeom>
        </p:spPr>
      </p:pic>
      <p:cxnSp>
        <p:nvCxnSpPr>
          <p:cNvPr id="4" name="直接连接符 3"/>
          <p:cNvCxnSpPr/>
          <p:nvPr>
            <p:custDataLst>
              <p:tags r:id="rId3"/>
            </p:custDataLst>
          </p:nvPr>
        </p:nvCxnSpPr>
        <p:spPr>
          <a:xfrm>
            <a:off x="995563" y="1408442"/>
            <a:ext cx="11090487" cy="0"/>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pic>
        <p:nvPicPr>
          <p:cNvPr id="6" name="图片 5"/>
          <p:cNvPicPr>
            <a:picLocks noChangeAspect="1"/>
          </p:cNvPicPr>
          <p:nvPr>
            <p:custDataLst>
              <p:tags r:id="rId4"/>
            </p:custDataLst>
          </p:nvPr>
        </p:nvPicPr>
        <p:blipFill>
          <a:blip r:embed="rId2" cstate="email"/>
          <a:stretch>
            <a:fillRect/>
          </a:stretch>
        </p:blipFill>
        <p:spPr>
          <a:xfrm>
            <a:off x="659078" y="508379"/>
            <a:ext cx="932521" cy="939290"/>
          </a:xfrm>
          <a:prstGeom prst="rect">
            <a:avLst/>
          </a:prstGeom>
        </p:spPr>
      </p:pic>
      <p:sp>
        <p:nvSpPr>
          <p:cNvPr id="7" name="标题 1"/>
          <p:cNvSpPr txBox="1"/>
          <p:nvPr>
            <p:custDataLst>
              <p:tags r:id="rId5"/>
            </p:custDataLst>
          </p:nvPr>
        </p:nvSpPr>
        <p:spPr bwMode="auto">
          <a:xfrm>
            <a:off x="5360007" y="557338"/>
            <a:ext cx="1921447" cy="502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lstStyle>
            <a:lvl1pPr algn="l" rtl="0" fontAlgn="base">
              <a:spcBef>
                <a:spcPct val="0"/>
              </a:spcBef>
              <a:spcAft>
                <a:spcPct val="0"/>
              </a:spcAft>
              <a:defRPr sz="3200" b="0" kern="1200" cap="all">
                <a:solidFill>
                  <a:schemeClr val="tx1"/>
                </a:solidFill>
                <a:latin typeface="微软雅黑" panose="020B0503020204020204" pitchFamily="34" charset="-122"/>
                <a:ea typeface="微软雅黑" panose="020B0503020204020204" pitchFamily="34" charset="-122"/>
                <a:cs typeface="+mj-cs"/>
              </a:defRPr>
            </a:lvl1pPr>
            <a:lvl2pPr algn="ctr" rtl="0" fontAlgn="base">
              <a:spcBef>
                <a:spcPct val="0"/>
              </a:spcBef>
              <a:spcAft>
                <a:spcPct val="0"/>
              </a:spcAft>
              <a:defRPr sz="5900">
                <a:solidFill>
                  <a:schemeClr val="tx1"/>
                </a:solidFill>
                <a:latin typeface="Calibri" panose="020F0502020204030204"/>
                <a:ea typeface="宋体" panose="02010600030101010101" pitchFamily="2" charset="-122"/>
              </a:defRPr>
            </a:lvl2pPr>
            <a:lvl3pPr algn="ctr" rtl="0" fontAlgn="base">
              <a:spcBef>
                <a:spcPct val="0"/>
              </a:spcBef>
              <a:spcAft>
                <a:spcPct val="0"/>
              </a:spcAft>
              <a:defRPr sz="5900">
                <a:solidFill>
                  <a:schemeClr val="tx1"/>
                </a:solidFill>
                <a:latin typeface="Calibri" panose="020F0502020204030204"/>
                <a:ea typeface="宋体" panose="02010600030101010101" pitchFamily="2" charset="-122"/>
              </a:defRPr>
            </a:lvl3pPr>
            <a:lvl4pPr algn="ctr" rtl="0" fontAlgn="base">
              <a:spcBef>
                <a:spcPct val="0"/>
              </a:spcBef>
              <a:spcAft>
                <a:spcPct val="0"/>
              </a:spcAft>
              <a:defRPr sz="5900">
                <a:solidFill>
                  <a:schemeClr val="tx1"/>
                </a:solidFill>
                <a:latin typeface="Calibri" panose="020F0502020204030204"/>
                <a:ea typeface="宋体" panose="02010600030101010101" pitchFamily="2" charset="-122"/>
              </a:defRPr>
            </a:lvl4pPr>
            <a:lvl5pPr algn="ctr" rtl="0" fontAlgn="base">
              <a:spcBef>
                <a:spcPct val="0"/>
              </a:spcBef>
              <a:spcAft>
                <a:spcPct val="0"/>
              </a:spcAft>
              <a:defRPr sz="5900">
                <a:solidFill>
                  <a:schemeClr val="tx1"/>
                </a:solidFill>
                <a:latin typeface="Calibri" panose="020F0502020204030204"/>
                <a:ea typeface="宋体" panose="02010600030101010101" pitchFamily="2" charset="-122"/>
              </a:defRPr>
            </a:lvl5pPr>
            <a:lvl6pPr marL="608965" algn="ctr" rtl="0" fontAlgn="base">
              <a:spcBef>
                <a:spcPct val="0"/>
              </a:spcBef>
              <a:spcAft>
                <a:spcPct val="0"/>
              </a:spcAft>
              <a:defRPr sz="5900">
                <a:solidFill>
                  <a:schemeClr val="tx1"/>
                </a:solidFill>
                <a:latin typeface="Calibri" panose="020F0502020204030204"/>
                <a:ea typeface="宋体" panose="02010600030101010101" pitchFamily="2" charset="-122"/>
              </a:defRPr>
            </a:lvl6pPr>
            <a:lvl7pPr marL="1217930" algn="ctr" rtl="0" fontAlgn="base">
              <a:spcBef>
                <a:spcPct val="0"/>
              </a:spcBef>
              <a:spcAft>
                <a:spcPct val="0"/>
              </a:spcAft>
              <a:defRPr sz="5900">
                <a:solidFill>
                  <a:schemeClr val="tx1"/>
                </a:solidFill>
                <a:latin typeface="Calibri" panose="020F0502020204030204"/>
                <a:ea typeface="宋体" panose="02010600030101010101" pitchFamily="2" charset="-122"/>
              </a:defRPr>
            </a:lvl7pPr>
            <a:lvl8pPr marL="1826895" algn="ctr" rtl="0" fontAlgn="base">
              <a:spcBef>
                <a:spcPct val="0"/>
              </a:spcBef>
              <a:spcAft>
                <a:spcPct val="0"/>
              </a:spcAft>
              <a:defRPr sz="5900">
                <a:solidFill>
                  <a:schemeClr val="tx1"/>
                </a:solidFill>
                <a:latin typeface="Calibri" panose="020F0502020204030204"/>
                <a:ea typeface="宋体" panose="02010600030101010101" pitchFamily="2" charset="-122"/>
              </a:defRPr>
            </a:lvl8pPr>
            <a:lvl9pPr marL="2435860" algn="ctr" rtl="0" fontAlgn="base">
              <a:spcBef>
                <a:spcPct val="0"/>
              </a:spcBef>
              <a:spcAft>
                <a:spcPct val="0"/>
              </a:spcAft>
              <a:defRPr sz="5900">
                <a:solidFill>
                  <a:schemeClr val="tx1"/>
                </a:solidFill>
                <a:latin typeface="Calibri" panose="020F0502020204030204"/>
                <a:ea typeface="宋体" panose="02010600030101010101" pitchFamily="2" charset="-122"/>
              </a:defRPr>
            </a:lvl9pPr>
          </a:lstStyle>
          <a:p>
            <a:pPr lvl="0">
              <a:defRPr/>
            </a:pPr>
            <a:r>
              <a:rPr lang="zh-CN" altLang="en-US" sz="3735" b="1">
                <a:solidFill>
                  <a:sysClr val="windowText" lastClr="000000"/>
                </a:solidFill>
              </a:rPr>
              <a:t>课堂练习</a:t>
            </a:r>
            <a:endParaRPr lang="zh-CN" altLang="en-US" sz="3735" b="1">
              <a:solidFill>
                <a:sysClr val="windowText" lastClr="000000"/>
              </a:solidFill>
            </a:endParaRPr>
          </a:p>
        </p:txBody>
      </p:sp>
      <p:sp>
        <p:nvSpPr>
          <p:cNvPr id="5" name="文本框 4"/>
          <p:cNvSpPr txBox="1"/>
          <p:nvPr>
            <p:custDataLst>
              <p:tags r:id="rId6"/>
            </p:custDataLst>
          </p:nvPr>
        </p:nvSpPr>
        <p:spPr>
          <a:xfrm>
            <a:off x="817607" y="1453360"/>
            <a:ext cx="10556787" cy="4616648"/>
          </a:xfrm>
          <a:prstGeom prst="rect">
            <a:avLst/>
          </a:prstGeom>
          <a:noFill/>
        </p:spPr>
        <p:txBody>
          <a:bodyPr wrap="square">
            <a:spAutoFit/>
          </a:bodyPr>
          <a:lstStyle/>
          <a:p>
            <a:pPr algn="l" fontAlgn="ctr">
              <a:lnSpc>
                <a:spcPct val="150000"/>
              </a:lnSpc>
            </a:pPr>
            <a:r>
              <a:rPr lang="en-US" altLang="zh-CN" sz="2800" kern="100">
                <a:latin typeface="黑体" panose="02010609060101010101" pitchFamily="49" charset="-122"/>
                <a:ea typeface="黑体" panose="02010609060101010101" pitchFamily="49" charset="-122"/>
              </a:rPr>
              <a:t>3</a:t>
            </a:r>
            <a:r>
              <a:rPr lang="zh-CN" altLang="zh-CN" sz="2800" kern="100">
                <a:effectLst/>
                <a:latin typeface="黑体" panose="02010609060101010101" pitchFamily="49" charset="-122"/>
                <a:ea typeface="黑体" panose="02010609060101010101" pitchFamily="49" charset="-122"/>
              </a:rPr>
              <a:t>．</a:t>
            </a:r>
            <a:r>
              <a:rPr lang="en-US" altLang="zh-CN" sz="2800" kern="100">
                <a:effectLst/>
                <a:latin typeface="黑体" panose="02010609060101010101" pitchFamily="49" charset="-122"/>
                <a:ea typeface="黑体" panose="02010609060101010101" pitchFamily="49" charset="-122"/>
              </a:rPr>
              <a:t>(2022</a:t>
            </a:r>
            <a:r>
              <a:rPr lang="zh-CN" altLang="zh-CN" sz="2800" kern="100">
                <a:effectLst/>
                <a:latin typeface="黑体" panose="02010609060101010101" pitchFamily="49" charset="-122"/>
                <a:ea typeface="黑体" panose="02010609060101010101" pitchFamily="49" charset="-122"/>
              </a:rPr>
              <a:t>河北卷）在超市，消费者仔细挑选来自世界各国的生鲜海产品：在工厂，中国企业生产的家用电器销往全球各地；在产业园区，一个个重大外资项目加速落地</a:t>
            </a:r>
            <a:r>
              <a:rPr lang="en-US" altLang="zh-CN" sz="2800" kern="100">
                <a:effectLst/>
                <a:latin typeface="黑体" panose="02010609060101010101" pitchFamily="49" charset="-122"/>
                <a:ea typeface="黑体" panose="02010609060101010101" pitchFamily="49" charset="-122"/>
              </a:rPr>
              <a:t>……</a:t>
            </a:r>
            <a:r>
              <a:rPr lang="zh-CN" altLang="zh-CN" sz="2800" kern="100">
                <a:effectLst/>
                <a:latin typeface="黑体" panose="02010609060101010101" pitchFamily="49" charset="-122"/>
                <a:ea typeface="黑体" panose="02010609060101010101" pitchFamily="49" charset="-122"/>
              </a:rPr>
              <a:t>这一幕幕景象的出现得益于（</a:t>
            </a:r>
            <a:r>
              <a:rPr lang="en-US" altLang="zh-CN" sz="2800" kern="100">
                <a:effectLst/>
                <a:latin typeface="黑体" panose="02010609060101010101" pitchFamily="49" charset="-122"/>
                <a:ea typeface="黑体" panose="02010609060101010101" pitchFamily="49" charset="-122"/>
              </a:rPr>
              <a:t>       </a:t>
            </a:r>
            <a:r>
              <a:rPr lang="zh-CN" altLang="zh-CN" sz="2800" kern="100">
                <a:effectLst/>
                <a:latin typeface="黑体" panose="02010609060101010101" pitchFamily="49" charset="-122"/>
                <a:ea typeface="黑体" panose="02010609060101010101" pitchFamily="49" charset="-122"/>
              </a:rPr>
              <a:t>）</a:t>
            </a:r>
            <a:endParaRPr lang="zh-CN" altLang="zh-CN" sz="2800" kern="100">
              <a:effectLst/>
              <a:latin typeface="黑体" panose="02010609060101010101" pitchFamily="49" charset="-122"/>
              <a:ea typeface="黑体" panose="02010609060101010101" pitchFamily="49" charset="-122"/>
            </a:endParaRPr>
          </a:p>
          <a:p>
            <a:pPr algn="l" fontAlgn="ctr">
              <a:lnSpc>
                <a:spcPct val="150000"/>
              </a:lnSpc>
            </a:pPr>
            <a:r>
              <a:rPr lang="zh-CN" altLang="zh-CN" sz="2800" kern="100">
                <a:effectLst/>
                <a:latin typeface="黑体" panose="02010609060101010101" pitchFamily="49" charset="-122"/>
                <a:ea typeface="黑体" panose="02010609060101010101" pitchFamily="49" charset="-122"/>
                <a:cs typeface="宋体" panose="02010600030101010101" pitchFamily="2" charset="-122"/>
              </a:rPr>
              <a:t>①</a:t>
            </a:r>
            <a:r>
              <a:rPr lang="zh-CN" altLang="zh-CN" sz="2800" kern="100">
                <a:effectLst/>
                <a:latin typeface="黑体" panose="02010609060101010101" pitchFamily="49" charset="-122"/>
                <a:ea typeface="黑体" panose="02010609060101010101" pitchFamily="49" charset="-122"/>
              </a:rPr>
              <a:t>我国不断融入全球经济</a:t>
            </a:r>
            <a:r>
              <a:rPr lang="en-US" altLang="zh-CN" sz="2800" kern="100">
                <a:effectLst/>
                <a:latin typeface="黑体" panose="02010609060101010101" pitchFamily="49" charset="-122"/>
                <a:ea typeface="黑体" panose="02010609060101010101" pitchFamily="49" charset="-122"/>
              </a:rPr>
              <a:t>   	</a:t>
            </a:r>
            <a:r>
              <a:rPr lang="zh-CN" altLang="zh-CN" sz="2800" kern="100">
                <a:effectLst/>
                <a:latin typeface="黑体" panose="02010609060101010101" pitchFamily="49" charset="-122"/>
                <a:ea typeface="黑体" panose="02010609060101010101" pitchFamily="49" charset="-122"/>
                <a:cs typeface="宋体" panose="02010600030101010101" pitchFamily="2" charset="-122"/>
              </a:rPr>
              <a:t>②</a:t>
            </a:r>
            <a:r>
              <a:rPr lang="zh-CN" altLang="zh-CN" sz="2800" kern="100">
                <a:effectLst/>
                <a:latin typeface="黑体" panose="02010609060101010101" pitchFamily="49" charset="-122"/>
                <a:ea typeface="黑体" panose="02010609060101010101" pitchFamily="49" charset="-122"/>
              </a:rPr>
              <a:t>我国坚定不移扩大开放</a:t>
            </a:r>
            <a:r>
              <a:rPr lang="en-US" altLang="zh-CN" sz="2800" kern="100">
                <a:effectLst/>
                <a:latin typeface="黑体" panose="02010609060101010101" pitchFamily="49" charset="-122"/>
                <a:ea typeface="黑体" panose="02010609060101010101" pitchFamily="49" charset="-122"/>
              </a:rPr>
              <a:t>   </a:t>
            </a:r>
            <a:endParaRPr lang="zh-CN" altLang="zh-CN" sz="2800" kern="100">
              <a:effectLst/>
              <a:latin typeface="黑体" panose="02010609060101010101" pitchFamily="49" charset="-122"/>
              <a:ea typeface="黑体" panose="02010609060101010101" pitchFamily="49" charset="-122"/>
            </a:endParaRPr>
          </a:p>
          <a:p>
            <a:pPr algn="l" fontAlgn="ctr">
              <a:lnSpc>
                <a:spcPct val="150000"/>
              </a:lnSpc>
            </a:pPr>
            <a:r>
              <a:rPr lang="zh-CN" altLang="zh-CN" sz="2800" kern="100">
                <a:effectLst/>
                <a:latin typeface="黑体" panose="02010609060101010101" pitchFamily="49" charset="-122"/>
                <a:ea typeface="黑体" panose="02010609060101010101" pitchFamily="49" charset="-122"/>
                <a:cs typeface="宋体" panose="02010600030101010101" pitchFamily="2" charset="-122"/>
              </a:rPr>
              <a:t>③</a:t>
            </a:r>
            <a:r>
              <a:rPr lang="zh-CN" altLang="zh-CN" sz="2800" kern="100">
                <a:effectLst/>
                <a:latin typeface="黑体" panose="02010609060101010101" pitchFamily="49" charset="-122"/>
                <a:ea typeface="黑体" panose="02010609060101010101" pitchFamily="49" charset="-122"/>
              </a:rPr>
              <a:t>国家间发展差距在缩小</a:t>
            </a:r>
            <a:r>
              <a:rPr lang="en-US" altLang="zh-CN" sz="2800" kern="100">
                <a:effectLst/>
                <a:latin typeface="黑体" panose="02010609060101010101" pitchFamily="49" charset="-122"/>
                <a:ea typeface="黑体" panose="02010609060101010101" pitchFamily="49" charset="-122"/>
              </a:rPr>
              <a:t>   	</a:t>
            </a:r>
            <a:r>
              <a:rPr lang="zh-CN" altLang="zh-CN" sz="2800" kern="100">
                <a:effectLst/>
                <a:latin typeface="黑体" panose="02010609060101010101" pitchFamily="49" charset="-122"/>
                <a:ea typeface="黑体" panose="02010609060101010101" pitchFamily="49" charset="-122"/>
                <a:cs typeface="宋体" panose="02010600030101010101" pitchFamily="2" charset="-122"/>
              </a:rPr>
              <a:t>④</a:t>
            </a:r>
            <a:r>
              <a:rPr lang="zh-CN" altLang="zh-CN" sz="2800" kern="100">
                <a:effectLst/>
                <a:latin typeface="黑体" panose="02010609060101010101" pitchFamily="49" charset="-122"/>
                <a:ea typeface="黑体" panose="02010609060101010101" pitchFamily="49" charset="-122"/>
              </a:rPr>
              <a:t>世界多极化格局的形成</a:t>
            </a:r>
            <a:endParaRPr lang="zh-CN" altLang="zh-CN" sz="2800" kern="100">
              <a:effectLst/>
              <a:latin typeface="黑体" panose="02010609060101010101" pitchFamily="49" charset="-122"/>
              <a:ea typeface="黑体" panose="02010609060101010101" pitchFamily="49" charset="-122"/>
            </a:endParaRPr>
          </a:p>
          <a:p>
            <a:pPr marL="342900" lvl="0" indent="-342900" algn="l" fontAlgn="ctr">
              <a:lnSpc>
                <a:spcPct val="150000"/>
              </a:lnSpc>
              <a:buFont typeface="+mj-lt"/>
              <a:buAutoNum type="alphaUcPeriod"/>
            </a:pPr>
            <a:r>
              <a:rPr lang="zh-CN" altLang="zh-CN" sz="2800" kern="100">
                <a:effectLst/>
                <a:latin typeface="黑体" panose="02010609060101010101" pitchFamily="49" charset="-122"/>
                <a:ea typeface="黑体" panose="02010609060101010101" pitchFamily="49" charset="-122"/>
                <a:cs typeface="宋体" panose="02010600030101010101" pitchFamily="2" charset="-122"/>
              </a:rPr>
              <a:t>①②</a:t>
            </a:r>
            <a:r>
              <a:rPr lang="en-US" altLang="zh-CN" sz="2800" kern="100">
                <a:effectLst/>
                <a:latin typeface="黑体" panose="02010609060101010101" pitchFamily="49" charset="-122"/>
                <a:ea typeface="黑体" panose="02010609060101010101" pitchFamily="49" charset="-122"/>
              </a:rPr>
              <a:t>	B</a:t>
            </a:r>
            <a:r>
              <a:rPr lang="zh-CN" altLang="zh-CN" sz="2800" kern="100">
                <a:effectLst/>
                <a:latin typeface="黑体" panose="02010609060101010101" pitchFamily="49" charset="-122"/>
                <a:ea typeface="黑体" panose="02010609060101010101" pitchFamily="49" charset="-122"/>
              </a:rPr>
              <a:t>．</a:t>
            </a:r>
            <a:r>
              <a:rPr lang="zh-CN" altLang="zh-CN" sz="2800" kern="100">
                <a:effectLst/>
                <a:latin typeface="黑体" panose="02010609060101010101" pitchFamily="49" charset="-122"/>
                <a:ea typeface="黑体" panose="02010609060101010101" pitchFamily="49" charset="-122"/>
                <a:cs typeface="宋体" panose="02010600030101010101" pitchFamily="2" charset="-122"/>
              </a:rPr>
              <a:t>①③</a:t>
            </a:r>
            <a:r>
              <a:rPr lang="en-US" altLang="zh-CN" sz="2800" kern="100">
                <a:effectLst/>
                <a:latin typeface="黑体" panose="02010609060101010101" pitchFamily="49" charset="-122"/>
                <a:ea typeface="黑体" panose="02010609060101010101" pitchFamily="49" charset="-122"/>
              </a:rPr>
              <a:t>	C</a:t>
            </a:r>
            <a:r>
              <a:rPr lang="zh-CN" altLang="zh-CN" sz="2800" kern="100">
                <a:effectLst/>
                <a:latin typeface="黑体" panose="02010609060101010101" pitchFamily="49" charset="-122"/>
                <a:ea typeface="黑体" panose="02010609060101010101" pitchFamily="49" charset="-122"/>
              </a:rPr>
              <a:t>．</a:t>
            </a:r>
            <a:r>
              <a:rPr lang="zh-CN" altLang="zh-CN" sz="2800" kern="100">
                <a:effectLst/>
                <a:latin typeface="黑体" panose="02010609060101010101" pitchFamily="49" charset="-122"/>
                <a:ea typeface="黑体" panose="02010609060101010101" pitchFamily="49" charset="-122"/>
                <a:cs typeface="宋体" panose="02010600030101010101" pitchFamily="2" charset="-122"/>
              </a:rPr>
              <a:t>②④</a:t>
            </a:r>
            <a:r>
              <a:rPr lang="en-US" altLang="zh-CN" sz="2800" kern="100">
                <a:effectLst/>
                <a:latin typeface="黑体" panose="02010609060101010101" pitchFamily="49" charset="-122"/>
                <a:ea typeface="黑体" panose="02010609060101010101" pitchFamily="49" charset="-122"/>
              </a:rPr>
              <a:t>	D</a:t>
            </a:r>
            <a:r>
              <a:rPr lang="zh-CN" altLang="zh-CN" sz="2800" kern="100">
                <a:effectLst/>
                <a:latin typeface="黑体" panose="02010609060101010101" pitchFamily="49" charset="-122"/>
                <a:ea typeface="黑体" panose="02010609060101010101" pitchFamily="49" charset="-122"/>
              </a:rPr>
              <a:t>．</a:t>
            </a:r>
            <a:r>
              <a:rPr lang="zh-CN" altLang="zh-CN" sz="2800" kern="100">
                <a:effectLst/>
                <a:latin typeface="黑体" panose="02010609060101010101" pitchFamily="49" charset="-122"/>
                <a:ea typeface="黑体" panose="02010609060101010101" pitchFamily="49" charset="-122"/>
                <a:cs typeface="宋体" panose="02010600030101010101" pitchFamily="2" charset="-122"/>
              </a:rPr>
              <a:t>③④</a:t>
            </a:r>
            <a:endParaRPr lang="zh-CN" altLang="zh-CN" sz="2800" kern="100">
              <a:effectLst/>
              <a:latin typeface="黑体" panose="02010609060101010101" pitchFamily="49" charset="-122"/>
              <a:ea typeface="黑体" panose="02010609060101010101" pitchFamily="49" charset="-122"/>
            </a:endParaRPr>
          </a:p>
        </p:txBody>
      </p:sp>
      <p:sp>
        <p:nvSpPr>
          <p:cNvPr id="8" name="文本框 7"/>
          <p:cNvSpPr txBox="1"/>
          <p:nvPr>
            <p:custDataLst>
              <p:tags r:id="rId7"/>
            </p:custDataLst>
          </p:nvPr>
        </p:nvSpPr>
        <p:spPr>
          <a:xfrm>
            <a:off x="1591599" y="3038408"/>
            <a:ext cx="1648495" cy="1446550"/>
          </a:xfrm>
          <a:prstGeom prst="rect">
            <a:avLst/>
          </a:prstGeom>
          <a:noFill/>
        </p:spPr>
        <p:txBody>
          <a:bodyPr wrap="square" rtlCol="0">
            <a:spAutoFit/>
          </a:bodyPr>
          <a:lstStyle/>
          <a:p>
            <a:r>
              <a:rPr lang="en-US" altLang="zh-CN" sz="8800" b="1">
                <a:solidFill>
                  <a:srgbClr val="FF0000"/>
                </a:solidFill>
              </a:rPr>
              <a:t>A</a:t>
            </a:r>
            <a:endParaRPr lang="zh-CN" altLang="en-US" sz="8800" b="1">
              <a:solidFill>
                <a:srgbClr val="FF0000"/>
              </a:solidFill>
            </a:endParaRPr>
          </a:p>
        </p:txBody>
      </p:sp>
      <p:pic>
        <p:nvPicPr>
          <p:cNvPr id="9" name="New picture"/>
          <p:cNvPicPr/>
          <p:nvPr>
            <p:custDataLst>
              <p:tags r:id="rId8"/>
            </p:custDataLst>
          </p:nvPr>
        </p:nvPicPr>
        <p:blipFill>
          <a:blip r:embed="rId9"/>
          <a:stretch>
            <a:fillRect/>
          </a:stretch>
        </p:blipFill>
        <p:spPr>
          <a:xfrm>
            <a:off x="12319000" y="10820400"/>
            <a:ext cx="355600" cy="266700"/>
          </a:xfrm>
          <a:prstGeom prst="cube">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0-#ppt_w/2"/>
                                          </p:val>
                                        </p:tav>
                                        <p:tav tm="100000">
                                          <p:val>
                                            <p:strVal val="#ppt_x"/>
                                          </p:val>
                                        </p:tav>
                                      </p:tavLst>
                                    </p:anim>
                                    <p:anim calcmode="lin" valueType="num">
                                      <p:cBhvr additive="base">
                                        <p:cTn id="8" dur="1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500" fill="hold"/>
                                        <p:tgtEl>
                                          <p:spTgt spid="6"/>
                                        </p:tgtEl>
                                        <p:attrNameLst>
                                          <p:attrName>ppt_x</p:attrName>
                                        </p:attrNameLst>
                                      </p:cBhvr>
                                      <p:tavLst>
                                        <p:tav tm="0">
                                          <p:val>
                                            <p:strVal val="0-#ppt_w/2"/>
                                          </p:val>
                                        </p:tav>
                                        <p:tav tm="100000">
                                          <p:val>
                                            <p:strVal val="#ppt_x"/>
                                          </p:val>
                                        </p:tav>
                                      </p:tavLst>
                                    </p:anim>
                                    <p:anim calcmode="lin" valueType="num">
                                      <p:cBhvr additive="base">
                                        <p:cTn id="12" dur="1500" fill="hold"/>
                                        <p:tgtEl>
                                          <p:spTgt spid="6"/>
                                        </p:tgtEl>
                                        <p:attrNameLst>
                                          <p:attrName>ppt_y</p:attrName>
                                        </p:attrNameLst>
                                      </p:cBhvr>
                                      <p:tavLst>
                                        <p:tav tm="0">
                                          <p:val>
                                            <p:strVal val="#ppt_y"/>
                                          </p:val>
                                        </p:tav>
                                        <p:tav tm="100000">
                                          <p:val>
                                            <p:strVal val="#ppt_y"/>
                                          </p:val>
                                        </p:tav>
                                      </p:tavLst>
                                    </p:anim>
                                  </p:childTnLst>
                                </p:cTn>
                              </p:par>
                              <p:par>
                                <p:cTn id="13" presetID="1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p:tgtEl>
                                          <p:spTgt spid="7"/>
                                        </p:tgtEl>
                                        <p:attrNameLst>
                                          <p:attrName>ppt_y</p:attrName>
                                        </p:attrNameLst>
                                      </p:cBhvr>
                                      <p:tavLst>
                                        <p:tav tm="0">
                                          <p:val>
                                            <p:strVal val="#ppt_y+#ppt_h*1.125000"/>
                                          </p:val>
                                        </p:tav>
                                        <p:tav tm="100000">
                                          <p:val>
                                            <p:strVal val="#ppt_y"/>
                                          </p:val>
                                        </p:tav>
                                      </p:tavLst>
                                    </p:anim>
                                    <p:animEffect transition="in" filter="wipe(up)">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矩形 124"/>
          <p:cNvSpPr/>
          <p:nvPr>
            <p:custDataLst>
              <p:tags r:id="rId1"/>
            </p:custDataLst>
          </p:nvPr>
        </p:nvSpPr>
        <p:spPr>
          <a:xfrm>
            <a:off x="2776229" y="4633178"/>
            <a:ext cx="3613772" cy="1107996"/>
          </a:xfrm>
          <a:prstGeom prst="rect">
            <a:avLst/>
          </a:prstGeom>
          <a:ln>
            <a:solidFill>
              <a:schemeClr val="tx1"/>
            </a:solidFill>
          </a:ln>
        </p:spPr>
        <p:txBody>
          <a:bodyPr wrap="square">
            <a:spAutoFit/>
          </a:bodyPr>
          <a:lstStyle/>
          <a:p>
            <a:pPr algn="ctr" defTabSz="914400" eaLnBrk="1" fontAlgn="auto" hangingPunct="1">
              <a:spcBef>
                <a:spcPct val="0"/>
              </a:spcBef>
              <a:spcAft>
                <a:spcPct val="0"/>
              </a:spcAft>
            </a:pPr>
            <a:r>
              <a:rPr lang="zh-CN" altLang="en-US" sz="2200" b="1" dirty="0">
                <a:solidFill>
                  <a:schemeClr val="tx1"/>
                </a:solidFill>
                <a:latin typeface="微软雅黑" panose="020B0503020204020204" pitchFamily="34" charset="-122"/>
                <a:ea typeface="微软雅黑" panose="020B0503020204020204" pitchFamily="34" charset="-122"/>
                <a:cs typeface="Arial" panose="020B0604020202020204"/>
              </a:rPr>
              <a:t>美国确立世界</a:t>
            </a:r>
            <a:r>
              <a:rPr lang="zh-CN" altLang="en-US" sz="2200" b="1" dirty="0">
                <a:solidFill>
                  <a:srgbClr val="FF0000"/>
                </a:solidFill>
                <a:latin typeface="微软雅黑" panose="020B0503020204020204" pitchFamily="34" charset="-122"/>
                <a:ea typeface="微软雅黑" panose="020B0503020204020204" pitchFamily="34" charset="-122"/>
                <a:cs typeface="Arial" panose="020B0604020202020204"/>
              </a:rPr>
              <a:t>超级大国领导地位</a:t>
            </a:r>
            <a:r>
              <a:rPr lang="zh-CN" altLang="en-US" sz="2200" b="1" dirty="0">
                <a:solidFill>
                  <a:schemeClr val="tx1"/>
                </a:solidFill>
                <a:latin typeface="微软雅黑" panose="020B0503020204020204" pitchFamily="34" charset="-122"/>
                <a:ea typeface="微软雅黑" panose="020B0503020204020204" pitchFamily="34" charset="-122"/>
                <a:cs typeface="Arial" panose="020B0604020202020204"/>
              </a:rPr>
              <a:t>的标志，一个以</a:t>
            </a:r>
            <a:r>
              <a:rPr lang="zh-CN" altLang="en-US" sz="2200" b="1" dirty="0">
                <a:solidFill>
                  <a:srgbClr val="FF0000"/>
                </a:solidFill>
                <a:latin typeface="微软雅黑" panose="020B0503020204020204" pitchFamily="34" charset="-122"/>
                <a:ea typeface="微软雅黑" panose="020B0503020204020204" pitchFamily="34" charset="-122"/>
                <a:cs typeface="Arial" panose="020B0604020202020204"/>
              </a:rPr>
              <a:t>美国为主导</a:t>
            </a:r>
            <a:r>
              <a:rPr lang="zh-CN" altLang="en-US" sz="2200" b="1" dirty="0">
                <a:solidFill>
                  <a:schemeClr val="tx1"/>
                </a:solidFill>
                <a:latin typeface="微软雅黑" panose="020B0503020204020204" pitchFamily="34" charset="-122"/>
                <a:ea typeface="微软雅黑" panose="020B0503020204020204" pitchFamily="34" charset="-122"/>
                <a:cs typeface="Arial" panose="020B0604020202020204"/>
              </a:rPr>
              <a:t>的世界格局基本形成</a:t>
            </a:r>
            <a:endParaRPr lang="zh-CN" altLang="en-US" sz="2200" b="1" dirty="0">
              <a:solidFill>
                <a:schemeClr val="tx1"/>
              </a:solidFill>
              <a:latin typeface="微软雅黑" panose="020B0503020204020204" pitchFamily="34" charset="-122"/>
              <a:ea typeface="微软雅黑" panose="020B0503020204020204" pitchFamily="34" charset="-122"/>
              <a:cs typeface="Arial" panose="020B0604020202020204"/>
            </a:endParaRPr>
          </a:p>
        </p:txBody>
      </p:sp>
      <p:sp>
        <p:nvSpPr>
          <p:cNvPr id="126" name="矩形 125"/>
          <p:cNvSpPr/>
          <p:nvPr>
            <p:custDataLst>
              <p:tags r:id="rId2"/>
            </p:custDataLst>
          </p:nvPr>
        </p:nvSpPr>
        <p:spPr>
          <a:xfrm>
            <a:off x="9422925" y="4650740"/>
            <a:ext cx="2719705" cy="1107996"/>
          </a:xfrm>
          <a:prstGeom prst="rect">
            <a:avLst/>
          </a:prstGeom>
          <a:ln>
            <a:solidFill>
              <a:schemeClr val="tx1"/>
            </a:solidFill>
          </a:ln>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200" b="1"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Arial" panose="020B0604020202020204"/>
              </a:rPr>
              <a:t>冷战结束，</a:t>
            </a:r>
            <a:r>
              <a:rPr kumimoji="0" lang="zh-CN" altLang="en-US" sz="2200" b="1" i="0" u="none" strike="noStrike" kern="1200" cap="none" spc="0" normalizeH="0" baseline="0" noProof="0">
                <a:ln>
                  <a:noFill/>
                </a:ln>
                <a:solidFill>
                  <a:srgbClr val="FF0000"/>
                </a:solidFill>
                <a:effectLst/>
                <a:uLnTx/>
                <a:uFillTx/>
                <a:latin typeface="微软雅黑" panose="020B0503020204020204" pitchFamily="34" charset="-122"/>
                <a:ea typeface="微软雅黑" panose="020B0503020204020204" pitchFamily="34" charset="-122"/>
                <a:cs typeface="Arial" panose="020B0604020202020204"/>
              </a:rPr>
              <a:t>两极</a:t>
            </a:r>
            <a:r>
              <a:rPr lang="zh-CN" altLang="en-US" sz="2200" b="1" noProof="0">
                <a:ln>
                  <a:noFill/>
                </a:ln>
                <a:solidFill>
                  <a:srgbClr val="FF0000"/>
                </a:solidFill>
                <a:effectLst/>
                <a:uLnTx/>
                <a:uFillTx/>
                <a:latin typeface="微软雅黑" panose="020B0503020204020204" pitchFamily="34" charset="-122"/>
                <a:ea typeface="微软雅黑" panose="020B0503020204020204" pitchFamily="34" charset="-122"/>
                <a:sym typeface="+mn-ea"/>
              </a:rPr>
              <a:t>格局</a:t>
            </a:r>
            <a:r>
              <a:rPr kumimoji="0" lang="zh-CN" altLang="en-US" sz="2200" b="1" i="0" u="none" strike="noStrike" kern="1200" cap="none" spc="0" normalizeH="0" baseline="0" noProof="0">
                <a:ln>
                  <a:noFill/>
                </a:ln>
                <a:solidFill>
                  <a:srgbClr val="FF0000"/>
                </a:solidFill>
                <a:effectLst/>
                <a:uLnTx/>
                <a:uFillTx/>
                <a:latin typeface="微软雅黑" panose="020B0503020204020204" pitchFamily="34" charset="-122"/>
                <a:ea typeface="微软雅黑" panose="020B0503020204020204" pitchFamily="34" charset="-122"/>
                <a:cs typeface="Arial" panose="020B0604020202020204"/>
              </a:rPr>
              <a:t>消失</a:t>
            </a:r>
            <a:r>
              <a:rPr kumimoji="0" lang="zh-CN" altLang="en-US" sz="2200" b="1" i="0" u="none" strike="noStrike" kern="1200" cap="none" spc="0" normalizeH="0" baseline="0" noProof="0">
                <a:ln>
                  <a:noFill/>
                </a:ln>
                <a:solidFill>
                  <a:srgbClr val="7030A0"/>
                </a:solidFill>
                <a:effectLst/>
                <a:uLnTx/>
                <a:uFillTx/>
                <a:latin typeface="微软雅黑" panose="020B0503020204020204" pitchFamily="34" charset="-122"/>
                <a:ea typeface="微软雅黑" panose="020B0503020204020204" pitchFamily="34" charset="-122"/>
                <a:cs typeface="Arial" panose="020B0604020202020204"/>
              </a:rPr>
              <a:t>，</a:t>
            </a:r>
            <a:r>
              <a:rPr kumimoji="0" lang="zh-CN" altLang="en-US" sz="2200" b="1"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Arial" panose="020B0604020202020204"/>
              </a:rPr>
              <a:t>世界进入</a:t>
            </a:r>
            <a:r>
              <a:rPr kumimoji="0" lang="zh-CN" altLang="en-US" sz="2200" b="1" i="0" u="none" strike="noStrike" kern="1200" cap="none" spc="0" normalizeH="0" baseline="0" noProof="0">
                <a:ln>
                  <a:noFill/>
                </a:ln>
                <a:solidFill>
                  <a:srgbClr val="FF0000"/>
                </a:solidFill>
                <a:effectLst/>
                <a:uLnTx/>
                <a:uFillTx/>
                <a:latin typeface="微软雅黑" panose="020B0503020204020204" pitchFamily="34" charset="-122"/>
                <a:ea typeface="微软雅黑" panose="020B0503020204020204" pitchFamily="34" charset="-122"/>
                <a:cs typeface="Arial" panose="020B0604020202020204"/>
              </a:rPr>
              <a:t>多极化</a:t>
            </a:r>
            <a:r>
              <a:rPr kumimoji="0" lang="zh-CN" altLang="en-US" sz="2200" b="1"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Arial" panose="020B0604020202020204"/>
              </a:rPr>
              <a:t>趋势</a:t>
            </a:r>
            <a:endParaRPr kumimoji="0" lang="zh-CN" altLang="en-US" sz="2200" b="1"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Arial" panose="020B0604020202020204"/>
            </a:endParaRPr>
          </a:p>
        </p:txBody>
      </p:sp>
      <p:sp>
        <p:nvSpPr>
          <p:cNvPr id="127" name="PA_椭圆 37"/>
          <p:cNvSpPr/>
          <p:nvPr>
            <p:custDataLst>
              <p:tags r:id="rId3"/>
            </p:custDataLst>
          </p:nvPr>
        </p:nvSpPr>
        <p:spPr>
          <a:xfrm>
            <a:off x="1037197" y="3693089"/>
            <a:ext cx="939632" cy="939632"/>
          </a:xfrm>
          <a:prstGeom prst="ellipse">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b="0" i="0" u="none" strike="noStrike" kern="1200" cap="none" spc="0" normalizeH="0" baseline="0" noProof="0">
              <a:ln>
                <a:noFill/>
              </a:ln>
              <a:solidFill>
                <a:schemeClr val="tx1"/>
              </a:solidFill>
              <a:effectLst/>
              <a:uLnTx/>
              <a:uFillTx/>
              <a:latin typeface="微软雅黑 Light" panose="020B0502040204020203" charset="-122"/>
              <a:ea typeface="微软雅黑 Light" panose="020B0502040204020203" charset="-122"/>
              <a:cs typeface="Arial" panose="020B0604020202020204"/>
            </a:endParaRPr>
          </a:p>
        </p:txBody>
      </p:sp>
      <p:sp>
        <p:nvSpPr>
          <p:cNvPr id="129" name="PA_文本框 51"/>
          <p:cNvSpPr txBox="1"/>
          <p:nvPr>
            <p:custDataLst>
              <p:tags r:id="rId4"/>
            </p:custDataLst>
          </p:nvPr>
        </p:nvSpPr>
        <p:spPr>
          <a:xfrm>
            <a:off x="4365273" y="3925685"/>
            <a:ext cx="941283" cy="461665"/>
          </a:xfrm>
          <a:prstGeom prst="rect">
            <a:avLst/>
          </a:prstGeom>
          <a:noFill/>
          <a:ln>
            <a:noFill/>
          </a:ln>
        </p:spPr>
        <p:txBody>
          <a:bodyPr wrap="non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a:ln>
                  <a:noFill/>
                </a:ln>
                <a:solidFill>
                  <a:srgbClr val="FF0000"/>
                </a:solidFill>
                <a:effectLst/>
                <a:uLnTx/>
                <a:uFillTx/>
                <a:latin typeface="微软雅黑" panose="020B0503020204020204" pitchFamily="34" charset="-122"/>
                <a:ea typeface="微软雅黑" panose="020B0503020204020204" pitchFamily="34" charset="-122"/>
                <a:cs typeface="Arial" panose="020B0604020202020204"/>
              </a:rPr>
              <a:t>1949</a:t>
            </a:r>
            <a:endParaRPr kumimoji="0" lang="zh-CN" altLang="en-US" sz="2400" b="1" i="0" u="none" strike="noStrike" kern="1200" cap="none" spc="0" normalizeH="0" baseline="0" noProof="0">
              <a:ln>
                <a:noFill/>
              </a:ln>
              <a:solidFill>
                <a:srgbClr val="FF0000"/>
              </a:solidFill>
              <a:effectLst/>
              <a:uLnTx/>
              <a:uFillTx/>
              <a:latin typeface="微软雅黑" panose="020B0503020204020204" pitchFamily="34" charset="-122"/>
              <a:ea typeface="微软雅黑" panose="020B0503020204020204" pitchFamily="34" charset="-122"/>
              <a:cs typeface="Arial" panose="020B0604020202020204"/>
            </a:endParaRPr>
          </a:p>
        </p:txBody>
      </p:sp>
      <p:cxnSp>
        <p:nvCxnSpPr>
          <p:cNvPr id="130" name="PA_直接连接符 6"/>
          <p:cNvCxnSpPr/>
          <p:nvPr>
            <p:custDataLst>
              <p:tags r:id="rId5"/>
            </p:custDataLst>
          </p:nvPr>
        </p:nvCxnSpPr>
        <p:spPr>
          <a:xfrm>
            <a:off x="-218764" y="4305780"/>
            <a:ext cx="125596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PA_直接连接符 55"/>
          <p:cNvCxnSpPr/>
          <p:nvPr>
            <p:custDataLst>
              <p:tags r:id="rId6"/>
            </p:custDataLst>
          </p:nvPr>
        </p:nvCxnSpPr>
        <p:spPr>
          <a:xfrm>
            <a:off x="11814113" y="4151451"/>
            <a:ext cx="328363" cy="834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PA_直接连接符 56"/>
          <p:cNvCxnSpPr>
            <a:endCxn id="139" idx="1"/>
          </p:cNvCxnSpPr>
          <p:nvPr>
            <p:custDataLst>
              <p:tags r:id="rId7"/>
            </p:custDataLst>
          </p:nvPr>
        </p:nvCxnSpPr>
        <p:spPr>
          <a:xfrm flipV="1">
            <a:off x="9086785" y="4126632"/>
            <a:ext cx="761049" cy="133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PA_直接连接符 57"/>
          <p:cNvCxnSpPr>
            <a:stCxn id="129" idx="3"/>
            <a:endCxn id="138" idx="2"/>
          </p:cNvCxnSpPr>
          <p:nvPr>
            <p:custDataLst>
              <p:tags r:id="rId8"/>
            </p:custDataLst>
          </p:nvPr>
        </p:nvCxnSpPr>
        <p:spPr>
          <a:xfrm>
            <a:off x="5306556" y="4156518"/>
            <a:ext cx="2306123" cy="63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PA_直接连接符 59"/>
          <p:cNvCxnSpPr/>
          <p:nvPr>
            <p:custDataLst>
              <p:tags r:id="rId9"/>
            </p:custDataLst>
          </p:nvPr>
        </p:nvCxnSpPr>
        <p:spPr>
          <a:xfrm>
            <a:off x="1975674" y="4162905"/>
            <a:ext cx="241519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8" name="PA_椭圆 37"/>
          <p:cNvSpPr/>
          <p:nvPr>
            <p:custDataLst>
              <p:tags r:id="rId10"/>
            </p:custDataLst>
          </p:nvPr>
        </p:nvSpPr>
        <p:spPr>
          <a:xfrm>
            <a:off x="7612679" y="3693089"/>
            <a:ext cx="1338967" cy="939632"/>
          </a:xfrm>
          <a:prstGeom prst="ellipse">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b="0" i="0" u="none" strike="noStrike" kern="1200" cap="none" spc="0" normalizeH="0" baseline="0" noProof="0">
              <a:ln>
                <a:noFill/>
              </a:ln>
              <a:solidFill>
                <a:schemeClr val="tx1"/>
              </a:solidFill>
              <a:effectLst/>
              <a:uLnTx/>
              <a:uFillTx/>
              <a:latin typeface="微软雅黑 Light" panose="020B0502040204020203" charset="-122"/>
              <a:ea typeface="微软雅黑 Light" panose="020B0502040204020203" charset="-122"/>
              <a:cs typeface="Arial" panose="020B0604020202020204"/>
            </a:endParaRPr>
          </a:p>
        </p:txBody>
      </p:sp>
      <p:sp>
        <p:nvSpPr>
          <p:cNvPr id="139" name="PA_文本框 51"/>
          <p:cNvSpPr txBox="1"/>
          <p:nvPr>
            <p:custDataLst>
              <p:tags r:id="rId11"/>
            </p:custDataLst>
          </p:nvPr>
        </p:nvSpPr>
        <p:spPr>
          <a:xfrm>
            <a:off x="9847834" y="3895799"/>
            <a:ext cx="1740151" cy="461665"/>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a:ln>
                  <a:noFill/>
                </a:ln>
                <a:solidFill>
                  <a:srgbClr val="FF0000"/>
                </a:solidFill>
                <a:effectLst/>
                <a:uLnTx/>
                <a:uFillTx/>
                <a:latin typeface="微软雅黑" panose="020B0503020204020204" pitchFamily="34" charset="-122"/>
                <a:ea typeface="微软雅黑" panose="020B0503020204020204" pitchFamily="34" charset="-122"/>
                <a:cs typeface="Arial" panose="020B0604020202020204"/>
              </a:rPr>
              <a:t>20C90S</a:t>
            </a:r>
            <a:r>
              <a:rPr kumimoji="0" lang="zh-CN" altLang="en-US" sz="2400" b="1" i="0" u="none" strike="noStrike" kern="1200" cap="none" spc="0" normalizeH="0" baseline="0" noProof="0">
                <a:ln>
                  <a:noFill/>
                </a:ln>
                <a:solidFill>
                  <a:srgbClr val="FF0000"/>
                </a:solidFill>
                <a:effectLst/>
                <a:uLnTx/>
                <a:uFillTx/>
                <a:latin typeface="微软雅黑" panose="020B0503020204020204" pitchFamily="34" charset="-122"/>
                <a:ea typeface="微软雅黑" panose="020B0503020204020204" pitchFamily="34" charset="-122"/>
                <a:cs typeface="Arial" panose="020B0604020202020204"/>
              </a:rPr>
              <a:t>初</a:t>
            </a:r>
            <a:endParaRPr kumimoji="0" lang="zh-CN" altLang="en-US" sz="2400" b="1" i="0" u="none" strike="noStrike" kern="1200" cap="none" spc="0" normalizeH="0" baseline="0" noProof="0">
              <a:ln>
                <a:noFill/>
              </a:ln>
              <a:solidFill>
                <a:srgbClr val="FF0000"/>
              </a:solidFill>
              <a:effectLst/>
              <a:uLnTx/>
              <a:uFillTx/>
              <a:latin typeface="微软雅黑" panose="020B0503020204020204" pitchFamily="34" charset="-122"/>
              <a:ea typeface="微软雅黑" panose="020B0503020204020204" pitchFamily="34" charset="-122"/>
              <a:cs typeface="Arial" panose="020B0604020202020204"/>
            </a:endParaRPr>
          </a:p>
        </p:txBody>
      </p:sp>
      <p:sp>
        <p:nvSpPr>
          <p:cNvPr id="140" name="PA_文本框 51"/>
          <p:cNvSpPr txBox="1"/>
          <p:nvPr>
            <p:custDataLst>
              <p:tags r:id="rId12"/>
            </p:custDataLst>
          </p:nvPr>
        </p:nvSpPr>
        <p:spPr>
          <a:xfrm>
            <a:off x="7787546" y="3933754"/>
            <a:ext cx="941283" cy="461665"/>
          </a:xfrm>
          <a:prstGeom prst="rect">
            <a:avLst/>
          </a:prstGeom>
          <a:noFill/>
          <a:ln>
            <a:noFill/>
          </a:ln>
        </p:spPr>
        <p:txBody>
          <a:bodyPr wrap="non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a:ln>
                  <a:noFill/>
                </a:ln>
                <a:solidFill>
                  <a:srgbClr val="FF0000"/>
                </a:solidFill>
                <a:effectLst/>
                <a:uLnTx/>
                <a:uFillTx/>
                <a:latin typeface="微软雅黑" panose="020B0503020204020204" pitchFamily="34" charset="-122"/>
                <a:ea typeface="微软雅黑" panose="020B0503020204020204" pitchFamily="34" charset="-122"/>
                <a:cs typeface="Arial" panose="020B0604020202020204"/>
              </a:rPr>
              <a:t>1955</a:t>
            </a:r>
            <a:endParaRPr kumimoji="0" lang="zh-CN" altLang="en-US" sz="2400" b="1" i="0" u="none" strike="noStrike" kern="1200" cap="none" spc="0" normalizeH="0" baseline="0" noProof="0">
              <a:ln>
                <a:noFill/>
              </a:ln>
              <a:solidFill>
                <a:srgbClr val="FF0000"/>
              </a:solidFill>
              <a:effectLst/>
              <a:uLnTx/>
              <a:uFillTx/>
              <a:latin typeface="微软雅黑" panose="020B0503020204020204" pitchFamily="34" charset="-122"/>
              <a:ea typeface="微软雅黑" panose="020B0503020204020204" pitchFamily="34" charset="-122"/>
              <a:cs typeface="Arial" panose="020B0604020202020204"/>
            </a:endParaRPr>
          </a:p>
        </p:txBody>
      </p:sp>
      <p:pic>
        <p:nvPicPr>
          <p:cNvPr id="141" name="图片 140"/>
          <p:cNvPicPr>
            <a:picLocks noChangeAspect="1"/>
          </p:cNvPicPr>
          <p:nvPr>
            <p:custDataLst>
              <p:tags r:id="rId13"/>
            </p:custDataLst>
          </p:nvPr>
        </p:nvPicPr>
        <p:blipFill>
          <a:blip r:embed="rId14" cstate="email"/>
          <a:stretch>
            <a:fillRect/>
          </a:stretch>
        </p:blipFill>
        <p:spPr>
          <a:xfrm>
            <a:off x="3453661" y="1299247"/>
            <a:ext cx="2635512" cy="1585523"/>
          </a:xfrm>
          <a:prstGeom prst="rect">
            <a:avLst/>
          </a:prstGeom>
          <a:ln w="38100" cap="sq">
            <a:solidFill>
              <a:srgbClr val="FFFF00"/>
            </a:solidFill>
            <a:prstDash val="solid"/>
            <a:miter lim="800000"/>
            <a:headEnd/>
            <a:tailEnd/>
          </a:ln>
          <a:effectLst>
            <a:outerShdw blurRad="50800" dist="38100" dir="2700000" algn="tl" rotWithShape="0">
              <a:srgbClr val="000000">
                <a:alpha val="43000"/>
              </a:srgbClr>
            </a:outerShdw>
          </a:effectLst>
        </p:spPr>
      </p:pic>
      <p:sp>
        <p:nvSpPr>
          <p:cNvPr id="142" name="文本框 141"/>
          <p:cNvSpPr txBox="1"/>
          <p:nvPr>
            <p:custDataLst>
              <p:tags r:id="rId15"/>
            </p:custDataLst>
          </p:nvPr>
        </p:nvSpPr>
        <p:spPr>
          <a:xfrm>
            <a:off x="3250521" y="3069704"/>
            <a:ext cx="3057247" cy="523220"/>
          </a:xfrm>
          <a:prstGeom prst="rect">
            <a:avLst/>
          </a:prstGeom>
          <a:noFill/>
        </p:spPr>
        <p:txBody>
          <a:bodyPr wrap="none">
            <a:spAutoFit/>
          </a:bodyPr>
          <a:lstStyle/>
          <a:p>
            <a:pPr eaLnBrk="0" hangingPunct="0">
              <a:spcBef>
                <a:spcPct val="50000"/>
              </a:spcBef>
            </a:pPr>
            <a:r>
              <a:rPr lang="zh-CN" altLang="en-US" sz="2800" b="1" noProof="1">
                <a:gradFill>
                  <a:gsLst>
                    <a:gs pos="0">
                      <a:srgbClr val="012D86"/>
                    </a:gs>
                    <a:gs pos="100000">
                      <a:srgbClr val="0E2557"/>
                    </a:gs>
                  </a:gsLst>
                  <a:lin scaled="0"/>
                </a:gradFill>
                <a:latin typeface="微软雅黑" panose="020B0503020204020204" pitchFamily="34" charset="-122"/>
                <a:ea typeface="微软雅黑" panose="020B0503020204020204" pitchFamily="34" charset="-122"/>
                <a:sym typeface="+mn-ea"/>
              </a:rPr>
              <a:t>北大西洋公约成立</a:t>
            </a:r>
            <a:endParaRPr lang="zh-CN" altLang="en-US" sz="2800" b="1" noProof="1">
              <a:gradFill>
                <a:gsLst>
                  <a:gs pos="0">
                    <a:srgbClr val="012D86"/>
                  </a:gs>
                  <a:gs pos="100000">
                    <a:srgbClr val="0E2557"/>
                  </a:gs>
                </a:gsLst>
                <a:lin scaled="0"/>
              </a:gradFill>
              <a:latin typeface="微软雅黑" panose="020B0503020204020204" pitchFamily="34" charset="-122"/>
              <a:ea typeface="微软雅黑" panose="020B0503020204020204" pitchFamily="34" charset="-122"/>
              <a:sym typeface="+mn-ea"/>
            </a:endParaRPr>
          </a:p>
        </p:txBody>
      </p:sp>
      <p:pic>
        <p:nvPicPr>
          <p:cNvPr id="143" name="图片 142"/>
          <p:cNvPicPr>
            <a:picLocks noChangeAspect="1"/>
          </p:cNvPicPr>
          <p:nvPr>
            <p:custDataLst>
              <p:tags r:id="rId16"/>
            </p:custDataLst>
          </p:nvPr>
        </p:nvPicPr>
        <p:blipFill>
          <a:blip r:embed="rId17" cstate="email"/>
          <a:stretch>
            <a:fillRect/>
          </a:stretch>
        </p:blipFill>
        <p:spPr>
          <a:xfrm>
            <a:off x="6456040" y="1347331"/>
            <a:ext cx="2630744" cy="1554037"/>
          </a:xfrm>
          <a:prstGeom prst="rect">
            <a:avLst/>
          </a:prstGeom>
          <a:ln w="38100" cap="sq">
            <a:solidFill>
              <a:srgbClr val="FFFF00"/>
            </a:solidFill>
            <a:prstDash val="solid"/>
            <a:miter lim="800000"/>
            <a:headEnd/>
            <a:tailEnd/>
          </a:ln>
          <a:effectLst>
            <a:outerShdw blurRad="50800" dist="38100" dir="2700000" algn="tl" rotWithShape="0">
              <a:srgbClr val="000000">
                <a:alpha val="43000"/>
              </a:srgbClr>
            </a:outerShdw>
          </a:effectLst>
        </p:spPr>
      </p:pic>
      <p:sp>
        <p:nvSpPr>
          <p:cNvPr id="144" name="文本框 143"/>
          <p:cNvSpPr txBox="1"/>
          <p:nvPr>
            <p:custDataLst>
              <p:tags r:id="rId18"/>
            </p:custDataLst>
          </p:nvPr>
        </p:nvSpPr>
        <p:spPr>
          <a:xfrm>
            <a:off x="6673803" y="3059206"/>
            <a:ext cx="2727101" cy="523220"/>
          </a:xfrm>
          <a:prstGeom prst="rect">
            <a:avLst/>
          </a:prstGeom>
          <a:noFill/>
        </p:spPr>
        <p:txBody>
          <a:bodyPr wrap="square">
            <a:spAutoFit/>
          </a:bodyPr>
          <a:lstStyle/>
          <a:p>
            <a:pPr eaLnBrk="0" hangingPunct="0">
              <a:spcBef>
                <a:spcPct val="50000"/>
              </a:spcBef>
            </a:pPr>
            <a:r>
              <a:rPr lang="zh-CN" altLang="en-US" sz="2800" b="1" noProof="1">
                <a:gradFill>
                  <a:gsLst>
                    <a:gs pos="0">
                      <a:srgbClr val="012D86"/>
                    </a:gs>
                    <a:gs pos="100000">
                      <a:srgbClr val="0E2557"/>
                    </a:gs>
                  </a:gsLst>
                  <a:lin scaled="0"/>
                </a:gradFill>
                <a:latin typeface="微软雅黑" panose="020B0503020204020204" pitchFamily="34" charset="-122"/>
                <a:ea typeface="微软雅黑" panose="020B0503020204020204" pitchFamily="34" charset="-122"/>
                <a:sym typeface="+mn-ea"/>
              </a:rPr>
              <a:t>华沙条约成立</a:t>
            </a:r>
            <a:endParaRPr lang="zh-CN" altLang="en-US" sz="2800" b="1" noProof="1">
              <a:gradFill>
                <a:gsLst>
                  <a:gs pos="0">
                    <a:srgbClr val="012D86"/>
                  </a:gs>
                  <a:gs pos="100000">
                    <a:srgbClr val="0E2557"/>
                  </a:gs>
                </a:gsLst>
                <a:lin scaled="0"/>
              </a:gradFill>
              <a:latin typeface="微软雅黑" panose="020B0503020204020204" pitchFamily="34" charset="-122"/>
              <a:ea typeface="微软雅黑" panose="020B0503020204020204" pitchFamily="34" charset="-122"/>
              <a:sym typeface="+mn-ea"/>
            </a:endParaRPr>
          </a:p>
        </p:txBody>
      </p:sp>
      <p:sp>
        <p:nvSpPr>
          <p:cNvPr id="145" name="矩形 144"/>
          <p:cNvSpPr/>
          <p:nvPr>
            <p:custDataLst>
              <p:tags r:id="rId19"/>
            </p:custDataLst>
          </p:nvPr>
        </p:nvSpPr>
        <p:spPr>
          <a:xfrm>
            <a:off x="6543197" y="4666615"/>
            <a:ext cx="2792731" cy="1107996"/>
          </a:xfrm>
          <a:prstGeom prst="rect">
            <a:avLst/>
          </a:prstGeom>
          <a:ln>
            <a:solidFill>
              <a:schemeClr val="tx1"/>
            </a:solidFill>
          </a:ln>
        </p:spPr>
        <p:txBody>
          <a:bodyPr wrap="square">
            <a:spAutoFit/>
          </a:bodyPr>
          <a:lstStyle/>
          <a:p>
            <a:pPr algn="l" defTabSz="914400" eaLnBrk="1" fontAlgn="auto" hangingPunct="1">
              <a:spcBef>
                <a:spcPct val="0"/>
              </a:spcBef>
              <a:spcAft>
                <a:spcPct val="0"/>
              </a:spcAft>
            </a:pPr>
            <a:r>
              <a:rPr lang="zh-CN" altLang="en-US" sz="2200" b="1">
                <a:solidFill>
                  <a:schemeClr val="tx1"/>
                </a:solidFill>
                <a:latin typeface="微软雅黑" panose="020B0503020204020204" pitchFamily="34" charset="-122"/>
                <a:ea typeface="微软雅黑" panose="020B0503020204020204" pitchFamily="34" charset="-122"/>
                <a:cs typeface="Arial" panose="020B0604020202020204"/>
              </a:rPr>
              <a:t>两大国际组织的成立，标志着</a:t>
            </a:r>
            <a:r>
              <a:rPr lang="zh-CN" altLang="zh-CN" sz="2200" b="1" kern="10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美国与苏联对峙</a:t>
            </a:r>
            <a:r>
              <a:rPr lang="zh-CN" altLang="en-US" sz="2200" b="1">
                <a:solidFill>
                  <a:srgbClr val="FF0000"/>
                </a:solidFill>
                <a:latin typeface="微软雅黑" panose="020B0503020204020204" pitchFamily="34" charset="-122"/>
                <a:ea typeface="微软雅黑" panose="020B0503020204020204" pitchFamily="34" charset="-122"/>
                <a:cs typeface="Arial" panose="020B0604020202020204"/>
              </a:rPr>
              <a:t>两极格局形成</a:t>
            </a:r>
            <a:endParaRPr lang="zh-CN" altLang="en-US" sz="2200" b="1">
              <a:solidFill>
                <a:srgbClr val="FF0000"/>
              </a:solidFill>
              <a:latin typeface="微软雅黑" panose="020B0503020204020204" pitchFamily="34" charset="-122"/>
              <a:ea typeface="微软雅黑" panose="020B0503020204020204" pitchFamily="34" charset="-122"/>
              <a:cs typeface="Arial" panose="020B0604020202020204"/>
            </a:endParaRPr>
          </a:p>
        </p:txBody>
      </p:sp>
      <p:pic>
        <p:nvPicPr>
          <p:cNvPr id="146" name="图片 145"/>
          <p:cNvPicPr>
            <a:picLocks noChangeAspect="1"/>
          </p:cNvPicPr>
          <p:nvPr>
            <p:custDataLst>
              <p:tags r:id="rId20"/>
            </p:custDataLst>
          </p:nvPr>
        </p:nvPicPr>
        <p:blipFill>
          <a:blip r:embed="rId21" cstate="email"/>
          <a:stretch>
            <a:fillRect/>
          </a:stretch>
        </p:blipFill>
        <p:spPr>
          <a:xfrm>
            <a:off x="9538129" y="1299247"/>
            <a:ext cx="2457380" cy="1602121"/>
          </a:xfrm>
          <a:prstGeom prst="rect">
            <a:avLst/>
          </a:prstGeom>
          <a:ln w="38100" cap="sq">
            <a:solidFill>
              <a:srgbClr val="FFFF00"/>
            </a:solidFill>
            <a:prstDash val="solid"/>
            <a:miter lim="800000"/>
            <a:headEnd/>
            <a:tailEnd/>
          </a:ln>
          <a:effectLst>
            <a:outerShdw blurRad="50800" dist="38100" dir="2700000" algn="tl" rotWithShape="0">
              <a:srgbClr val="000000">
                <a:alpha val="43000"/>
              </a:srgbClr>
            </a:outerShdw>
          </a:effectLst>
        </p:spPr>
      </p:pic>
      <p:sp>
        <p:nvSpPr>
          <p:cNvPr id="147" name="文本框 146"/>
          <p:cNvSpPr txBox="1"/>
          <p:nvPr>
            <p:custDataLst>
              <p:tags r:id="rId22"/>
            </p:custDataLst>
          </p:nvPr>
        </p:nvSpPr>
        <p:spPr>
          <a:xfrm>
            <a:off x="9982702" y="3060545"/>
            <a:ext cx="1620957" cy="523220"/>
          </a:xfrm>
          <a:prstGeom prst="rect">
            <a:avLst/>
          </a:prstGeom>
          <a:noFill/>
        </p:spPr>
        <p:txBody>
          <a:bodyPr wrap="none">
            <a:spAutoFit/>
          </a:bodyPr>
          <a:lstStyle/>
          <a:p>
            <a:pPr eaLnBrk="0" hangingPunct="0">
              <a:spcBef>
                <a:spcPct val="50000"/>
              </a:spcBef>
            </a:pPr>
            <a:r>
              <a:rPr lang="zh-CN" altLang="en-US" sz="2800" b="1" noProof="1">
                <a:gradFill>
                  <a:gsLst>
                    <a:gs pos="0">
                      <a:srgbClr val="012D86"/>
                    </a:gs>
                    <a:gs pos="100000">
                      <a:srgbClr val="0E2557"/>
                    </a:gs>
                  </a:gsLst>
                  <a:lin scaled="0"/>
                </a:gradFill>
                <a:latin typeface="微软雅黑" panose="020B0503020204020204" pitchFamily="34" charset="-122"/>
                <a:ea typeface="微软雅黑" panose="020B0503020204020204" pitchFamily="34" charset="-122"/>
                <a:sym typeface="+mn-ea"/>
              </a:rPr>
              <a:t>苏联解体</a:t>
            </a:r>
            <a:endParaRPr lang="zh-CN" altLang="en-US" sz="2800" b="1" noProof="1">
              <a:gradFill>
                <a:gsLst>
                  <a:gs pos="0">
                    <a:srgbClr val="012D86"/>
                  </a:gs>
                  <a:gs pos="100000">
                    <a:srgbClr val="0E2557"/>
                  </a:gs>
                </a:gsLst>
                <a:lin scaled="0"/>
              </a:gradFill>
              <a:latin typeface="微软雅黑" panose="020B0503020204020204" pitchFamily="34" charset="-122"/>
              <a:ea typeface="微软雅黑" panose="020B0503020204020204" pitchFamily="34" charset="-122"/>
              <a:sym typeface="+mn-ea"/>
            </a:endParaRPr>
          </a:p>
        </p:txBody>
      </p:sp>
      <p:sp>
        <p:nvSpPr>
          <p:cNvPr id="149" name="PA_椭圆 37"/>
          <p:cNvSpPr/>
          <p:nvPr>
            <p:custDataLst>
              <p:tags r:id="rId23"/>
            </p:custDataLst>
          </p:nvPr>
        </p:nvSpPr>
        <p:spPr>
          <a:xfrm>
            <a:off x="9797010" y="3598045"/>
            <a:ext cx="1868935" cy="939632"/>
          </a:xfrm>
          <a:prstGeom prst="ellipse">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b="0" i="0" u="none" strike="noStrike" kern="1200" cap="none" spc="0" normalizeH="0" baseline="0" noProof="0">
              <a:ln>
                <a:noFill/>
              </a:ln>
              <a:solidFill>
                <a:schemeClr val="tx1"/>
              </a:solidFill>
              <a:effectLst/>
              <a:uLnTx/>
              <a:uFillTx/>
              <a:latin typeface="微软雅黑 Light" panose="020B0502040204020203" charset="-122"/>
              <a:ea typeface="微软雅黑 Light" panose="020B0502040204020203" charset="-122"/>
              <a:cs typeface="Arial" panose="020B0604020202020204"/>
            </a:endParaRPr>
          </a:p>
        </p:txBody>
      </p:sp>
      <p:sp>
        <p:nvSpPr>
          <p:cNvPr id="153" name="PA_文本框 51"/>
          <p:cNvSpPr txBox="1"/>
          <p:nvPr>
            <p:custDataLst>
              <p:tags r:id="rId24"/>
            </p:custDataLst>
          </p:nvPr>
        </p:nvSpPr>
        <p:spPr>
          <a:xfrm>
            <a:off x="1065296" y="3924788"/>
            <a:ext cx="941283" cy="461665"/>
          </a:xfrm>
          <a:prstGeom prst="rect">
            <a:avLst/>
          </a:prstGeom>
          <a:noFill/>
          <a:ln>
            <a:noFill/>
          </a:ln>
        </p:spPr>
        <p:txBody>
          <a:bodyPr wrap="non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a:ln>
                  <a:noFill/>
                </a:ln>
                <a:solidFill>
                  <a:srgbClr val="FF0000"/>
                </a:solidFill>
                <a:effectLst/>
                <a:uLnTx/>
                <a:uFillTx/>
                <a:latin typeface="微软雅黑" panose="020B0503020204020204" pitchFamily="34" charset="-122"/>
                <a:ea typeface="微软雅黑" panose="020B0503020204020204" pitchFamily="34" charset="-122"/>
                <a:cs typeface="Arial" panose="020B0604020202020204"/>
              </a:rPr>
              <a:t>1947</a:t>
            </a:r>
            <a:endParaRPr kumimoji="0" lang="zh-CN" altLang="en-US" sz="2400" b="1" i="0" u="none" strike="noStrike" kern="1200" cap="none" spc="0" normalizeH="0" baseline="0" noProof="0">
              <a:ln>
                <a:noFill/>
              </a:ln>
              <a:solidFill>
                <a:srgbClr val="FF0000"/>
              </a:solidFill>
              <a:effectLst/>
              <a:uLnTx/>
              <a:uFillTx/>
              <a:latin typeface="微软雅黑" panose="020B0503020204020204" pitchFamily="34" charset="-122"/>
              <a:ea typeface="微软雅黑" panose="020B0503020204020204" pitchFamily="34" charset="-122"/>
              <a:cs typeface="Arial" panose="020B0604020202020204"/>
            </a:endParaRPr>
          </a:p>
        </p:txBody>
      </p:sp>
      <p:sp>
        <p:nvSpPr>
          <p:cNvPr id="154" name="文本框 153"/>
          <p:cNvSpPr txBox="1"/>
          <p:nvPr>
            <p:custDataLst>
              <p:tags r:id="rId25"/>
            </p:custDataLst>
          </p:nvPr>
        </p:nvSpPr>
        <p:spPr>
          <a:xfrm>
            <a:off x="182839" y="3046031"/>
            <a:ext cx="2698175" cy="523220"/>
          </a:xfrm>
          <a:prstGeom prst="rect">
            <a:avLst/>
          </a:prstGeom>
          <a:noFill/>
        </p:spPr>
        <p:txBody>
          <a:bodyPr wrap="none">
            <a:spAutoFit/>
          </a:bodyPr>
          <a:lstStyle/>
          <a:p>
            <a:pPr eaLnBrk="0" hangingPunct="0">
              <a:spcBef>
                <a:spcPct val="50000"/>
              </a:spcBef>
            </a:pPr>
            <a:r>
              <a:rPr lang="zh-CN" altLang="en-US" sz="2800" b="1" noProof="1">
                <a:gradFill>
                  <a:gsLst>
                    <a:gs pos="0">
                      <a:srgbClr val="012D86"/>
                    </a:gs>
                    <a:gs pos="100000">
                      <a:srgbClr val="0E2557"/>
                    </a:gs>
                  </a:gsLst>
                  <a:lin scaled="0"/>
                </a:gradFill>
                <a:latin typeface="微软雅黑" panose="020B0503020204020204" pitchFamily="34" charset="-122"/>
                <a:ea typeface="微软雅黑" panose="020B0503020204020204" pitchFamily="34" charset="-122"/>
                <a:sym typeface="+mn-ea"/>
              </a:rPr>
              <a:t>杜鲁门主义出台</a:t>
            </a:r>
            <a:endParaRPr lang="zh-CN" altLang="en-US" sz="2800" b="1" noProof="1">
              <a:gradFill>
                <a:gsLst>
                  <a:gs pos="0">
                    <a:srgbClr val="012D86"/>
                  </a:gs>
                  <a:gs pos="100000">
                    <a:srgbClr val="0E2557"/>
                  </a:gs>
                </a:gsLst>
                <a:lin scaled="0"/>
              </a:gradFill>
              <a:latin typeface="微软雅黑" panose="020B0503020204020204" pitchFamily="34" charset="-122"/>
              <a:ea typeface="微软雅黑" panose="020B0503020204020204" pitchFamily="34" charset="-122"/>
              <a:sym typeface="+mn-ea"/>
            </a:endParaRPr>
          </a:p>
        </p:txBody>
      </p:sp>
      <p:pic>
        <p:nvPicPr>
          <p:cNvPr id="155" name="图片 154"/>
          <p:cNvPicPr>
            <a:picLocks noChangeAspect="1"/>
          </p:cNvPicPr>
          <p:nvPr>
            <p:custDataLst>
              <p:tags r:id="rId26"/>
            </p:custDataLst>
          </p:nvPr>
        </p:nvPicPr>
        <p:blipFill>
          <a:blip r:embed="rId27" cstate="email"/>
          <a:stretch>
            <a:fillRect/>
          </a:stretch>
        </p:blipFill>
        <p:spPr>
          <a:xfrm>
            <a:off x="182840" y="1315845"/>
            <a:ext cx="2818577" cy="1585523"/>
          </a:xfrm>
          <a:prstGeom prst="rect">
            <a:avLst/>
          </a:prstGeom>
          <a:ln w="38100" cap="sq">
            <a:solidFill>
              <a:srgbClr val="FFFF00"/>
            </a:solidFill>
            <a:prstDash val="solid"/>
            <a:miter lim="800000"/>
            <a:headEnd/>
            <a:tailEnd/>
          </a:ln>
          <a:effectLst>
            <a:outerShdw blurRad="50800" dist="38100" dir="2700000" algn="tl" rotWithShape="0">
              <a:srgbClr val="000000">
                <a:alpha val="43000"/>
              </a:srgbClr>
            </a:outerShdw>
          </a:effectLst>
        </p:spPr>
      </p:pic>
      <p:sp>
        <p:nvSpPr>
          <p:cNvPr id="156" name="矩形 155"/>
          <p:cNvSpPr/>
          <p:nvPr>
            <p:custDataLst>
              <p:tags r:id="rId28"/>
            </p:custDataLst>
          </p:nvPr>
        </p:nvSpPr>
        <p:spPr>
          <a:xfrm>
            <a:off x="465761" y="4696839"/>
            <a:ext cx="2132331" cy="430887"/>
          </a:xfrm>
          <a:prstGeom prst="rect">
            <a:avLst/>
          </a:prstGeom>
          <a:ln>
            <a:solidFill>
              <a:schemeClr val="tx1"/>
            </a:solidFill>
          </a:ln>
        </p:spPr>
        <p:txBody>
          <a:bodyPr wrap="squar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200" b="1" i="0" u="none" strike="noStrike" kern="1200" cap="none" spc="0" normalizeH="0" baseline="0" noProof="0">
                <a:ln>
                  <a:noFill/>
                </a:ln>
                <a:solidFill>
                  <a:srgbClr val="FF0000"/>
                </a:solidFill>
                <a:effectLst/>
                <a:uLnTx/>
                <a:uFillTx/>
                <a:latin typeface="微软雅黑" panose="020B0503020204020204" pitchFamily="34" charset="-122"/>
                <a:ea typeface="微软雅黑" panose="020B0503020204020204" pitchFamily="34" charset="-122"/>
                <a:cs typeface="Arial" panose="020B0604020202020204"/>
              </a:rPr>
              <a:t>冷战正式开始</a:t>
            </a:r>
            <a:endParaRPr kumimoji="0" lang="zh-CN" altLang="en-US" sz="2200" b="1" i="0" u="none" strike="noStrike" kern="1200" cap="none" spc="0" normalizeH="0" baseline="0" noProof="0">
              <a:ln>
                <a:noFill/>
              </a:ln>
              <a:solidFill>
                <a:srgbClr val="FF0000"/>
              </a:solidFill>
              <a:effectLst/>
              <a:uLnTx/>
              <a:uFillTx/>
              <a:latin typeface="微软雅黑" panose="020B0503020204020204" pitchFamily="34" charset="-122"/>
              <a:ea typeface="微软雅黑" panose="020B0503020204020204" pitchFamily="34" charset="-122"/>
              <a:cs typeface="Arial" panose="020B0604020202020204"/>
            </a:endParaRPr>
          </a:p>
        </p:txBody>
      </p:sp>
      <p:sp>
        <p:nvSpPr>
          <p:cNvPr id="2" name="文本框 1"/>
          <p:cNvSpPr txBox="1"/>
          <p:nvPr>
            <p:custDataLst>
              <p:tags r:id="rId29"/>
            </p:custDataLst>
          </p:nvPr>
        </p:nvSpPr>
        <p:spPr>
          <a:xfrm>
            <a:off x="500258" y="6007653"/>
            <a:ext cx="9417963" cy="646331"/>
          </a:xfrm>
          <a:prstGeom prst="rect">
            <a:avLst/>
          </a:prstGeom>
          <a:noFill/>
        </p:spPr>
        <p:txBody>
          <a:bodyPr wrap="none" rtlCol="0" anchor="t">
            <a:spAutoFit/>
          </a:bodyPr>
          <a:lstStyle/>
          <a:p>
            <a:pPr marL="457200" indent="-457200">
              <a:buFont typeface="Wingdings" panose="05000000000000000000" pitchFamily="2" charset="2"/>
              <a:buChar char="Ø"/>
            </a:pPr>
            <a:r>
              <a:rPr lang="zh-CN" altLang="en-US" sz="3600" b="1" dirty="0">
                <a:solidFill>
                  <a:srgbClr val="0000FF"/>
                </a:solidFill>
                <a:highlight>
                  <a:srgbClr val="FFFF00"/>
                </a:highlight>
                <a:latin typeface="微软雅黑" panose="020B0503020204020204" pitchFamily="34" charset="-122"/>
                <a:ea typeface="微软雅黑" panose="020B0503020204020204" pitchFamily="34" charset="-122"/>
                <a:sym typeface="Helvetica"/>
              </a:rPr>
              <a:t>思考：当今的世界格局发生怎样的变化呢？</a:t>
            </a:r>
            <a:endParaRPr lang="zh-CN" altLang="en-US" sz="3600" b="1" dirty="0">
              <a:solidFill>
                <a:srgbClr val="0000FF"/>
              </a:solidFill>
              <a:highlight>
                <a:srgbClr val="FFFF00"/>
              </a:highlight>
              <a:latin typeface="微软雅黑" panose="020B0503020204020204" pitchFamily="34" charset="-122"/>
              <a:ea typeface="微软雅黑" panose="020B0503020204020204" pitchFamily="34" charset="-122"/>
              <a:sym typeface="Helvetica"/>
            </a:endParaRPr>
          </a:p>
        </p:txBody>
      </p:sp>
      <p:sp>
        <p:nvSpPr>
          <p:cNvPr id="32" name="PA_椭圆 37"/>
          <p:cNvSpPr/>
          <p:nvPr>
            <p:custDataLst>
              <p:tags r:id="rId30"/>
            </p:custDataLst>
          </p:nvPr>
        </p:nvSpPr>
        <p:spPr>
          <a:xfrm>
            <a:off x="4138506" y="3632059"/>
            <a:ext cx="1338967" cy="939632"/>
          </a:xfrm>
          <a:prstGeom prst="ellipse">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b="0" i="0" u="none" strike="noStrike" kern="1200" cap="none" spc="0" normalizeH="0" baseline="0" noProof="0">
              <a:ln>
                <a:noFill/>
              </a:ln>
              <a:solidFill>
                <a:schemeClr val="tx1"/>
              </a:solidFill>
              <a:effectLst/>
              <a:uLnTx/>
              <a:uFillTx/>
              <a:latin typeface="微软雅黑 Light" panose="020B0502040204020203" charset="-122"/>
              <a:ea typeface="微软雅黑 Light" panose="020B0502040204020203" charset="-122"/>
              <a:cs typeface="Arial" panose="020B0604020202020204"/>
            </a:endParaRPr>
          </a:p>
        </p:txBody>
      </p:sp>
      <p:grpSp>
        <p:nvGrpSpPr>
          <p:cNvPr id="33" name="组合 32"/>
          <p:cNvGrpSpPr/>
          <p:nvPr>
            <p:custDataLst>
              <p:tags r:id="rId31"/>
            </p:custDataLst>
          </p:nvPr>
        </p:nvGrpSpPr>
        <p:grpSpPr>
          <a:xfrm>
            <a:off x="588963" y="306390"/>
            <a:ext cx="10906125" cy="692149"/>
            <a:chOff x="588962" y="306388"/>
            <a:chExt cx="10906125" cy="692149"/>
          </a:xfrm>
        </p:grpSpPr>
        <p:cxnSp>
          <p:nvCxnSpPr>
            <p:cNvPr id="34" name="直接箭头连接符 6"/>
            <p:cNvCxnSpPr/>
            <p:nvPr>
              <p:custDataLst>
                <p:tags r:id="rId32"/>
              </p:custDataLst>
            </p:nvPr>
          </p:nvCxnSpPr>
          <p:spPr>
            <a:xfrm flipV="1">
              <a:off x="588962" y="987425"/>
              <a:ext cx="10906125" cy="11112"/>
            </a:xfrm>
            <a:prstGeom prst="line">
              <a:avLst/>
            </a:prstGeom>
            <a:noFill/>
            <a:ln w="19050">
              <a:solidFill>
                <a:srgbClr val="0B1933"/>
              </a:solidFill>
              <a:round/>
              <a:tailEnd type="arrow"/>
            </a:ln>
          </p:spPr>
        </p:cxnSp>
        <p:sp>
          <p:nvSpPr>
            <p:cNvPr id="35" name="矩形 2"/>
            <p:cNvSpPr/>
            <p:nvPr>
              <p:custDataLst>
                <p:tags r:id="rId33"/>
              </p:custDataLst>
            </p:nvPr>
          </p:nvSpPr>
          <p:spPr>
            <a:xfrm>
              <a:off x="623888" y="306388"/>
              <a:ext cx="76200" cy="620713"/>
            </a:xfrm>
            <a:prstGeom prst="rect">
              <a:avLst/>
            </a:prstGeom>
            <a:solidFill>
              <a:srgbClr val="0B1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lvl="0" algn="ctr"/>
              <a:endParaRPr lang="zh-CN" altLang="en-US">
                <a:solidFill>
                  <a:srgbClr val="FFFFFF"/>
                </a:solidFill>
                <a:latin typeface="Arial" panose="020B0604020202020204" pitchFamily="34" charset="0"/>
                <a:ea typeface="宋体" panose="02010600030101010101" pitchFamily="2" charset="-122"/>
              </a:endParaRPr>
            </a:p>
          </p:txBody>
        </p:sp>
        <p:sp>
          <p:nvSpPr>
            <p:cNvPr id="36" name="文本框 5"/>
            <p:cNvSpPr/>
            <p:nvPr>
              <p:custDataLst>
                <p:tags r:id="rId34"/>
              </p:custDataLst>
            </p:nvPr>
          </p:nvSpPr>
          <p:spPr>
            <a:xfrm>
              <a:off x="793750" y="309562"/>
              <a:ext cx="7956550" cy="584200"/>
            </a:xfrm>
            <a:prstGeom prst="rect">
              <a:avLst/>
            </a:prstGeom>
            <a:noFill/>
            <a:ln>
              <a:noFill/>
              <a:miter lim="800000"/>
            </a:ln>
          </p:spPr>
          <p:txBody>
            <a:bodyPr wrap="square" anchor="t" anchorCtr="0">
              <a:spAutoFit/>
            </a:bodyPr>
            <a:lstStyle>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lvl="0"/>
              <a:r>
                <a:rPr lang="zh-CN" altLang="en-US" sz="3200" b="1">
                  <a:solidFill>
                    <a:srgbClr val="0B1933"/>
                  </a:solidFill>
                  <a:latin typeface="微软雅黑" panose="020B0503020204020204" pitchFamily="34" charset="-122"/>
                  <a:ea typeface="微软雅黑" panose="020B0503020204020204" pitchFamily="34" charset="-122"/>
                </a:rPr>
                <a:t>影响世界格局的大事件：</a:t>
              </a:r>
              <a:endParaRPr lang="zh-CN" altLang="en-US" sz="3200" b="1">
                <a:solidFill>
                  <a:srgbClr val="0B1933"/>
                </a:solidFill>
                <a:latin typeface="微软雅黑" panose="020B0503020204020204" pitchFamily="34" charset="-122"/>
                <a:ea typeface="微软雅黑" panose="020B0503020204020204" pitchFamily="34"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5"/>
                                        </p:tgtEl>
                                        <p:attrNameLst>
                                          <p:attrName>style.visibility</p:attrName>
                                        </p:attrNameLst>
                                      </p:cBhvr>
                                      <p:to>
                                        <p:strVal val="visible"/>
                                      </p:to>
                                    </p:set>
                                    <p:anim calcmode="lin" valueType="num">
                                      <p:cBhvr additive="base">
                                        <p:cTn id="7" dur="500" fill="hold"/>
                                        <p:tgtEl>
                                          <p:spTgt spid="155"/>
                                        </p:tgtEl>
                                        <p:attrNameLst>
                                          <p:attrName>ppt_x</p:attrName>
                                        </p:attrNameLst>
                                      </p:cBhvr>
                                      <p:tavLst>
                                        <p:tav tm="0">
                                          <p:val>
                                            <p:strVal val="#ppt_x"/>
                                          </p:val>
                                        </p:tav>
                                        <p:tav tm="100000">
                                          <p:val>
                                            <p:strVal val="#ppt_x"/>
                                          </p:val>
                                        </p:tav>
                                      </p:tavLst>
                                    </p:anim>
                                    <p:anim calcmode="lin" valueType="num">
                                      <p:cBhvr additive="base">
                                        <p:cTn id="8" dur="500" fill="hold"/>
                                        <p:tgtEl>
                                          <p:spTgt spid="15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4"/>
                                        </p:tgtEl>
                                        <p:attrNameLst>
                                          <p:attrName>style.visibility</p:attrName>
                                        </p:attrNameLst>
                                      </p:cBhvr>
                                      <p:to>
                                        <p:strVal val="visible"/>
                                      </p:to>
                                    </p:set>
                                    <p:anim calcmode="lin" valueType="num">
                                      <p:cBhvr additive="base">
                                        <p:cTn id="11" dur="500" fill="hold"/>
                                        <p:tgtEl>
                                          <p:spTgt spid="154"/>
                                        </p:tgtEl>
                                        <p:attrNameLst>
                                          <p:attrName>ppt_x</p:attrName>
                                        </p:attrNameLst>
                                      </p:cBhvr>
                                      <p:tavLst>
                                        <p:tav tm="0">
                                          <p:val>
                                            <p:strVal val="#ppt_x"/>
                                          </p:val>
                                        </p:tav>
                                        <p:tav tm="100000">
                                          <p:val>
                                            <p:strVal val="#ppt_x"/>
                                          </p:val>
                                        </p:tav>
                                      </p:tavLst>
                                    </p:anim>
                                    <p:anim calcmode="lin" valueType="num">
                                      <p:cBhvr additive="base">
                                        <p:cTn id="12" dur="500" fill="hold"/>
                                        <p:tgtEl>
                                          <p:spTgt spid="15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30"/>
                                        </p:tgtEl>
                                        <p:attrNameLst>
                                          <p:attrName>style.visibility</p:attrName>
                                        </p:attrNameLst>
                                      </p:cBhvr>
                                      <p:to>
                                        <p:strVal val="visible"/>
                                      </p:to>
                                    </p:set>
                                    <p:anim calcmode="lin" valueType="num">
                                      <p:cBhvr additive="base">
                                        <p:cTn id="15" dur="500" fill="hold"/>
                                        <p:tgtEl>
                                          <p:spTgt spid="130"/>
                                        </p:tgtEl>
                                        <p:attrNameLst>
                                          <p:attrName>ppt_x</p:attrName>
                                        </p:attrNameLst>
                                      </p:cBhvr>
                                      <p:tavLst>
                                        <p:tav tm="0">
                                          <p:val>
                                            <p:strVal val="#ppt_x"/>
                                          </p:val>
                                        </p:tav>
                                        <p:tav tm="100000">
                                          <p:val>
                                            <p:strVal val="#ppt_x"/>
                                          </p:val>
                                        </p:tav>
                                      </p:tavLst>
                                    </p:anim>
                                    <p:anim calcmode="lin" valueType="num">
                                      <p:cBhvr additive="base">
                                        <p:cTn id="16" dur="500" fill="hold"/>
                                        <p:tgtEl>
                                          <p:spTgt spid="13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3"/>
                                        </p:tgtEl>
                                        <p:attrNameLst>
                                          <p:attrName>style.visibility</p:attrName>
                                        </p:attrNameLst>
                                      </p:cBhvr>
                                      <p:to>
                                        <p:strVal val="visible"/>
                                      </p:to>
                                    </p:set>
                                    <p:anim calcmode="lin" valueType="num">
                                      <p:cBhvr additive="base">
                                        <p:cTn id="19" dur="500" fill="hold"/>
                                        <p:tgtEl>
                                          <p:spTgt spid="153"/>
                                        </p:tgtEl>
                                        <p:attrNameLst>
                                          <p:attrName>ppt_x</p:attrName>
                                        </p:attrNameLst>
                                      </p:cBhvr>
                                      <p:tavLst>
                                        <p:tav tm="0">
                                          <p:val>
                                            <p:strVal val="#ppt_x"/>
                                          </p:val>
                                        </p:tav>
                                        <p:tav tm="100000">
                                          <p:val>
                                            <p:strVal val="#ppt_x"/>
                                          </p:val>
                                        </p:tav>
                                      </p:tavLst>
                                    </p:anim>
                                    <p:anim calcmode="lin" valueType="num">
                                      <p:cBhvr additive="base">
                                        <p:cTn id="20" dur="500" fill="hold"/>
                                        <p:tgtEl>
                                          <p:spTgt spid="15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7"/>
                                        </p:tgtEl>
                                        <p:attrNameLst>
                                          <p:attrName>style.visibility</p:attrName>
                                        </p:attrNameLst>
                                      </p:cBhvr>
                                      <p:to>
                                        <p:strVal val="visible"/>
                                      </p:to>
                                    </p:set>
                                    <p:anim calcmode="lin" valueType="num">
                                      <p:cBhvr additive="base">
                                        <p:cTn id="23" dur="500" fill="hold"/>
                                        <p:tgtEl>
                                          <p:spTgt spid="127"/>
                                        </p:tgtEl>
                                        <p:attrNameLst>
                                          <p:attrName>ppt_x</p:attrName>
                                        </p:attrNameLst>
                                      </p:cBhvr>
                                      <p:tavLst>
                                        <p:tav tm="0">
                                          <p:val>
                                            <p:strVal val="#ppt_x"/>
                                          </p:val>
                                        </p:tav>
                                        <p:tav tm="100000">
                                          <p:val>
                                            <p:strVal val="#ppt_x"/>
                                          </p:val>
                                        </p:tav>
                                      </p:tavLst>
                                    </p:anim>
                                    <p:anim calcmode="lin" valueType="num">
                                      <p:cBhvr additive="base">
                                        <p:cTn id="24" dur="500" fill="hold"/>
                                        <p:tgtEl>
                                          <p:spTgt spid="127"/>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4"/>
                                        </p:tgtEl>
                                        <p:attrNameLst>
                                          <p:attrName>style.visibility</p:attrName>
                                        </p:attrNameLst>
                                      </p:cBhvr>
                                      <p:to>
                                        <p:strVal val="visible"/>
                                      </p:to>
                                    </p:set>
                                    <p:anim calcmode="lin" valueType="num">
                                      <p:cBhvr additive="base">
                                        <p:cTn id="27" dur="500" fill="hold"/>
                                        <p:tgtEl>
                                          <p:spTgt spid="134"/>
                                        </p:tgtEl>
                                        <p:attrNameLst>
                                          <p:attrName>ppt_x</p:attrName>
                                        </p:attrNameLst>
                                      </p:cBhvr>
                                      <p:tavLst>
                                        <p:tav tm="0">
                                          <p:val>
                                            <p:strVal val="#ppt_x"/>
                                          </p:val>
                                        </p:tav>
                                        <p:tav tm="100000">
                                          <p:val>
                                            <p:strVal val="#ppt_x"/>
                                          </p:val>
                                        </p:tav>
                                      </p:tavLst>
                                    </p:anim>
                                    <p:anim calcmode="lin" valueType="num">
                                      <p:cBhvr additive="base">
                                        <p:cTn id="28" dur="500" fill="hold"/>
                                        <p:tgtEl>
                                          <p:spTgt spid="13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9"/>
                                        </p:tgtEl>
                                        <p:attrNameLst>
                                          <p:attrName>style.visibility</p:attrName>
                                        </p:attrNameLst>
                                      </p:cBhvr>
                                      <p:to>
                                        <p:strVal val="visible"/>
                                      </p:to>
                                    </p:set>
                                    <p:anim calcmode="lin" valueType="num">
                                      <p:cBhvr additive="base">
                                        <p:cTn id="31" dur="500" fill="hold"/>
                                        <p:tgtEl>
                                          <p:spTgt spid="129"/>
                                        </p:tgtEl>
                                        <p:attrNameLst>
                                          <p:attrName>ppt_x</p:attrName>
                                        </p:attrNameLst>
                                      </p:cBhvr>
                                      <p:tavLst>
                                        <p:tav tm="0">
                                          <p:val>
                                            <p:strVal val="#ppt_x"/>
                                          </p:val>
                                        </p:tav>
                                        <p:tav tm="100000">
                                          <p:val>
                                            <p:strVal val="#ppt_x"/>
                                          </p:val>
                                        </p:tav>
                                      </p:tavLst>
                                    </p:anim>
                                    <p:anim calcmode="lin" valueType="num">
                                      <p:cBhvr additive="base">
                                        <p:cTn id="32" dur="500" fill="hold"/>
                                        <p:tgtEl>
                                          <p:spTgt spid="129"/>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500" fill="hold"/>
                                        <p:tgtEl>
                                          <p:spTgt spid="133"/>
                                        </p:tgtEl>
                                        <p:attrNameLst>
                                          <p:attrName>ppt_x</p:attrName>
                                        </p:attrNameLst>
                                      </p:cBhvr>
                                      <p:tavLst>
                                        <p:tav tm="0">
                                          <p:val>
                                            <p:strVal val="#ppt_x"/>
                                          </p:val>
                                        </p:tav>
                                        <p:tav tm="100000">
                                          <p:val>
                                            <p:strVal val="#ppt_x"/>
                                          </p:val>
                                        </p:tav>
                                      </p:tavLst>
                                    </p:anim>
                                    <p:anim calcmode="lin" valueType="num">
                                      <p:cBhvr additive="base">
                                        <p:cTn id="36" dur="5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40"/>
                                        </p:tgtEl>
                                        <p:attrNameLst>
                                          <p:attrName>style.visibility</p:attrName>
                                        </p:attrNameLst>
                                      </p:cBhvr>
                                      <p:to>
                                        <p:strVal val="visible"/>
                                      </p:to>
                                    </p:set>
                                    <p:anim calcmode="lin" valueType="num">
                                      <p:cBhvr additive="base">
                                        <p:cTn id="39" dur="500" fill="hold"/>
                                        <p:tgtEl>
                                          <p:spTgt spid="140"/>
                                        </p:tgtEl>
                                        <p:attrNameLst>
                                          <p:attrName>ppt_x</p:attrName>
                                        </p:attrNameLst>
                                      </p:cBhvr>
                                      <p:tavLst>
                                        <p:tav tm="0">
                                          <p:val>
                                            <p:strVal val="#ppt_x"/>
                                          </p:val>
                                        </p:tav>
                                        <p:tav tm="100000">
                                          <p:val>
                                            <p:strVal val="#ppt_x"/>
                                          </p:val>
                                        </p:tav>
                                      </p:tavLst>
                                    </p:anim>
                                    <p:anim calcmode="lin" valueType="num">
                                      <p:cBhvr additive="base">
                                        <p:cTn id="40" dur="500" fill="hold"/>
                                        <p:tgtEl>
                                          <p:spTgt spid="14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8"/>
                                        </p:tgtEl>
                                        <p:attrNameLst>
                                          <p:attrName>style.visibility</p:attrName>
                                        </p:attrNameLst>
                                      </p:cBhvr>
                                      <p:to>
                                        <p:strVal val="visible"/>
                                      </p:to>
                                    </p:set>
                                    <p:anim calcmode="lin" valueType="num">
                                      <p:cBhvr additive="base">
                                        <p:cTn id="43" dur="500" fill="hold"/>
                                        <p:tgtEl>
                                          <p:spTgt spid="138"/>
                                        </p:tgtEl>
                                        <p:attrNameLst>
                                          <p:attrName>ppt_x</p:attrName>
                                        </p:attrNameLst>
                                      </p:cBhvr>
                                      <p:tavLst>
                                        <p:tav tm="0">
                                          <p:val>
                                            <p:strVal val="#ppt_x"/>
                                          </p:val>
                                        </p:tav>
                                        <p:tav tm="100000">
                                          <p:val>
                                            <p:strVal val="#ppt_x"/>
                                          </p:val>
                                        </p:tav>
                                      </p:tavLst>
                                    </p:anim>
                                    <p:anim calcmode="lin" valueType="num">
                                      <p:cBhvr additive="base">
                                        <p:cTn id="44" dur="500" fill="hold"/>
                                        <p:tgtEl>
                                          <p:spTgt spid="138"/>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32"/>
                                        </p:tgtEl>
                                        <p:attrNameLst>
                                          <p:attrName>style.visibility</p:attrName>
                                        </p:attrNameLst>
                                      </p:cBhvr>
                                      <p:to>
                                        <p:strVal val="visible"/>
                                      </p:to>
                                    </p:set>
                                    <p:anim calcmode="lin" valueType="num">
                                      <p:cBhvr additive="base">
                                        <p:cTn id="47" dur="500" fill="hold"/>
                                        <p:tgtEl>
                                          <p:spTgt spid="132"/>
                                        </p:tgtEl>
                                        <p:attrNameLst>
                                          <p:attrName>ppt_x</p:attrName>
                                        </p:attrNameLst>
                                      </p:cBhvr>
                                      <p:tavLst>
                                        <p:tav tm="0">
                                          <p:val>
                                            <p:strVal val="#ppt_x"/>
                                          </p:val>
                                        </p:tav>
                                        <p:tav tm="100000">
                                          <p:val>
                                            <p:strVal val="#ppt_x"/>
                                          </p:val>
                                        </p:tav>
                                      </p:tavLst>
                                    </p:anim>
                                    <p:anim calcmode="lin" valueType="num">
                                      <p:cBhvr additive="base">
                                        <p:cTn id="48" dur="500" fill="hold"/>
                                        <p:tgtEl>
                                          <p:spTgt spid="1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9"/>
                                        </p:tgtEl>
                                        <p:attrNameLst>
                                          <p:attrName>style.visibility</p:attrName>
                                        </p:attrNameLst>
                                      </p:cBhvr>
                                      <p:to>
                                        <p:strVal val="visible"/>
                                      </p:to>
                                    </p:set>
                                    <p:anim calcmode="lin" valueType="num">
                                      <p:cBhvr additive="base">
                                        <p:cTn id="51" dur="500" fill="hold"/>
                                        <p:tgtEl>
                                          <p:spTgt spid="139"/>
                                        </p:tgtEl>
                                        <p:attrNameLst>
                                          <p:attrName>ppt_x</p:attrName>
                                        </p:attrNameLst>
                                      </p:cBhvr>
                                      <p:tavLst>
                                        <p:tav tm="0">
                                          <p:val>
                                            <p:strVal val="#ppt_x"/>
                                          </p:val>
                                        </p:tav>
                                        <p:tav tm="100000">
                                          <p:val>
                                            <p:strVal val="#ppt_x"/>
                                          </p:val>
                                        </p:tav>
                                      </p:tavLst>
                                    </p:anim>
                                    <p:anim calcmode="lin" valueType="num">
                                      <p:cBhvr additive="base">
                                        <p:cTn id="52" dur="500" fill="hold"/>
                                        <p:tgtEl>
                                          <p:spTgt spid="139"/>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49"/>
                                        </p:tgtEl>
                                        <p:attrNameLst>
                                          <p:attrName>style.visibility</p:attrName>
                                        </p:attrNameLst>
                                      </p:cBhvr>
                                      <p:to>
                                        <p:strVal val="visible"/>
                                      </p:to>
                                    </p:set>
                                    <p:anim calcmode="lin" valueType="num">
                                      <p:cBhvr additive="base">
                                        <p:cTn id="55" dur="500" fill="hold"/>
                                        <p:tgtEl>
                                          <p:spTgt spid="149"/>
                                        </p:tgtEl>
                                        <p:attrNameLst>
                                          <p:attrName>ppt_x</p:attrName>
                                        </p:attrNameLst>
                                      </p:cBhvr>
                                      <p:tavLst>
                                        <p:tav tm="0">
                                          <p:val>
                                            <p:strVal val="#ppt_x"/>
                                          </p:val>
                                        </p:tav>
                                        <p:tav tm="100000">
                                          <p:val>
                                            <p:strVal val="#ppt_x"/>
                                          </p:val>
                                        </p:tav>
                                      </p:tavLst>
                                    </p:anim>
                                    <p:anim calcmode="lin" valueType="num">
                                      <p:cBhvr additive="base">
                                        <p:cTn id="56" dur="500" fill="hold"/>
                                        <p:tgtEl>
                                          <p:spTgt spid="149"/>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131"/>
                                        </p:tgtEl>
                                        <p:attrNameLst>
                                          <p:attrName>style.visibility</p:attrName>
                                        </p:attrNameLst>
                                      </p:cBhvr>
                                      <p:to>
                                        <p:strVal val="visible"/>
                                      </p:to>
                                    </p:set>
                                    <p:anim calcmode="lin" valueType="num">
                                      <p:cBhvr additive="base">
                                        <p:cTn id="59" dur="500" fill="hold"/>
                                        <p:tgtEl>
                                          <p:spTgt spid="131"/>
                                        </p:tgtEl>
                                        <p:attrNameLst>
                                          <p:attrName>ppt_x</p:attrName>
                                        </p:attrNameLst>
                                      </p:cBhvr>
                                      <p:tavLst>
                                        <p:tav tm="0">
                                          <p:val>
                                            <p:strVal val="#ppt_x"/>
                                          </p:val>
                                        </p:tav>
                                        <p:tav tm="100000">
                                          <p:val>
                                            <p:strVal val="#ppt_x"/>
                                          </p:val>
                                        </p:tav>
                                      </p:tavLst>
                                    </p:anim>
                                    <p:anim calcmode="lin" valueType="num">
                                      <p:cBhvr additive="base">
                                        <p:cTn id="60" dur="500" fill="hold"/>
                                        <p:tgtEl>
                                          <p:spTgt spid="131"/>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141"/>
                                        </p:tgtEl>
                                        <p:attrNameLst>
                                          <p:attrName>style.visibility</p:attrName>
                                        </p:attrNameLst>
                                      </p:cBhvr>
                                      <p:to>
                                        <p:strVal val="visible"/>
                                      </p:to>
                                    </p:set>
                                    <p:anim calcmode="lin" valueType="num">
                                      <p:cBhvr additive="base">
                                        <p:cTn id="63" dur="500" fill="hold"/>
                                        <p:tgtEl>
                                          <p:spTgt spid="141"/>
                                        </p:tgtEl>
                                        <p:attrNameLst>
                                          <p:attrName>ppt_x</p:attrName>
                                        </p:attrNameLst>
                                      </p:cBhvr>
                                      <p:tavLst>
                                        <p:tav tm="0">
                                          <p:val>
                                            <p:strVal val="#ppt_x"/>
                                          </p:val>
                                        </p:tav>
                                        <p:tav tm="100000">
                                          <p:val>
                                            <p:strVal val="#ppt_x"/>
                                          </p:val>
                                        </p:tav>
                                      </p:tavLst>
                                    </p:anim>
                                    <p:anim calcmode="lin" valueType="num">
                                      <p:cBhvr additive="base">
                                        <p:cTn id="64" dur="500" fill="hold"/>
                                        <p:tgtEl>
                                          <p:spTgt spid="14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2"/>
                                        </p:tgtEl>
                                        <p:attrNameLst>
                                          <p:attrName>style.visibility</p:attrName>
                                        </p:attrNameLst>
                                      </p:cBhvr>
                                      <p:to>
                                        <p:strVal val="visible"/>
                                      </p:to>
                                    </p:set>
                                    <p:anim calcmode="lin" valueType="num">
                                      <p:cBhvr additive="base">
                                        <p:cTn id="67" dur="500" fill="hold"/>
                                        <p:tgtEl>
                                          <p:spTgt spid="142"/>
                                        </p:tgtEl>
                                        <p:attrNameLst>
                                          <p:attrName>ppt_x</p:attrName>
                                        </p:attrNameLst>
                                      </p:cBhvr>
                                      <p:tavLst>
                                        <p:tav tm="0">
                                          <p:val>
                                            <p:strVal val="#ppt_x"/>
                                          </p:val>
                                        </p:tav>
                                        <p:tav tm="100000">
                                          <p:val>
                                            <p:strVal val="#ppt_x"/>
                                          </p:val>
                                        </p:tav>
                                      </p:tavLst>
                                    </p:anim>
                                    <p:anim calcmode="lin" valueType="num">
                                      <p:cBhvr additive="base">
                                        <p:cTn id="68" dur="500" fill="hold"/>
                                        <p:tgtEl>
                                          <p:spTgt spid="142"/>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143"/>
                                        </p:tgtEl>
                                        <p:attrNameLst>
                                          <p:attrName>style.visibility</p:attrName>
                                        </p:attrNameLst>
                                      </p:cBhvr>
                                      <p:to>
                                        <p:strVal val="visible"/>
                                      </p:to>
                                    </p:set>
                                    <p:anim calcmode="lin" valueType="num">
                                      <p:cBhvr additive="base">
                                        <p:cTn id="71" dur="500" fill="hold"/>
                                        <p:tgtEl>
                                          <p:spTgt spid="143"/>
                                        </p:tgtEl>
                                        <p:attrNameLst>
                                          <p:attrName>ppt_x</p:attrName>
                                        </p:attrNameLst>
                                      </p:cBhvr>
                                      <p:tavLst>
                                        <p:tav tm="0">
                                          <p:val>
                                            <p:strVal val="#ppt_x"/>
                                          </p:val>
                                        </p:tav>
                                        <p:tav tm="100000">
                                          <p:val>
                                            <p:strVal val="#ppt_x"/>
                                          </p:val>
                                        </p:tav>
                                      </p:tavLst>
                                    </p:anim>
                                    <p:anim calcmode="lin" valueType="num">
                                      <p:cBhvr additive="base">
                                        <p:cTn id="72" dur="500" fill="hold"/>
                                        <p:tgtEl>
                                          <p:spTgt spid="14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4"/>
                                        </p:tgtEl>
                                        <p:attrNameLst>
                                          <p:attrName>style.visibility</p:attrName>
                                        </p:attrNameLst>
                                      </p:cBhvr>
                                      <p:to>
                                        <p:strVal val="visible"/>
                                      </p:to>
                                    </p:set>
                                    <p:anim calcmode="lin" valueType="num">
                                      <p:cBhvr additive="base">
                                        <p:cTn id="75" dur="500" fill="hold"/>
                                        <p:tgtEl>
                                          <p:spTgt spid="144"/>
                                        </p:tgtEl>
                                        <p:attrNameLst>
                                          <p:attrName>ppt_x</p:attrName>
                                        </p:attrNameLst>
                                      </p:cBhvr>
                                      <p:tavLst>
                                        <p:tav tm="0">
                                          <p:val>
                                            <p:strVal val="#ppt_x"/>
                                          </p:val>
                                        </p:tav>
                                        <p:tav tm="100000">
                                          <p:val>
                                            <p:strVal val="#ppt_x"/>
                                          </p:val>
                                        </p:tav>
                                      </p:tavLst>
                                    </p:anim>
                                    <p:anim calcmode="lin" valueType="num">
                                      <p:cBhvr additive="base">
                                        <p:cTn id="76" dur="500" fill="hold"/>
                                        <p:tgtEl>
                                          <p:spTgt spid="144"/>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146"/>
                                        </p:tgtEl>
                                        <p:attrNameLst>
                                          <p:attrName>style.visibility</p:attrName>
                                        </p:attrNameLst>
                                      </p:cBhvr>
                                      <p:to>
                                        <p:strVal val="visible"/>
                                      </p:to>
                                    </p:set>
                                    <p:anim calcmode="lin" valueType="num">
                                      <p:cBhvr additive="base">
                                        <p:cTn id="79" dur="500" fill="hold"/>
                                        <p:tgtEl>
                                          <p:spTgt spid="146"/>
                                        </p:tgtEl>
                                        <p:attrNameLst>
                                          <p:attrName>ppt_x</p:attrName>
                                        </p:attrNameLst>
                                      </p:cBhvr>
                                      <p:tavLst>
                                        <p:tav tm="0">
                                          <p:val>
                                            <p:strVal val="#ppt_x"/>
                                          </p:val>
                                        </p:tav>
                                        <p:tav tm="100000">
                                          <p:val>
                                            <p:strVal val="#ppt_x"/>
                                          </p:val>
                                        </p:tav>
                                      </p:tavLst>
                                    </p:anim>
                                    <p:anim calcmode="lin" valueType="num">
                                      <p:cBhvr additive="base">
                                        <p:cTn id="80" dur="500" fill="hold"/>
                                        <p:tgtEl>
                                          <p:spTgt spid="146"/>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7"/>
                                        </p:tgtEl>
                                        <p:attrNameLst>
                                          <p:attrName>style.visibility</p:attrName>
                                        </p:attrNameLst>
                                      </p:cBhvr>
                                      <p:to>
                                        <p:strVal val="visible"/>
                                      </p:to>
                                    </p:set>
                                    <p:anim calcmode="lin" valueType="num">
                                      <p:cBhvr additive="base">
                                        <p:cTn id="83" dur="500" fill="hold"/>
                                        <p:tgtEl>
                                          <p:spTgt spid="147"/>
                                        </p:tgtEl>
                                        <p:attrNameLst>
                                          <p:attrName>ppt_x</p:attrName>
                                        </p:attrNameLst>
                                      </p:cBhvr>
                                      <p:tavLst>
                                        <p:tav tm="0">
                                          <p:val>
                                            <p:strVal val="#ppt_x"/>
                                          </p:val>
                                        </p:tav>
                                        <p:tav tm="100000">
                                          <p:val>
                                            <p:strVal val="#ppt_x"/>
                                          </p:val>
                                        </p:tav>
                                      </p:tavLst>
                                    </p:anim>
                                    <p:anim calcmode="lin" valueType="num">
                                      <p:cBhvr additive="base">
                                        <p:cTn id="84" dur="500" fill="hold"/>
                                        <p:tgtEl>
                                          <p:spTgt spid="147"/>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additive="base">
                                        <p:cTn id="87" dur="500" fill="hold"/>
                                        <p:tgtEl>
                                          <p:spTgt spid="32"/>
                                        </p:tgtEl>
                                        <p:attrNameLst>
                                          <p:attrName>ppt_x</p:attrName>
                                        </p:attrNameLst>
                                      </p:cBhvr>
                                      <p:tavLst>
                                        <p:tav tm="0">
                                          <p:val>
                                            <p:strVal val="#ppt_x"/>
                                          </p:val>
                                        </p:tav>
                                        <p:tav tm="100000">
                                          <p:val>
                                            <p:strVal val="#ppt_x"/>
                                          </p:val>
                                        </p:tav>
                                      </p:tavLst>
                                    </p:anim>
                                    <p:anim calcmode="lin" valueType="num">
                                      <p:cBhvr additive="base">
                                        <p:cTn id="8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16" presetClass="entr" presetSubtype="21" fill="hold" grpId="0" nodeType="clickEffect">
                                  <p:stCondLst>
                                    <p:cond delay="0"/>
                                  </p:stCondLst>
                                  <p:childTnLst>
                                    <p:set>
                                      <p:cBhvr>
                                        <p:cTn id="92" dur="1" fill="hold">
                                          <p:stCondLst>
                                            <p:cond delay="0"/>
                                          </p:stCondLst>
                                        </p:cTn>
                                        <p:tgtEl>
                                          <p:spTgt spid="156"/>
                                        </p:tgtEl>
                                        <p:attrNameLst>
                                          <p:attrName>style.visibility</p:attrName>
                                        </p:attrNameLst>
                                      </p:cBhvr>
                                      <p:to>
                                        <p:strVal val="visible"/>
                                      </p:to>
                                    </p:set>
                                    <p:animEffect transition="in" filter="barn(inVertical)">
                                      <p:cBhvr>
                                        <p:cTn id="93" dur="500"/>
                                        <p:tgtEl>
                                          <p:spTgt spid="156"/>
                                        </p:tgtEl>
                                      </p:cBhvr>
                                    </p:animEffect>
                                  </p:childTnLst>
                                </p:cTn>
                              </p:par>
                            </p:childTnLst>
                          </p:cTn>
                        </p:par>
                      </p:childTnLst>
                    </p:cTn>
                  </p:par>
                  <p:par>
                    <p:cTn id="94" fill="hold">
                      <p:stCondLst>
                        <p:cond delay="indefinite"/>
                      </p:stCondLst>
                      <p:childTnLst>
                        <p:par>
                          <p:cTn id="95" fill="hold">
                            <p:stCondLst>
                              <p:cond delay="0"/>
                            </p:stCondLst>
                            <p:childTnLst>
                              <p:par>
                                <p:cTn id="96" presetID="16" presetClass="entr" presetSubtype="21" fill="hold" grpId="0" nodeType="clickEffect">
                                  <p:stCondLst>
                                    <p:cond delay="0"/>
                                  </p:stCondLst>
                                  <p:childTnLst>
                                    <p:set>
                                      <p:cBhvr>
                                        <p:cTn id="97" dur="1" fill="hold">
                                          <p:stCondLst>
                                            <p:cond delay="0"/>
                                          </p:stCondLst>
                                        </p:cTn>
                                        <p:tgtEl>
                                          <p:spTgt spid="125"/>
                                        </p:tgtEl>
                                        <p:attrNameLst>
                                          <p:attrName>style.visibility</p:attrName>
                                        </p:attrNameLst>
                                      </p:cBhvr>
                                      <p:to>
                                        <p:strVal val="visible"/>
                                      </p:to>
                                    </p:set>
                                    <p:animEffect transition="in" filter="barn(inVertical)">
                                      <p:cBhvr>
                                        <p:cTn id="98" dur="500"/>
                                        <p:tgtEl>
                                          <p:spTgt spid="125"/>
                                        </p:tgtEl>
                                      </p:cBhvr>
                                    </p:animEffect>
                                  </p:childTnLst>
                                </p:cTn>
                              </p:par>
                            </p:childTnLst>
                          </p:cTn>
                        </p:par>
                      </p:childTnLst>
                    </p:cTn>
                  </p:par>
                  <p:par>
                    <p:cTn id="99" fill="hold">
                      <p:stCondLst>
                        <p:cond delay="indefinite"/>
                      </p:stCondLst>
                      <p:childTnLst>
                        <p:par>
                          <p:cTn id="100" fill="hold">
                            <p:stCondLst>
                              <p:cond delay="0"/>
                            </p:stCondLst>
                            <p:childTnLst>
                              <p:par>
                                <p:cTn id="101" presetID="16" presetClass="entr" presetSubtype="21" fill="hold" grpId="0" nodeType="clickEffect">
                                  <p:stCondLst>
                                    <p:cond delay="0"/>
                                  </p:stCondLst>
                                  <p:childTnLst>
                                    <p:set>
                                      <p:cBhvr>
                                        <p:cTn id="102" dur="1" fill="hold">
                                          <p:stCondLst>
                                            <p:cond delay="0"/>
                                          </p:stCondLst>
                                        </p:cTn>
                                        <p:tgtEl>
                                          <p:spTgt spid="145"/>
                                        </p:tgtEl>
                                        <p:attrNameLst>
                                          <p:attrName>style.visibility</p:attrName>
                                        </p:attrNameLst>
                                      </p:cBhvr>
                                      <p:to>
                                        <p:strVal val="visible"/>
                                      </p:to>
                                    </p:set>
                                    <p:animEffect transition="in" filter="barn(inVertical)">
                                      <p:cBhvr>
                                        <p:cTn id="103" dur="500"/>
                                        <p:tgtEl>
                                          <p:spTgt spid="145"/>
                                        </p:tgtEl>
                                      </p:cBhvr>
                                    </p:animEffect>
                                  </p:childTnLst>
                                </p:cTn>
                              </p:par>
                            </p:childTnLst>
                          </p:cTn>
                        </p:par>
                      </p:childTnLst>
                    </p:cTn>
                  </p:par>
                  <p:par>
                    <p:cTn id="104" fill="hold">
                      <p:stCondLst>
                        <p:cond delay="indefinite"/>
                      </p:stCondLst>
                      <p:childTnLst>
                        <p:par>
                          <p:cTn id="105" fill="hold">
                            <p:stCondLst>
                              <p:cond delay="0"/>
                            </p:stCondLst>
                            <p:childTnLst>
                              <p:par>
                                <p:cTn id="106" presetID="16" presetClass="entr" presetSubtype="21" fill="hold" grpId="0" nodeType="clickEffect">
                                  <p:stCondLst>
                                    <p:cond delay="0"/>
                                  </p:stCondLst>
                                  <p:childTnLst>
                                    <p:set>
                                      <p:cBhvr>
                                        <p:cTn id="107" dur="1" fill="hold">
                                          <p:stCondLst>
                                            <p:cond delay="0"/>
                                          </p:stCondLst>
                                        </p:cTn>
                                        <p:tgtEl>
                                          <p:spTgt spid="126"/>
                                        </p:tgtEl>
                                        <p:attrNameLst>
                                          <p:attrName>style.visibility</p:attrName>
                                        </p:attrNameLst>
                                      </p:cBhvr>
                                      <p:to>
                                        <p:strVal val="visible"/>
                                      </p:to>
                                    </p:set>
                                    <p:animEffect transition="in" filter="barn(inVertical)">
                                      <p:cBhvr>
                                        <p:cTn id="108" dur="500"/>
                                        <p:tgtEl>
                                          <p:spTgt spid="126"/>
                                        </p:tgtEl>
                                      </p:cBhvr>
                                    </p:animEffect>
                                  </p:childTnLst>
                                </p:cTn>
                              </p:par>
                            </p:childTnLst>
                          </p:cTn>
                        </p:par>
                      </p:childTnLst>
                    </p:cTn>
                  </p:par>
                  <p:par>
                    <p:cTn id="109" fill="hold">
                      <p:stCondLst>
                        <p:cond delay="indefinite"/>
                      </p:stCondLst>
                      <p:childTnLst>
                        <p:par>
                          <p:cTn id="110" fill="hold">
                            <p:stCondLst>
                              <p:cond delay="0"/>
                            </p:stCondLst>
                            <p:childTnLst>
                              <p:par>
                                <p:cTn id="111" presetID="16" presetClass="entr" presetSubtype="21" fill="hold" grpId="0" nodeType="clickEffect">
                                  <p:stCondLst>
                                    <p:cond delay="0"/>
                                  </p:stCondLst>
                                  <p:childTnLst>
                                    <p:set>
                                      <p:cBhvr>
                                        <p:cTn id="112" dur="1" fill="hold">
                                          <p:stCondLst>
                                            <p:cond delay="0"/>
                                          </p:stCondLst>
                                        </p:cTn>
                                        <p:tgtEl>
                                          <p:spTgt spid="2"/>
                                        </p:tgtEl>
                                        <p:attrNameLst>
                                          <p:attrName>style.visibility</p:attrName>
                                        </p:attrNameLst>
                                      </p:cBhvr>
                                      <p:to>
                                        <p:strVal val="visible"/>
                                      </p:to>
                                    </p:set>
                                    <p:animEffect transition="in" filter="barn(inVertical)">
                                      <p:cBhvr>
                                        <p:cTn id="1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126" grpId="0" animBg="1"/>
      <p:bldP spid="127" grpId="0" animBg="1"/>
      <p:bldP spid="129" grpId="0"/>
      <p:bldP spid="138" grpId="0" animBg="1"/>
      <p:bldP spid="139" grpId="0"/>
      <p:bldP spid="140" grpId="0"/>
      <p:bldP spid="142" grpId="0"/>
      <p:bldP spid="144" grpId="0"/>
      <p:bldP spid="145" grpId="0" animBg="1"/>
      <p:bldP spid="147" grpId="0"/>
      <p:bldP spid="149" grpId="0" animBg="1"/>
      <p:bldP spid="153" grpId="0"/>
      <p:bldP spid="154" grpId="0"/>
      <p:bldP spid="156" grpId="0" animBg="1"/>
      <p:bldP spid="2" grpId="0"/>
      <p:bldP spid="3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custDataLst>
              <p:tags r:id="rId1"/>
            </p:custDataLst>
          </p:nvPr>
        </p:nvPicPr>
        <p:blipFill>
          <a:blip r:embed="rId2" cstate="email"/>
          <a:stretch>
            <a:fillRect/>
          </a:stretch>
        </p:blipFill>
        <p:spPr bwMode="auto">
          <a:xfrm>
            <a:off x="2082" y="0"/>
            <a:ext cx="12188156" cy="6858318"/>
          </a:xfrm>
          <a:prstGeom prst="rect">
            <a:avLst/>
          </a:prstGeom>
          <a:noFill/>
          <a:extLst>
            <a:ext uri="{909E8E84-426E-40DD-AFC4-6F175D3DCCD1}">
              <a14:hiddenFill xmlns:a14="http://schemas.microsoft.com/office/drawing/2010/main">
                <a:solidFill>
                  <a:srgbClr val="FFFFFF"/>
                </a:solidFill>
              </a14:hiddenFill>
            </a:ext>
          </a:extLst>
        </p:spPr>
      </p:pic>
      <p:sp>
        <p:nvSpPr>
          <p:cNvPr id="7" name="对话气泡: 圆角矩形 6"/>
          <p:cNvSpPr/>
          <p:nvPr>
            <p:custDataLst>
              <p:tags r:id="rId3"/>
            </p:custDataLst>
          </p:nvPr>
        </p:nvSpPr>
        <p:spPr>
          <a:xfrm>
            <a:off x="3931709" y="263356"/>
            <a:ext cx="1618083" cy="588606"/>
          </a:xfrm>
          <a:prstGeom prst="wedgeRoundRectCallout">
            <a:avLst>
              <a:gd name="adj1" fmla="val 6006"/>
              <a:gd name="adj2" fmla="val 7559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a:latin typeface="微软雅黑" panose="020B0503020204020204" pitchFamily="34" charset="-122"/>
                <a:ea typeface="微软雅黑" panose="020B0503020204020204" pitchFamily="34" charset="-122"/>
              </a:rPr>
              <a:t>俄罗斯</a:t>
            </a:r>
            <a:endParaRPr lang="zh-CN" altLang="en-US" sz="3200" b="1">
              <a:latin typeface="微软雅黑" panose="020B0503020204020204" pitchFamily="34" charset="-122"/>
              <a:ea typeface="微软雅黑" panose="020B0503020204020204" pitchFamily="34" charset="-122"/>
            </a:endParaRPr>
          </a:p>
        </p:txBody>
      </p:sp>
      <p:sp>
        <p:nvSpPr>
          <p:cNvPr id="31" name="对话气泡: 圆角矩形 30"/>
          <p:cNvSpPr/>
          <p:nvPr>
            <p:custDataLst>
              <p:tags r:id="rId4"/>
            </p:custDataLst>
          </p:nvPr>
        </p:nvSpPr>
        <p:spPr>
          <a:xfrm>
            <a:off x="9263082" y="2048520"/>
            <a:ext cx="1393132" cy="588606"/>
          </a:xfrm>
          <a:prstGeom prst="wedgeRoundRectCallout">
            <a:avLst>
              <a:gd name="adj1" fmla="val -35119"/>
              <a:gd name="adj2" fmla="val -7916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a:latin typeface="微软雅黑" panose="020B0503020204020204" pitchFamily="34" charset="-122"/>
                <a:ea typeface="微软雅黑" panose="020B0503020204020204" pitchFamily="34" charset="-122"/>
              </a:rPr>
              <a:t>美国</a:t>
            </a:r>
            <a:endParaRPr lang="zh-CN" altLang="en-US" sz="3200" b="1">
              <a:latin typeface="微软雅黑" panose="020B0503020204020204" pitchFamily="34" charset="-122"/>
              <a:ea typeface="微软雅黑" panose="020B0503020204020204" pitchFamily="34" charset="-122"/>
            </a:endParaRPr>
          </a:p>
        </p:txBody>
      </p:sp>
      <p:sp>
        <p:nvSpPr>
          <p:cNvPr id="32" name="对话气泡: 圆角矩形 31"/>
          <p:cNvSpPr/>
          <p:nvPr>
            <p:custDataLst>
              <p:tags r:id="rId5"/>
            </p:custDataLst>
          </p:nvPr>
        </p:nvSpPr>
        <p:spPr>
          <a:xfrm>
            <a:off x="4590956" y="2482967"/>
            <a:ext cx="1232021" cy="588606"/>
          </a:xfrm>
          <a:prstGeom prst="wedgeRoundRectCallout">
            <a:avLst>
              <a:gd name="adj1" fmla="val -35119"/>
              <a:gd name="adj2" fmla="val -7916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a:latin typeface="微软雅黑" panose="020B0503020204020204" pitchFamily="34" charset="-122"/>
                <a:ea typeface="微软雅黑" panose="020B0503020204020204" pitchFamily="34" charset="-122"/>
              </a:rPr>
              <a:t>中国</a:t>
            </a:r>
            <a:endParaRPr lang="zh-CN" altLang="en-US" sz="3200" b="1">
              <a:latin typeface="微软雅黑" panose="020B0503020204020204" pitchFamily="34" charset="-122"/>
              <a:ea typeface="微软雅黑" panose="020B0503020204020204" pitchFamily="34" charset="-122"/>
            </a:endParaRPr>
          </a:p>
        </p:txBody>
      </p:sp>
      <p:sp>
        <p:nvSpPr>
          <p:cNvPr id="33" name="对话气泡: 圆角矩形 32"/>
          <p:cNvSpPr/>
          <p:nvPr>
            <p:custDataLst>
              <p:tags r:id="rId6"/>
            </p:custDataLst>
          </p:nvPr>
        </p:nvSpPr>
        <p:spPr>
          <a:xfrm>
            <a:off x="6096160" y="1600058"/>
            <a:ext cx="1155773" cy="588606"/>
          </a:xfrm>
          <a:prstGeom prst="wedgeRoundRectCallout">
            <a:avLst>
              <a:gd name="adj1" fmla="val -68807"/>
              <a:gd name="adj2" fmla="val 2916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a:latin typeface="微软雅黑" panose="020B0503020204020204" pitchFamily="34" charset="-122"/>
                <a:ea typeface="微软雅黑" panose="020B0503020204020204" pitchFamily="34" charset="-122"/>
              </a:rPr>
              <a:t>日本</a:t>
            </a:r>
            <a:endParaRPr lang="zh-CN" altLang="en-US" sz="3200" b="1">
              <a:latin typeface="微软雅黑" panose="020B0503020204020204" pitchFamily="34" charset="-122"/>
              <a:ea typeface="微软雅黑" panose="020B0503020204020204" pitchFamily="34" charset="-122"/>
            </a:endParaRPr>
          </a:p>
        </p:txBody>
      </p:sp>
      <p:sp>
        <p:nvSpPr>
          <p:cNvPr id="34" name="对话气泡: 圆角矩形 33"/>
          <p:cNvSpPr/>
          <p:nvPr>
            <p:custDataLst>
              <p:tags r:id="rId7"/>
            </p:custDataLst>
          </p:nvPr>
        </p:nvSpPr>
        <p:spPr>
          <a:xfrm>
            <a:off x="1059789" y="612074"/>
            <a:ext cx="1330892" cy="588606"/>
          </a:xfrm>
          <a:prstGeom prst="wedgeRoundRectCallout">
            <a:avLst>
              <a:gd name="adj1" fmla="val 67453"/>
              <a:gd name="adj2" fmla="val 5892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a:latin typeface="微软雅黑" panose="020B0503020204020204" pitchFamily="34" charset="-122"/>
                <a:ea typeface="微软雅黑" panose="020B0503020204020204" pitchFamily="34" charset="-122"/>
              </a:rPr>
              <a:t>欧盟</a:t>
            </a:r>
            <a:endParaRPr lang="zh-CN" altLang="en-US" sz="3200" b="1">
              <a:latin typeface="微软雅黑" panose="020B0503020204020204" pitchFamily="34" charset="-122"/>
              <a:ea typeface="微软雅黑" panose="020B0503020204020204" pitchFamily="34" charset="-122"/>
            </a:endParaRPr>
          </a:p>
        </p:txBody>
      </p:sp>
      <p:sp>
        <p:nvSpPr>
          <p:cNvPr id="35" name="文本框 11265"/>
          <p:cNvSpPr txBox="1">
            <a:spLocks noChangeArrowheads="1"/>
          </p:cNvSpPr>
          <p:nvPr>
            <p:custDataLst>
              <p:tags r:id="rId8"/>
            </p:custDataLst>
          </p:nvPr>
        </p:nvSpPr>
        <p:spPr bwMode="auto">
          <a:xfrm>
            <a:off x="5686712" y="108518"/>
            <a:ext cx="4969501" cy="1322670"/>
          </a:xfrm>
          <a:prstGeom prst="rect">
            <a:avLst/>
          </a:prstGeom>
          <a:solidFill>
            <a:srgbClr val="FFFF00"/>
          </a:solidFill>
          <a:ln w="9525">
            <a:solidFill>
              <a:srgbClr val="C00000"/>
            </a:solidFill>
            <a:round/>
          </a:ln>
        </p:spPr>
        <p:txBody>
          <a:bodyPr wrap="square">
            <a:spAutoFit/>
          </a:bodyPr>
          <a:lstStyle/>
          <a:p>
            <a:pPr defTabSz="342900" eaLnBrk="0" fontAlgn="base" hangingPunct="0">
              <a:spcBef>
                <a:spcPct val="0"/>
              </a:spcBef>
              <a:spcAft>
                <a:spcPct val="0"/>
              </a:spcAft>
            </a:pPr>
            <a:r>
              <a:rPr lang="zh-CN" altLang="en-US" sz="2665" b="1" dirty="0">
                <a:solidFill>
                  <a:srgbClr val="FF0000"/>
                </a:solidFill>
                <a:latin typeface="Times New Roman" panose="02020603050405020304" pitchFamily="18" charset="0"/>
                <a:ea typeface="微软雅黑" panose="020B0503020204020204" pitchFamily="34" charset="-122"/>
                <a:sym typeface="Times New Roman" panose="02020603050405020304" pitchFamily="18" charset="0"/>
              </a:rPr>
              <a:t>俄罗斯：</a:t>
            </a:r>
            <a:r>
              <a:rPr lang="zh-CN" altLang="en-US" sz="2665" b="1" dirty="0">
                <a:solidFill>
                  <a:srgbClr val="002060"/>
                </a:solidFill>
                <a:latin typeface="Times New Roman" panose="02020603050405020304" pitchFamily="18" charset="0"/>
                <a:ea typeface="微软雅黑" panose="020B0503020204020204" pitchFamily="34" charset="-122"/>
                <a:sym typeface="Times New Roman" panose="02020603050405020304" pitchFamily="18" charset="0"/>
              </a:rPr>
              <a:t>虽实力削弱，但大国地位不容置疑，有巨大的经济、科技潜力和强大的军事力量</a:t>
            </a:r>
            <a:endParaRPr lang="zh-CN" altLang="en-US" sz="2665" b="1" dirty="0">
              <a:solidFill>
                <a:srgbClr val="002060"/>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6" name="文本框 35"/>
          <p:cNvSpPr txBox="1">
            <a:spLocks noChangeArrowheads="1"/>
          </p:cNvSpPr>
          <p:nvPr>
            <p:custDataLst>
              <p:tags r:id="rId9"/>
            </p:custDataLst>
          </p:nvPr>
        </p:nvSpPr>
        <p:spPr bwMode="auto">
          <a:xfrm>
            <a:off x="6390933" y="2257483"/>
            <a:ext cx="2445185" cy="1732782"/>
          </a:xfrm>
          <a:prstGeom prst="rect">
            <a:avLst/>
          </a:prstGeom>
          <a:solidFill>
            <a:srgbClr val="FFFF00"/>
          </a:solidFill>
          <a:ln w="9525">
            <a:solidFill>
              <a:srgbClr val="C00000"/>
            </a:solidFill>
            <a:round/>
          </a:ln>
        </p:spPr>
        <p:txBody>
          <a:bodyPr wrap="square">
            <a:spAutoFit/>
          </a:bodyPr>
          <a:lstStyle/>
          <a:p>
            <a:pPr defTabSz="342900" eaLnBrk="0" fontAlgn="base" hangingPunct="0">
              <a:spcBef>
                <a:spcPct val="0"/>
              </a:spcBef>
              <a:spcAft>
                <a:spcPct val="0"/>
              </a:spcAft>
            </a:pPr>
            <a:r>
              <a:rPr lang="zh-CN" altLang="en-US" sz="2665" b="1" dirty="0">
                <a:solidFill>
                  <a:srgbClr val="FF0000"/>
                </a:solidFill>
                <a:latin typeface="Times New Roman" panose="02020603050405020304" pitchFamily="18" charset="0"/>
                <a:ea typeface="微软雅黑" panose="020B0503020204020204" pitchFamily="34" charset="-122"/>
                <a:sym typeface="Times New Roman" panose="02020603050405020304" pitchFamily="18" charset="0"/>
              </a:rPr>
              <a:t>日本：</a:t>
            </a:r>
            <a:r>
              <a:rPr lang="zh-CN" altLang="en-US" sz="2665" b="1" dirty="0">
                <a:solidFill>
                  <a:srgbClr val="002060"/>
                </a:solidFill>
                <a:latin typeface="Times New Roman" panose="02020603050405020304" pitchFamily="18" charset="0"/>
                <a:ea typeface="微软雅黑" panose="020B0503020204020204" pitchFamily="34" charset="-122"/>
                <a:sym typeface="Times New Roman" panose="02020603050405020304" pitchFamily="18" charset="0"/>
              </a:rPr>
              <a:t>第三经济强国，正在谋求军事、政治大国</a:t>
            </a:r>
            <a:endParaRPr lang="zh-CN" altLang="en-US" sz="2665" b="1" dirty="0">
              <a:solidFill>
                <a:srgbClr val="002060"/>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7" name="文本框 1"/>
          <p:cNvSpPr txBox="1">
            <a:spLocks noChangeArrowheads="1"/>
          </p:cNvSpPr>
          <p:nvPr>
            <p:custDataLst>
              <p:tags r:id="rId10"/>
            </p:custDataLst>
          </p:nvPr>
        </p:nvSpPr>
        <p:spPr bwMode="auto">
          <a:xfrm>
            <a:off x="8861111" y="2729973"/>
            <a:ext cx="3273027" cy="1732782"/>
          </a:xfrm>
          <a:prstGeom prst="rect">
            <a:avLst/>
          </a:prstGeom>
          <a:solidFill>
            <a:srgbClr val="FFFF00"/>
          </a:solidFill>
          <a:ln w="9525">
            <a:solidFill>
              <a:srgbClr val="C00000"/>
            </a:solidFill>
            <a:round/>
          </a:ln>
        </p:spPr>
        <p:txBody>
          <a:bodyPr wrap="square">
            <a:spAutoFit/>
          </a:bodyPr>
          <a:lstStyle/>
          <a:p>
            <a:pPr defTabSz="342900" eaLnBrk="0" fontAlgn="base" hangingPunct="0">
              <a:spcBef>
                <a:spcPct val="0"/>
              </a:spcBef>
              <a:spcAft>
                <a:spcPct val="0"/>
              </a:spcAft>
            </a:pPr>
            <a:r>
              <a:rPr lang="zh-CN" altLang="en-US" sz="2665" b="1" dirty="0">
                <a:solidFill>
                  <a:srgbClr val="FF0000"/>
                </a:solidFill>
                <a:latin typeface="Times New Roman" panose="02020603050405020304" pitchFamily="18" charset="0"/>
                <a:ea typeface="微软雅黑" panose="020B0503020204020204" pitchFamily="34" charset="-122"/>
                <a:sym typeface="Times New Roman" panose="02020603050405020304" pitchFamily="18" charset="0"/>
              </a:rPr>
              <a:t>美国：</a:t>
            </a:r>
            <a:r>
              <a:rPr lang="zh-CN" altLang="en-US" sz="2665" b="1" dirty="0">
                <a:solidFill>
                  <a:srgbClr val="002060"/>
                </a:solidFill>
                <a:latin typeface="Times New Roman" panose="02020603050405020304" pitchFamily="18" charset="0"/>
                <a:ea typeface="微软雅黑" panose="020B0503020204020204" pitchFamily="34" charset="-122"/>
                <a:sym typeface="Times New Roman" panose="02020603050405020304" pitchFamily="18" charset="0"/>
              </a:rPr>
              <a:t>当今唯一的超级大国，在军事、经济、科技等方面居世界领先地位</a:t>
            </a:r>
            <a:endParaRPr lang="zh-CN" altLang="en-US" sz="2665" b="1" dirty="0">
              <a:solidFill>
                <a:srgbClr val="002060"/>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8" name="文本框 37"/>
          <p:cNvSpPr txBox="1">
            <a:spLocks noChangeArrowheads="1"/>
          </p:cNvSpPr>
          <p:nvPr>
            <p:custDataLst>
              <p:tags r:id="rId11"/>
            </p:custDataLst>
          </p:nvPr>
        </p:nvSpPr>
        <p:spPr bwMode="auto">
          <a:xfrm>
            <a:off x="196933" y="1270567"/>
            <a:ext cx="3057492" cy="2142894"/>
          </a:xfrm>
          <a:prstGeom prst="rect">
            <a:avLst/>
          </a:prstGeom>
          <a:solidFill>
            <a:srgbClr val="FFFF00"/>
          </a:solidFill>
          <a:ln w="9525">
            <a:solidFill>
              <a:srgbClr val="C00000"/>
            </a:solidFill>
            <a:round/>
          </a:ln>
        </p:spPr>
        <p:txBody>
          <a:bodyPr wrap="square">
            <a:spAutoFit/>
          </a:bodyPr>
          <a:lstStyle/>
          <a:p>
            <a:pPr defTabSz="342900" eaLnBrk="0" fontAlgn="base" hangingPunct="0">
              <a:spcBef>
                <a:spcPct val="50000"/>
              </a:spcBef>
              <a:spcAft>
                <a:spcPct val="0"/>
              </a:spcAft>
            </a:pPr>
            <a:r>
              <a:rPr lang="zh-CN" altLang="en-US" sz="2665" b="1" dirty="0">
                <a:solidFill>
                  <a:srgbClr val="FF0000"/>
                </a:solidFill>
                <a:latin typeface="Times New Roman" panose="02020603050405020304" pitchFamily="18" charset="0"/>
                <a:ea typeface="微软雅黑" panose="020B0503020204020204" pitchFamily="34" charset="-122"/>
                <a:sym typeface="Times New Roman" panose="02020603050405020304" pitchFamily="18" charset="0"/>
              </a:rPr>
              <a:t>欧盟：</a:t>
            </a:r>
            <a:r>
              <a:rPr lang="zh-CN" altLang="en-US" sz="2665" b="1" dirty="0">
                <a:solidFill>
                  <a:srgbClr val="002060"/>
                </a:solidFill>
                <a:latin typeface="Times New Roman" panose="02020603050405020304" pitchFamily="18" charset="0"/>
                <a:ea typeface="微软雅黑" panose="020B0503020204020204" pitchFamily="34" charset="-122"/>
                <a:sym typeface="Times New Roman" panose="02020603050405020304" pitchFamily="18" charset="0"/>
              </a:rPr>
              <a:t>由</a:t>
            </a:r>
            <a:r>
              <a:rPr lang="en-US" altLang="zh-CN" sz="2665" b="1" dirty="0" smtClean="0">
                <a:solidFill>
                  <a:srgbClr val="002060"/>
                </a:solidFill>
                <a:latin typeface="Times New Roman" panose="02020603050405020304" pitchFamily="18" charset="0"/>
                <a:ea typeface="微软雅黑" panose="020B0503020204020204" pitchFamily="34" charset="-122"/>
                <a:sym typeface="Times New Roman" panose="02020603050405020304" pitchFamily="18" charset="0"/>
              </a:rPr>
              <a:t>27</a:t>
            </a:r>
            <a:r>
              <a:rPr lang="zh-CN" altLang="en-US" sz="2665" b="1" dirty="0" smtClean="0">
                <a:solidFill>
                  <a:srgbClr val="002060"/>
                </a:solidFill>
                <a:latin typeface="Times New Roman" panose="02020603050405020304" pitchFamily="18" charset="0"/>
                <a:ea typeface="微软雅黑" panose="020B0503020204020204" pitchFamily="34" charset="-122"/>
                <a:sym typeface="Times New Roman" panose="02020603050405020304" pitchFamily="18" charset="0"/>
              </a:rPr>
              <a:t>国</a:t>
            </a:r>
            <a:r>
              <a:rPr lang="zh-CN" altLang="en-US" sz="2665" b="1" dirty="0">
                <a:solidFill>
                  <a:srgbClr val="002060"/>
                </a:solidFill>
                <a:latin typeface="Times New Roman" panose="02020603050405020304" pitchFamily="18" charset="0"/>
                <a:ea typeface="微软雅黑" panose="020B0503020204020204" pitchFamily="34" charset="-122"/>
                <a:sym typeface="Times New Roman" panose="02020603050405020304" pitchFamily="18" charset="0"/>
              </a:rPr>
              <a:t>组成的</a:t>
            </a:r>
            <a:r>
              <a:rPr lang="zh-CN" altLang="en-US" sz="2665" b="1" dirty="0">
                <a:solidFill>
                  <a:srgbClr val="FF0000"/>
                </a:solidFill>
                <a:latin typeface="Times New Roman" panose="02020603050405020304" pitchFamily="18" charset="0"/>
                <a:ea typeface="微软雅黑" panose="020B0503020204020204" pitchFamily="34" charset="-122"/>
                <a:sym typeface="Times New Roman" panose="02020603050405020304" pitchFamily="18" charset="0"/>
              </a:rPr>
              <a:t>欧洲联盟，</a:t>
            </a:r>
            <a:r>
              <a:rPr lang="zh-CN" altLang="en-US" sz="2665" b="1" dirty="0">
                <a:solidFill>
                  <a:srgbClr val="002060"/>
                </a:solidFill>
                <a:latin typeface="Times New Roman" panose="02020603050405020304" pitchFamily="18" charset="0"/>
                <a:ea typeface="微软雅黑" panose="020B0503020204020204" pitchFamily="34" charset="-122"/>
                <a:sym typeface="Times New Roman" panose="02020603050405020304" pitchFamily="18" charset="0"/>
              </a:rPr>
              <a:t>是当今世界经济实力最强、一体化程度最高的国家联合体。</a:t>
            </a:r>
            <a:endParaRPr lang="zh-CN" altLang="en-US" sz="2665" b="1" dirty="0">
              <a:solidFill>
                <a:srgbClr val="002060"/>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9" name="文本框 38"/>
          <p:cNvSpPr txBox="1">
            <a:spLocks noChangeArrowheads="1"/>
          </p:cNvSpPr>
          <p:nvPr>
            <p:custDataLst>
              <p:tags r:id="rId12"/>
            </p:custDataLst>
          </p:nvPr>
        </p:nvSpPr>
        <p:spPr bwMode="auto">
          <a:xfrm>
            <a:off x="3311855" y="3162664"/>
            <a:ext cx="3057492" cy="1732782"/>
          </a:xfrm>
          <a:prstGeom prst="rect">
            <a:avLst/>
          </a:prstGeom>
          <a:solidFill>
            <a:srgbClr val="FFFF00"/>
          </a:solidFill>
          <a:ln w="9525">
            <a:solidFill>
              <a:srgbClr val="C00000"/>
            </a:solidFill>
            <a:round/>
          </a:ln>
        </p:spPr>
        <p:txBody>
          <a:bodyPr wrap="square">
            <a:spAutoFit/>
          </a:bodyPr>
          <a:lstStyle/>
          <a:p>
            <a:pPr defTabSz="342900" eaLnBrk="0" fontAlgn="base" hangingPunct="0">
              <a:spcBef>
                <a:spcPct val="0"/>
              </a:spcBef>
              <a:spcAft>
                <a:spcPct val="0"/>
              </a:spcAft>
            </a:pPr>
            <a:r>
              <a:rPr lang="zh-CN" altLang="en-US" sz="2665" b="1" dirty="0">
                <a:solidFill>
                  <a:srgbClr val="FF0000"/>
                </a:solidFill>
                <a:latin typeface="Times New Roman" panose="02020603050405020304" pitchFamily="18" charset="0"/>
                <a:ea typeface="微软雅黑" panose="020B0503020204020204" pitchFamily="34" charset="-122"/>
                <a:sym typeface="Times New Roman" panose="02020603050405020304" pitchFamily="18" charset="0"/>
              </a:rPr>
              <a:t>中国：</a:t>
            </a:r>
            <a:r>
              <a:rPr lang="zh-CN" altLang="en-US" sz="2665" b="1" dirty="0">
                <a:solidFill>
                  <a:srgbClr val="002060"/>
                </a:solidFill>
                <a:latin typeface="Times New Roman" panose="02020603050405020304" pitchFamily="18" charset="0"/>
                <a:ea typeface="微软雅黑" panose="020B0503020204020204" pitchFamily="34" charset="-122"/>
                <a:sym typeface="Times New Roman" panose="02020603050405020304" pitchFamily="18" charset="0"/>
              </a:rPr>
              <a:t>第二大经济体，拥有日益发展的经济力量，综合国力位居世界前列</a:t>
            </a:r>
            <a:endParaRPr lang="zh-CN" altLang="en-US" sz="2665" b="1" dirty="0">
              <a:solidFill>
                <a:srgbClr val="002060"/>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0" name="矩形 39"/>
          <p:cNvSpPr/>
          <p:nvPr>
            <p:custDataLst>
              <p:tags r:id="rId13"/>
            </p:custDataLst>
          </p:nvPr>
        </p:nvSpPr>
        <p:spPr>
          <a:xfrm>
            <a:off x="3421381" y="4872992"/>
            <a:ext cx="8712835" cy="1335405"/>
          </a:xfrm>
          <a:prstGeom prst="rect">
            <a:avLst/>
          </a:prstGeom>
          <a:solidFill>
            <a:srgbClr val="C00000">
              <a:alpha val="79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7" tIns="34283" rIns="68567" bIns="34283" numCol="1" spcCol="0" rtlCol="0" fromWordArt="0" anchor="ctr" anchorCtr="0" forceAA="0" compatLnSpc="1">
            <a:noAutofit/>
          </a:bodyPr>
          <a:lstStyle/>
          <a:p>
            <a:pPr algn="ctr" defTabSz="685800" eaLnBrk="0" fontAlgn="base" hangingPunct="0">
              <a:spcBef>
                <a:spcPct val="0"/>
              </a:spcBef>
              <a:spcAft>
                <a:spcPct val="0"/>
              </a:spcAft>
            </a:pPr>
            <a:r>
              <a:rPr lang="en-US" altLang="zh-CN" sz="4265" b="1" noProof="1" smtClean="0">
                <a:solidFill>
                  <a:schemeClr val="bg1"/>
                </a:solidFill>
                <a:latin typeface="微软雅黑" panose="020B0503020204020204" pitchFamily="34" charset="-122"/>
                <a:ea typeface="微软雅黑" panose="020B0503020204020204" pitchFamily="34" charset="-122"/>
                <a:sym typeface="+mn-ea"/>
              </a:rPr>
              <a:t>1.</a:t>
            </a:r>
            <a:r>
              <a:rPr lang="zh-CN" altLang="en-US" sz="4265" b="1" noProof="1" smtClean="0">
                <a:solidFill>
                  <a:schemeClr val="bg1"/>
                </a:solidFill>
                <a:latin typeface="微软雅黑" panose="020B0503020204020204" pitchFamily="34" charset="-122"/>
                <a:ea typeface="微软雅黑" panose="020B0503020204020204" pitchFamily="34" charset="-122"/>
                <a:sym typeface="+mn-ea"/>
              </a:rPr>
              <a:t>当今世界的格局（</a:t>
            </a:r>
            <a:r>
              <a:rPr lang="en-US" altLang="zh-CN" sz="4265" b="1" noProof="1" smtClean="0">
                <a:solidFill>
                  <a:schemeClr val="bg1"/>
                </a:solidFill>
                <a:latin typeface="微软雅黑" panose="020B0503020204020204" pitchFamily="34" charset="-122"/>
                <a:ea typeface="微软雅黑" panose="020B0503020204020204" pitchFamily="34" charset="-122"/>
                <a:sym typeface="+mn-ea"/>
              </a:rPr>
              <a:t>1</a:t>
            </a:r>
            <a:r>
              <a:rPr lang="zh-CN" altLang="en-US" sz="4265" b="1" noProof="1" smtClean="0">
                <a:solidFill>
                  <a:schemeClr val="bg1"/>
                </a:solidFill>
                <a:latin typeface="微软雅黑" panose="020B0503020204020204" pitchFamily="34" charset="-122"/>
                <a:ea typeface="微软雅黑" panose="020B0503020204020204" pitchFamily="34" charset="-122"/>
                <a:sym typeface="+mn-ea"/>
              </a:rPr>
              <a:t>）（</a:t>
            </a:r>
            <a:r>
              <a:rPr lang="en-US" altLang="zh-CN" sz="4265" b="1" noProof="1" smtClean="0">
                <a:solidFill>
                  <a:schemeClr val="bg1"/>
                </a:solidFill>
                <a:latin typeface="微软雅黑" panose="020B0503020204020204" pitchFamily="34" charset="-122"/>
                <a:ea typeface="微软雅黑" panose="020B0503020204020204" pitchFamily="34" charset="-122"/>
                <a:sym typeface="+mn-ea"/>
              </a:rPr>
              <a:t>2</a:t>
            </a:r>
            <a:r>
              <a:rPr lang="zh-CN" altLang="en-US" sz="4265" b="1" noProof="1" smtClean="0">
                <a:solidFill>
                  <a:schemeClr val="bg1"/>
                </a:solidFill>
                <a:latin typeface="微软雅黑" panose="020B0503020204020204" pitchFamily="34" charset="-122"/>
                <a:ea typeface="微软雅黑" panose="020B0503020204020204" pitchFamily="34" charset="-122"/>
                <a:sym typeface="+mn-ea"/>
              </a:rPr>
              <a:t>）（</a:t>
            </a:r>
            <a:r>
              <a:rPr lang="en-US" altLang="zh-CN" sz="4265" b="1" noProof="1" smtClean="0">
                <a:solidFill>
                  <a:schemeClr val="bg1"/>
                </a:solidFill>
                <a:latin typeface="微软雅黑" panose="020B0503020204020204" pitchFamily="34" charset="-122"/>
                <a:ea typeface="微软雅黑" panose="020B0503020204020204" pitchFamily="34" charset="-122"/>
                <a:sym typeface="+mn-ea"/>
              </a:rPr>
              <a:t>3</a:t>
            </a:r>
            <a:r>
              <a:rPr lang="zh-CN" altLang="en-US" sz="4265" b="1" noProof="1" smtClean="0">
                <a:solidFill>
                  <a:schemeClr val="bg1"/>
                </a:solidFill>
                <a:latin typeface="微软雅黑" panose="020B0503020204020204" pitchFamily="34" charset="-122"/>
                <a:ea typeface="微软雅黑" panose="020B0503020204020204" pitchFamily="34" charset="-122"/>
                <a:sym typeface="+mn-ea"/>
              </a:rPr>
              <a:t>）</a:t>
            </a:r>
            <a:endParaRPr lang="zh-CN" altLang="en-US" sz="4265" b="1" noProof="1" smtClean="0">
              <a:solidFill>
                <a:schemeClr val="bg1"/>
              </a:solidFill>
              <a:latin typeface="微软雅黑" panose="020B0503020204020204" pitchFamily="34" charset="-122"/>
              <a:ea typeface="微软雅黑" panose="020B0503020204020204" pitchFamily="34" charset="-122"/>
              <a:sym typeface="+mn-ea"/>
            </a:endParaRPr>
          </a:p>
          <a:p>
            <a:pPr algn="ctr" defTabSz="685800" eaLnBrk="0" fontAlgn="base" hangingPunct="0">
              <a:spcBef>
                <a:spcPct val="0"/>
              </a:spcBef>
              <a:spcAft>
                <a:spcPct val="0"/>
              </a:spcAft>
            </a:pPr>
            <a:r>
              <a:rPr lang="zh-CN" altLang="en-US" sz="4265" b="1" noProof="1" smtClean="0">
                <a:solidFill>
                  <a:schemeClr val="bg1"/>
                </a:solidFill>
                <a:latin typeface="微软雅黑" panose="020B0503020204020204" pitchFamily="34" charset="-122"/>
                <a:ea typeface="微软雅黑" panose="020B0503020204020204" pitchFamily="34" charset="-122"/>
                <a:sym typeface="+mn-ea"/>
              </a:rPr>
              <a:t>（</a:t>
            </a:r>
            <a:r>
              <a:rPr lang="en-US" altLang="zh-CN" sz="4265" b="1" noProof="1" smtClean="0">
                <a:solidFill>
                  <a:schemeClr val="bg1"/>
                </a:solidFill>
                <a:latin typeface="微软雅黑" panose="020B0503020204020204" pitchFamily="34" charset="-122"/>
                <a:ea typeface="微软雅黑" panose="020B0503020204020204" pitchFamily="34" charset="-122"/>
                <a:sym typeface="+mn-ea"/>
              </a:rPr>
              <a:t>1</a:t>
            </a:r>
            <a:r>
              <a:rPr lang="zh-CN" altLang="en-US" sz="4265" b="1" noProof="1" smtClean="0">
                <a:solidFill>
                  <a:schemeClr val="bg1"/>
                </a:solidFill>
                <a:latin typeface="微软雅黑" panose="020B0503020204020204" pitchFamily="34" charset="-122"/>
                <a:ea typeface="微软雅黑" panose="020B0503020204020204" pitchFamily="34" charset="-122"/>
                <a:sym typeface="+mn-ea"/>
              </a:rPr>
              <a:t>）世界</a:t>
            </a:r>
            <a:r>
              <a:rPr lang="zh-CN" altLang="en-US" sz="4265" b="1" noProof="1">
                <a:solidFill>
                  <a:schemeClr val="bg1"/>
                </a:solidFill>
                <a:latin typeface="微软雅黑" panose="020B0503020204020204" pitchFamily="34" charset="-122"/>
                <a:ea typeface="微软雅黑" panose="020B0503020204020204" pitchFamily="34" charset="-122"/>
                <a:sym typeface="+mn-ea"/>
              </a:rPr>
              <a:t>格局向</a:t>
            </a:r>
            <a:r>
              <a:rPr lang="zh-CN" altLang="en-US" sz="4265" b="1" noProof="1">
                <a:solidFill>
                  <a:srgbClr val="FFFF00"/>
                </a:solidFill>
                <a:latin typeface="微软雅黑" panose="020B0503020204020204" pitchFamily="34" charset="-122"/>
                <a:ea typeface="微软雅黑" panose="020B0503020204020204" pitchFamily="34" charset="-122"/>
                <a:sym typeface="+mn-ea"/>
              </a:rPr>
              <a:t>多极化</a:t>
            </a:r>
            <a:r>
              <a:rPr lang="zh-CN" altLang="en-US" sz="4265" b="1" noProof="1">
                <a:solidFill>
                  <a:schemeClr val="bg1"/>
                </a:solidFill>
                <a:latin typeface="微软雅黑" panose="020B0503020204020204" pitchFamily="34" charset="-122"/>
                <a:ea typeface="微软雅黑" panose="020B0503020204020204" pitchFamily="34" charset="-122"/>
                <a:sym typeface="+mn-ea"/>
              </a:rPr>
              <a:t>发展</a:t>
            </a:r>
            <a:endParaRPr lang="zh-CN" altLang="en-US" sz="4265" b="1" u="sng" noProof="1">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
                                            <p:bg/>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uiExpand="1" build="allAtOnce"/>
      <p:bldP spid="38" grpId="0" animBg="1"/>
      <p:bldP spid="39" grpId="0" animBg="1"/>
      <p:bldP spid="4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2"/>
          <p:cNvSpPr txBox="1"/>
          <p:nvPr>
            <p:custDataLst>
              <p:tags r:id="rId1"/>
            </p:custDataLst>
          </p:nvPr>
        </p:nvSpPr>
        <p:spPr>
          <a:xfrm>
            <a:off x="83334" y="142728"/>
            <a:ext cx="2533420" cy="677062"/>
          </a:xfrm>
          <a:prstGeom prst="rect">
            <a:avLst/>
          </a:prstGeom>
          <a:noFill/>
        </p:spPr>
        <p:txBody>
          <a:bodyPr wrap="square" lIns="121874" tIns="60937" rIns="121874" bIns="60937" rtlCol="0">
            <a:spAutoFit/>
          </a:bodyPr>
          <a:lstStyle/>
          <a:p>
            <a:r>
              <a:rPr lang="zh-CN" altLang="en-US" sz="3600" b="1">
                <a:latin typeface="方正粗黑宋简体" panose="02000000000000000000" pitchFamily="2" charset="-122"/>
                <a:ea typeface="方正粗黑宋简体" panose="02000000000000000000" pitchFamily="2" charset="-122"/>
              </a:rPr>
              <a:t>名词解读</a:t>
            </a:r>
            <a:endParaRPr lang="zh-CN" altLang="en-US" sz="3600" b="1">
              <a:latin typeface="方正粗黑宋简体" panose="02000000000000000000" pitchFamily="2" charset="-122"/>
              <a:ea typeface="方正粗黑宋简体" panose="02000000000000000000" pitchFamily="2" charset="-122"/>
            </a:endParaRPr>
          </a:p>
        </p:txBody>
      </p:sp>
      <p:sp>
        <p:nvSpPr>
          <p:cNvPr id="20" name="标题 1"/>
          <p:cNvSpPr txBox="1"/>
          <p:nvPr>
            <p:custDataLst>
              <p:tags r:id="rId2"/>
            </p:custDataLst>
          </p:nvPr>
        </p:nvSpPr>
        <p:spPr>
          <a:xfrm>
            <a:off x="3876163" y="166581"/>
            <a:ext cx="2565795" cy="582635"/>
          </a:xfrm>
          <a:prstGeom prst="rect">
            <a:avLst/>
          </a:prstGeom>
          <a:solidFill>
            <a:srgbClr val="C00000"/>
          </a:solidFill>
          <a:ln>
            <a:noFill/>
          </a:ln>
        </p:spPr>
        <p:txBody>
          <a:bodyPr vert="horz" wrap="square" lIns="89320" tIns="44660" rIns="89320" bIns="44660"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stStyle>
          <a:p>
            <a:pPr>
              <a:lnSpc>
                <a:spcPct val="100000"/>
              </a:lnSpc>
              <a:spcBef>
                <a:spcPct val="0"/>
              </a:spcBef>
            </a:pPr>
            <a:r>
              <a:rPr lang="zh-CN" altLang="en-US" sz="3200" b="1" kern="0" dirty="0">
                <a:solidFill>
                  <a:schemeClr val="bg1"/>
                </a:solidFill>
                <a:latin typeface="方正粗黑宋简体" panose="02000000000000000000" pitchFamily="2" charset="-122"/>
                <a:ea typeface="方正粗黑宋简体" panose="02000000000000000000" pitchFamily="2" charset="-122"/>
                <a:sym typeface="Arial" panose="020B0604020202020204" pitchFamily="34" charset="0"/>
              </a:rPr>
              <a:t>世界多极化</a:t>
            </a:r>
            <a:endParaRPr lang="zh-CN" altLang="en-US" sz="3200" b="1" kern="0" dirty="0">
              <a:solidFill>
                <a:schemeClr val="bg1"/>
              </a:solidFill>
              <a:latin typeface="方正粗黑宋简体" panose="02000000000000000000" pitchFamily="2" charset="-122"/>
              <a:ea typeface="方正粗黑宋简体" panose="02000000000000000000" pitchFamily="2" charset="-122"/>
              <a:sym typeface="Arial" panose="020B0604020202020204" pitchFamily="34" charset="0"/>
            </a:endParaRPr>
          </a:p>
        </p:txBody>
      </p:sp>
      <p:grpSp>
        <p:nvGrpSpPr>
          <p:cNvPr id="15" name="组合 14"/>
          <p:cNvGrpSpPr/>
          <p:nvPr>
            <p:custDataLst>
              <p:tags r:id="rId3"/>
            </p:custDataLst>
          </p:nvPr>
        </p:nvGrpSpPr>
        <p:grpSpPr>
          <a:xfrm>
            <a:off x="2763878" y="265005"/>
            <a:ext cx="963943" cy="385777"/>
            <a:chOff x="4371" y="4305"/>
            <a:chExt cx="860" cy="432"/>
          </a:xfrm>
        </p:grpSpPr>
        <p:sp>
          <p:nvSpPr>
            <p:cNvPr id="17" name="箭头: V 形 30"/>
            <p:cNvSpPr/>
            <p:nvPr>
              <p:custDataLst>
                <p:tags r:id="rId4"/>
              </p:custDataLst>
            </p:nvPr>
          </p:nvSpPr>
          <p:spPr>
            <a:xfrm flipV="1">
              <a:off x="4371" y="4305"/>
              <a:ext cx="263" cy="432"/>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77" tIns="60938" rIns="121877" bIns="60938" numCol="1" spcCol="0" rtlCol="0" fromWordArt="0" anchor="ctr" anchorCtr="0" forceAA="0" compatLnSpc="1">
              <a:noAutofit/>
            </a:bodyPr>
            <a:lstStyle/>
            <a:p>
              <a:pPr algn="ctr"/>
              <a:endParaRPr lang="zh-CN" altLang="en-US" sz="3200">
                <a:solidFill>
                  <a:schemeClr val="tx1"/>
                </a:solidFill>
              </a:endParaRPr>
            </a:p>
          </p:txBody>
        </p:sp>
        <p:sp>
          <p:nvSpPr>
            <p:cNvPr id="18" name="箭头: V 形 30"/>
            <p:cNvSpPr/>
            <p:nvPr>
              <p:custDataLst>
                <p:tags r:id="rId5"/>
              </p:custDataLst>
            </p:nvPr>
          </p:nvSpPr>
          <p:spPr>
            <a:xfrm flipV="1">
              <a:off x="4705" y="4305"/>
              <a:ext cx="263" cy="432"/>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77" tIns="60938" rIns="121877" bIns="60938" numCol="1" spcCol="0" rtlCol="0" fromWordArt="0" anchor="ctr" anchorCtr="0" forceAA="0" compatLnSpc="1">
              <a:noAutofit/>
            </a:bodyPr>
            <a:lstStyle/>
            <a:p>
              <a:pPr algn="ctr"/>
              <a:endParaRPr lang="zh-CN" altLang="en-US" sz="3200">
                <a:solidFill>
                  <a:schemeClr val="tx1"/>
                </a:solidFill>
              </a:endParaRPr>
            </a:p>
          </p:txBody>
        </p:sp>
        <p:sp>
          <p:nvSpPr>
            <p:cNvPr id="19" name="箭头: V 形 30"/>
            <p:cNvSpPr/>
            <p:nvPr>
              <p:custDataLst>
                <p:tags r:id="rId6"/>
              </p:custDataLst>
            </p:nvPr>
          </p:nvSpPr>
          <p:spPr>
            <a:xfrm flipV="1">
              <a:off x="4968" y="4305"/>
              <a:ext cx="263" cy="432"/>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77" tIns="60938" rIns="121877" bIns="60938" numCol="1" spcCol="0" rtlCol="0" fromWordArt="0" anchor="ctr" anchorCtr="0" forceAA="0" compatLnSpc="1">
              <a:noAutofit/>
            </a:bodyPr>
            <a:lstStyle/>
            <a:p>
              <a:pPr algn="ctr"/>
              <a:endParaRPr lang="zh-CN" altLang="en-US" sz="3200">
                <a:solidFill>
                  <a:schemeClr val="tx1"/>
                </a:solidFill>
              </a:endParaRPr>
            </a:p>
          </p:txBody>
        </p:sp>
      </p:grpSp>
      <p:sp>
        <p:nvSpPr>
          <p:cNvPr id="29" name="Text Box 2"/>
          <p:cNvSpPr txBox="1"/>
          <p:nvPr>
            <p:custDataLst>
              <p:tags r:id="rId7"/>
            </p:custDataLst>
          </p:nvPr>
        </p:nvSpPr>
        <p:spPr>
          <a:xfrm>
            <a:off x="3727701" y="816867"/>
            <a:ext cx="7756655" cy="968375"/>
          </a:xfrm>
          <a:prstGeom prst="rect">
            <a:avLst/>
          </a:prstGeom>
          <a:noFill/>
          <a:ln w="9525">
            <a:solidFill>
              <a:srgbClr val="C00000"/>
            </a:solidFill>
            <a:prstDash val="dash"/>
          </a:ln>
        </p:spPr>
        <p:txBody>
          <a:bodyPr wrap="square" lIns="107246" tIns="53622" rIns="107246" bIns="53622">
            <a:spAutoFit/>
          </a:bodyPr>
          <a:lstStyle/>
          <a:p>
            <a:pPr defTabSz="1137920"/>
            <a:r>
              <a:rPr lang="zh-CN" altLang="en-US" sz="2800" b="1" noProof="1">
                <a:effectLst/>
                <a:latin typeface="方正粗黑宋简体" panose="02000000000000000000" pitchFamily="2" charset="-122"/>
                <a:ea typeface="方正粗黑宋简体" panose="02000000000000000000" pitchFamily="2" charset="-122"/>
                <a:cs typeface="方正粗黑宋简体" panose="02000000000000000000" pitchFamily="2" charset="-122"/>
              </a:rPr>
              <a:t>“</a:t>
            </a:r>
            <a:r>
              <a:rPr lang="zh-CN" altLang="en-US" sz="2800" b="1" noProof="1">
                <a:solidFill>
                  <a:srgbClr val="FF0000"/>
                </a:solidFill>
                <a:effectLst/>
                <a:latin typeface="方正粗黑宋简体" panose="02000000000000000000" pitchFamily="2" charset="-122"/>
                <a:ea typeface="方正粗黑宋简体" panose="02000000000000000000" pitchFamily="2" charset="-122"/>
                <a:cs typeface="方正粗黑宋简体" panose="02000000000000000000" pitchFamily="2" charset="-122"/>
              </a:rPr>
              <a:t>极</a:t>
            </a:r>
            <a:r>
              <a:rPr lang="zh-CN" altLang="en-US" sz="2800" b="1" noProof="1">
                <a:effectLst/>
                <a:latin typeface="方正粗黑宋简体" panose="02000000000000000000" pitchFamily="2" charset="-122"/>
                <a:ea typeface="方正粗黑宋简体" panose="02000000000000000000" pitchFamily="2" charset="-122"/>
                <a:cs typeface="方正粗黑宋简体" panose="02000000000000000000" pitchFamily="2" charset="-122"/>
              </a:rPr>
              <a:t>” </a:t>
            </a:r>
            <a:r>
              <a:rPr lang="en-US" altLang="zh-CN" sz="2800" b="1" noProof="1">
                <a:effectLst/>
                <a:latin typeface="方正粗黑宋简体" panose="02000000000000000000" pitchFamily="2" charset="-122"/>
                <a:ea typeface="方正粗黑宋简体" panose="02000000000000000000" pitchFamily="2" charset="-122"/>
                <a:cs typeface="方正粗黑宋简体" panose="02000000000000000000" pitchFamily="2" charset="-122"/>
              </a:rPr>
              <a:t>——</a:t>
            </a:r>
            <a:r>
              <a:rPr lang="zh-CN" altLang="en-US" sz="2800" b="1" noProof="1">
                <a:solidFill>
                  <a:srgbClr val="000000"/>
                </a:solidFill>
                <a:effectLst/>
                <a:latin typeface="方正粗黑宋简体" panose="02000000000000000000" pitchFamily="2" charset="-122"/>
                <a:ea typeface="方正粗黑宋简体" panose="02000000000000000000" pitchFamily="2" charset="-122"/>
                <a:cs typeface="方正粗黑宋简体" panose="02000000000000000000" pitchFamily="2" charset="-122"/>
              </a:rPr>
              <a:t>指</a:t>
            </a:r>
            <a:r>
              <a:rPr lang="zh-CN" altLang="en-US" sz="2800" b="1" noProof="1">
                <a:solidFill>
                  <a:srgbClr val="0000FF"/>
                </a:solidFill>
                <a:effectLst/>
                <a:latin typeface="方正粗黑宋简体" panose="02000000000000000000" pitchFamily="2" charset="-122"/>
                <a:ea typeface="方正粗黑宋简体" panose="02000000000000000000" pitchFamily="2" charset="-122"/>
                <a:cs typeface="方正粗黑宋简体" panose="02000000000000000000" pitchFamily="2" charset="-122"/>
              </a:rPr>
              <a:t>综合国力</a:t>
            </a:r>
            <a:r>
              <a:rPr lang="zh-CN" altLang="en-US" sz="2800" b="1" noProof="1">
                <a:solidFill>
                  <a:srgbClr val="FF0000"/>
                </a:solidFill>
                <a:effectLst/>
                <a:latin typeface="方正粗黑宋简体" panose="02000000000000000000" pitchFamily="2" charset="-122"/>
                <a:ea typeface="方正粗黑宋简体" panose="02000000000000000000" pitchFamily="2" charset="-122"/>
                <a:cs typeface="方正粗黑宋简体" panose="02000000000000000000" pitchFamily="2" charset="-122"/>
              </a:rPr>
              <a:t>强</a:t>
            </a:r>
            <a:r>
              <a:rPr lang="zh-CN" altLang="en-US" sz="2800" b="1" noProof="1">
                <a:solidFill>
                  <a:srgbClr val="000000"/>
                </a:solidFill>
                <a:effectLst/>
                <a:latin typeface="方正粗黑宋简体" panose="02000000000000000000" pitchFamily="2" charset="-122"/>
                <a:ea typeface="方正粗黑宋简体" panose="02000000000000000000" pitchFamily="2" charset="-122"/>
                <a:cs typeface="方正粗黑宋简体" panose="02000000000000000000" pitchFamily="2" charset="-122"/>
              </a:rPr>
              <a:t>、</a:t>
            </a:r>
            <a:r>
              <a:rPr lang="zh-CN" altLang="en-US" sz="2800" b="1" noProof="1">
                <a:solidFill>
                  <a:srgbClr val="0000FF"/>
                </a:solidFill>
                <a:effectLst/>
                <a:latin typeface="方正粗黑宋简体" panose="02000000000000000000" pitchFamily="2" charset="-122"/>
                <a:ea typeface="方正粗黑宋简体" panose="02000000000000000000" pitchFamily="2" charset="-122"/>
                <a:cs typeface="方正粗黑宋简体" panose="02000000000000000000" pitchFamily="2" charset="-122"/>
              </a:rPr>
              <a:t>对国际事务影响</a:t>
            </a:r>
            <a:r>
              <a:rPr lang="zh-CN" altLang="en-US" sz="2800" b="1" noProof="1">
                <a:solidFill>
                  <a:srgbClr val="FF0000"/>
                </a:solidFill>
                <a:effectLst/>
                <a:latin typeface="方正粗黑宋简体" panose="02000000000000000000" pitchFamily="2" charset="-122"/>
                <a:ea typeface="方正粗黑宋简体" panose="02000000000000000000" pitchFamily="2" charset="-122"/>
                <a:cs typeface="方正粗黑宋简体" panose="02000000000000000000" pitchFamily="2" charset="-122"/>
              </a:rPr>
              <a:t>大</a:t>
            </a:r>
            <a:r>
              <a:rPr lang="zh-CN" altLang="en-US" sz="2800" b="1" noProof="1">
                <a:solidFill>
                  <a:srgbClr val="000000"/>
                </a:solidFill>
                <a:effectLst/>
                <a:latin typeface="方正粗黑宋简体" panose="02000000000000000000" pitchFamily="2" charset="-122"/>
                <a:ea typeface="方正粗黑宋简体" panose="02000000000000000000" pitchFamily="2" charset="-122"/>
                <a:cs typeface="方正粗黑宋简体" panose="02000000000000000000" pitchFamily="2" charset="-122"/>
              </a:rPr>
              <a:t>的</a:t>
            </a:r>
            <a:r>
              <a:rPr lang="zh-CN" altLang="en-US" sz="2800" b="1" noProof="1">
                <a:solidFill>
                  <a:srgbClr val="FF3300"/>
                </a:solidFill>
                <a:effectLst/>
                <a:latin typeface="方正粗黑宋简体" panose="02000000000000000000" pitchFamily="2" charset="-122"/>
                <a:ea typeface="方正粗黑宋简体" panose="02000000000000000000" pitchFamily="2" charset="-122"/>
                <a:cs typeface="方正粗黑宋简体" panose="02000000000000000000" pitchFamily="2" charset="-122"/>
              </a:rPr>
              <a:t>国家或国家集团。</a:t>
            </a:r>
            <a:endParaRPr lang="zh-CN" altLang="en-US" sz="2800" b="1" noProof="1">
              <a:solidFill>
                <a:srgbClr val="FF3300"/>
              </a:solidFill>
              <a:effectLst/>
              <a:latin typeface="方正粗黑宋简体" panose="02000000000000000000" pitchFamily="2" charset="-122"/>
              <a:ea typeface="方正粗黑宋简体" panose="02000000000000000000" pitchFamily="2" charset="-122"/>
              <a:cs typeface="方正粗黑宋简体" panose="02000000000000000000" pitchFamily="2" charset="-122"/>
            </a:endParaRPr>
          </a:p>
        </p:txBody>
      </p:sp>
      <p:sp>
        <p:nvSpPr>
          <p:cNvPr id="36" name="Rectangle 5"/>
          <p:cNvSpPr/>
          <p:nvPr>
            <p:custDataLst>
              <p:tags r:id="rId8"/>
            </p:custDataLst>
          </p:nvPr>
        </p:nvSpPr>
        <p:spPr>
          <a:xfrm>
            <a:off x="3584577" y="1998347"/>
            <a:ext cx="8515985" cy="1292225"/>
          </a:xfrm>
          <a:prstGeom prst="rect">
            <a:avLst/>
          </a:prstGeom>
          <a:noFill/>
          <a:ln w="9525">
            <a:solidFill>
              <a:srgbClr val="C00000"/>
            </a:solidFill>
            <a:prstDash val="dash"/>
          </a:ln>
        </p:spPr>
        <p:txBody>
          <a:bodyPr wrap="square" lIns="107246" tIns="53622" rIns="107246" bIns="53622">
            <a:noAutofit/>
          </a:bodyPr>
          <a:lstStyle/>
          <a:p>
            <a:pPr defTabSz="1137920" fontAlgn="base"/>
            <a:r>
              <a:rPr lang="zh-CN" altLang="en-US" sz="2800" b="1" noProof="1">
                <a:effectLst/>
                <a:latin typeface="方正粗黑宋简体" panose="02000000000000000000" pitchFamily="2" charset="-122"/>
                <a:ea typeface="方正粗黑宋简体" panose="02000000000000000000" pitchFamily="2" charset="-122"/>
                <a:cs typeface="方正粗黑宋简体" panose="02000000000000000000" pitchFamily="2" charset="-122"/>
              </a:rPr>
              <a:t>“</a:t>
            </a:r>
            <a:r>
              <a:rPr lang="zh-CN" altLang="en-US" sz="2800" b="1" noProof="1">
                <a:solidFill>
                  <a:srgbClr val="FF0000"/>
                </a:solidFill>
                <a:effectLst/>
                <a:latin typeface="方正粗黑宋简体" panose="02000000000000000000" pitchFamily="2" charset="-122"/>
                <a:ea typeface="方正粗黑宋简体" panose="02000000000000000000" pitchFamily="2" charset="-122"/>
                <a:cs typeface="方正粗黑宋简体" panose="02000000000000000000" pitchFamily="2" charset="-122"/>
              </a:rPr>
              <a:t>单极</a:t>
            </a:r>
            <a:r>
              <a:rPr lang="zh-CN" altLang="en-US" sz="2800" b="1" noProof="1">
                <a:effectLst/>
                <a:latin typeface="方正粗黑宋简体" panose="02000000000000000000" pitchFamily="2" charset="-122"/>
                <a:ea typeface="方正粗黑宋简体" panose="02000000000000000000" pitchFamily="2" charset="-122"/>
                <a:cs typeface="方正粗黑宋简体" panose="02000000000000000000" pitchFamily="2" charset="-122"/>
              </a:rPr>
              <a:t>”</a:t>
            </a:r>
            <a:r>
              <a:rPr lang="en-US" altLang="zh-CN" sz="2800" b="1" noProof="1">
                <a:solidFill>
                  <a:srgbClr val="000000"/>
                </a:solidFill>
                <a:effectLst/>
                <a:latin typeface="方正粗黑宋简体" panose="02000000000000000000" pitchFamily="2" charset="-122"/>
                <a:ea typeface="方正粗黑宋简体" panose="02000000000000000000" pitchFamily="2" charset="-122"/>
                <a:cs typeface="方正粗黑宋简体" panose="02000000000000000000" pitchFamily="2" charset="-122"/>
              </a:rPr>
              <a:t>——</a:t>
            </a:r>
            <a:r>
              <a:rPr lang="zh-CN" altLang="en-US" sz="2800" b="1" noProof="1">
                <a:solidFill>
                  <a:srgbClr val="000000"/>
                </a:solidFill>
                <a:effectLst/>
                <a:latin typeface="方正粗黑宋简体" panose="02000000000000000000" pitchFamily="2" charset="-122"/>
                <a:ea typeface="方正粗黑宋简体" panose="02000000000000000000" pitchFamily="2" charset="-122"/>
                <a:cs typeface="方正粗黑宋简体" panose="02000000000000000000" pitchFamily="2" charset="-122"/>
              </a:rPr>
              <a:t>即世界上只有</a:t>
            </a:r>
            <a:r>
              <a:rPr lang="zh-CN" altLang="en-US" sz="2800" b="1" noProof="1">
                <a:solidFill>
                  <a:srgbClr val="FF0000"/>
                </a:solidFill>
                <a:effectLst/>
                <a:latin typeface="方正粗黑宋简体" panose="02000000000000000000" pitchFamily="2" charset="-122"/>
                <a:ea typeface="方正粗黑宋简体" panose="02000000000000000000" pitchFamily="2" charset="-122"/>
                <a:cs typeface="方正粗黑宋简体" panose="02000000000000000000" pitchFamily="2" charset="-122"/>
              </a:rPr>
              <a:t>一个</a:t>
            </a:r>
            <a:r>
              <a:rPr lang="zh-CN" altLang="en-US" sz="2800" b="1" noProof="1">
                <a:solidFill>
                  <a:srgbClr val="000000"/>
                </a:solidFill>
                <a:effectLst/>
                <a:latin typeface="方正粗黑宋简体" panose="02000000000000000000" pitchFamily="2" charset="-122"/>
                <a:ea typeface="方正粗黑宋简体" panose="02000000000000000000" pitchFamily="2" charset="-122"/>
                <a:cs typeface="方正粗黑宋简体" panose="02000000000000000000" pitchFamily="2" charset="-122"/>
              </a:rPr>
              <a:t>政治经济力量中心。</a:t>
            </a:r>
            <a:endParaRPr lang="zh-CN" altLang="en-US" sz="2800" b="1" noProof="1">
              <a:effectLst/>
              <a:latin typeface="方正粗黑宋简体" panose="02000000000000000000" pitchFamily="2" charset="-122"/>
              <a:ea typeface="方正粗黑宋简体" panose="02000000000000000000" pitchFamily="2" charset="-122"/>
              <a:cs typeface="方正粗黑宋简体" panose="02000000000000000000" pitchFamily="2" charset="-122"/>
            </a:endParaRPr>
          </a:p>
          <a:p>
            <a:pPr defTabSz="1137920" fontAlgn="base"/>
            <a:r>
              <a:rPr lang="zh-CN" altLang="en-US" sz="2800" b="1" noProof="1">
                <a:effectLst/>
                <a:latin typeface="方正粗黑宋简体" panose="02000000000000000000" pitchFamily="2" charset="-122"/>
                <a:ea typeface="方正粗黑宋简体" panose="02000000000000000000" pitchFamily="2" charset="-122"/>
                <a:cs typeface="方正粗黑宋简体" panose="02000000000000000000" pitchFamily="2" charset="-122"/>
              </a:rPr>
              <a:t>“</a:t>
            </a:r>
            <a:r>
              <a:rPr lang="zh-CN" altLang="en-US" sz="2800" b="1" noProof="1">
                <a:solidFill>
                  <a:srgbClr val="FF0000"/>
                </a:solidFill>
                <a:effectLst/>
                <a:latin typeface="方正粗黑宋简体" panose="02000000000000000000" pitchFamily="2" charset="-122"/>
                <a:ea typeface="方正粗黑宋简体" panose="02000000000000000000" pitchFamily="2" charset="-122"/>
                <a:cs typeface="方正粗黑宋简体" panose="02000000000000000000" pitchFamily="2" charset="-122"/>
              </a:rPr>
              <a:t>多极</a:t>
            </a:r>
            <a:r>
              <a:rPr lang="zh-CN" altLang="en-US" sz="2800" b="1" noProof="1">
                <a:effectLst/>
                <a:latin typeface="方正粗黑宋简体" panose="02000000000000000000" pitchFamily="2" charset="-122"/>
                <a:ea typeface="方正粗黑宋简体" panose="02000000000000000000" pitchFamily="2" charset="-122"/>
                <a:cs typeface="方正粗黑宋简体" panose="02000000000000000000" pitchFamily="2" charset="-122"/>
              </a:rPr>
              <a:t>”</a:t>
            </a:r>
            <a:r>
              <a:rPr lang="en-US" altLang="zh-CN" sz="2800" b="1" noProof="1">
                <a:solidFill>
                  <a:srgbClr val="000000"/>
                </a:solidFill>
                <a:effectLst/>
                <a:latin typeface="方正粗黑宋简体" panose="02000000000000000000" pitchFamily="2" charset="-122"/>
                <a:ea typeface="方正粗黑宋简体" panose="02000000000000000000" pitchFamily="2" charset="-122"/>
                <a:cs typeface="方正粗黑宋简体" panose="02000000000000000000" pitchFamily="2" charset="-122"/>
              </a:rPr>
              <a:t>——</a:t>
            </a:r>
            <a:r>
              <a:rPr lang="zh-CN" altLang="en-US" sz="2800" b="1" noProof="1">
                <a:solidFill>
                  <a:srgbClr val="000000"/>
                </a:solidFill>
                <a:effectLst/>
                <a:latin typeface="方正粗黑宋简体" panose="02000000000000000000" pitchFamily="2" charset="-122"/>
                <a:ea typeface="方正粗黑宋简体" panose="02000000000000000000" pitchFamily="2" charset="-122"/>
                <a:cs typeface="方正粗黑宋简体" panose="02000000000000000000" pitchFamily="2" charset="-122"/>
              </a:rPr>
              <a:t>即世界上出现了</a:t>
            </a:r>
            <a:r>
              <a:rPr lang="zh-CN" altLang="en-US" sz="2800" b="1" noProof="1">
                <a:solidFill>
                  <a:srgbClr val="FF0000"/>
                </a:solidFill>
                <a:effectLst/>
                <a:latin typeface="方正粗黑宋简体" panose="02000000000000000000" pitchFamily="2" charset="-122"/>
                <a:ea typeface="方正粗黑宋简体" panose="02000000000000000000" pitchFamily="2" charset="-122"/>
                <a:cs typeface="方正粗黑宋简体" panose="02000000000000000000" pitchFamily="2" charset="-122"/>
              </a:rPr>
              <a:t>若干个</a:t>
            </a:r>
            <a:r>
              <a:rPr lang="zh-CN" altLang="en-US" sz="2800" b="1" noProof="1">
                <a:solidFill>
                  <a:srgbClr val="000000"/>
                </a:solidFill>
                <a:effectLst/>
                <a:latin typeface="方正粗黑宋简体" panose="02000000000000000000" pitchFamily="2" charset="-122"/>
                <a:ea typeface="方正粗黑宋简体" panose="02000000000000000000" pitchFamily="2" charset="-122"/>
                <a:cs typeface="方正粗黑宋简体" panose="02000000000000000000" pitchFamily="2" charset="-122"/>
              </a:rPr>
              <a:t>政治经济力量中心。</a:t>
            </a:r>
            <a:endParaRPr lang="zh-CN" altLang="en-US" sz="2800" b="1" noProof="1">
              <a:solidFill>
                <a:srgbClr val="000000"/>
              </a:solidFill>
              <a:effectLst/>
              <a:latin typeface="方正粗黑宋简体" panose="02000000000000000000" pitchFamily="2" charset="-122"/>
              <a:ea typeface="方正粗黑宋简体" panose="02000000000000000000" pitchFamily="2" charset="-122"/>
              <a:cs typeface="方正粗黑宋简体" panose="02000000000000000000" pitchFamily="2" charset="-122"/>
            </a:endParaRPr>
          </a:p>
        </p:txBody>
      </p:sp>
      <p:sp>
        <p:nvSpPr>
          <p:cNvPr id="38" name="Rectangle 11"/>
          <p:cNvSpPr>
            <a:spLocks noChangeArrowheads="1"/>
          </p:cNvSpPr>
          <p:nvPr>
            <p:custDataLst>
              <p:tags r:id="rId9"/>
            </p:custDataLst>
          </p:nvPr>
        </p:nvSpPr>
        <p:spPr bwMode="auto">
          <a:xfrm>
            <a:off x="819047" y="4456715"/>
            <a:ext cx="5206492" cy="523220"/>
          </a:xfrm>
          <a:prstGeom prst="rect">
            <a:avLst/>
          </a:prstGeom>
          <a:noFill/>
          <a:ln w="9525">
            <a:noFill/>
            <a:miter lim="800000"/>
          </a:ln>
          <a:effectLst/>
        </p:spPr>
        <p:txBody>
          <a:bodyPr wrap="square">
            <a:spAutoFit/>
          </a:bodyPr>
          <a:lstStyle/>
          <a:p>
            <a:pPr fontAlgn="base">
              <a:spcBef>
                <a:spcPct val="0"/>
              </a:spcBef>
              <a:spcAft>
                <a:spcPct val="0"/>
              </a:spcAft>
            </a:pPr>
            <a:r>
              <a:rPr lang="zh-CN" altLang="en-US" sz="2800" b="1">
                <a:solidFill>
                  <a:srgbClr val="7030A0"/>
                </a:solidFill>
                <a:latin typeface="方正粗黑宋简体" panose="02000000000000000000" pitchFamily="2" charset="-122"/>
                <a:ea typeface="方正粗黑宋简体" panose="02000000000000000000" pitchFamily="2" charset="-122"/>
              </a:rPr>
              <a:t>注意：</a:t>
            </a:r>
            <a:r>
              <a:rPr lang="zh-CN" altLang="en-US" sz="2800" b="1">
                <a:solidFill>
                  <a:srgbClr val="000000"/>
                </a:solidFill>
                <a:latin typeface="方正粗黑宋简体" panose="02000000000000000000" pitchFamily="2" charset="-122"/>
                <a:ea typeface="方正粗黑宋简体" panose="02000000000000000000" pitchFamily="2" charset="-122"/>
              </a:rPr>
              <a:t>世界多极化是</a:t>
            </a:r>
            <a:r>
              <a:rPr lang="zh-CN" altLang="en-US" sz="2800" b="1">
                <a:solidFill>
                  <a:srgbClr val="C00000"/>
                </a:solidFill>
                <a:latin typeface="方正粗黑宋简体" panose="02000000000000000000" pitchFamily="2" charset="-122"/>
                <a:ea typeface="方正粗黑宋简体" panose="02000000000000000000" pitchFamily="2" charset="-122"/>
              </a:rPr>
              <a:t>一种趋势</a:t>
            </a:r>
            <a:endParaRPr lang="en-US" altLang="zh-CN" sz="2800" b="1">
              <a:solidFill>
                <a:srgbClr val="C00000"/>
              </a:solidFill>
              <a:latin typeface="方正粗黑宋简体" panose="02000000000000000000" pitchFamily="2" charset="-122"/>
              <a:ea typeface="方正粗黑宋简体" panose="02000000000000000000" pitchFamily="2" charset="-122"/>
            </a:endParaRPr>
          </a:p>
        </p:txBody>
      </p:sp>
      <p:sp>
        <p:nvSpPr>
          <p:cNvPr id="43" name="矩形 42"/>
          <p:cNvSpPr/>
          <p:nvPr>
            <p:custDataLst>
              <p:tags r:id="rId10"/>
            </p:custDataLst>
          </p:nvPr>
        </p:nvSpPr>
        <p:spPr>
          <a:xfrm>
            <a:off x="5632452" y="4595496"/>
            <a:ext cx="6153785" cy="646331"/>
          </a:xfrm>
          <a:prstGeom prst="rect">
            <a:avLst/>
          </a:prstGeom>
          <a:solidFill>
            <a:srgbClr val="FFFF00"/>
          </a:solidFill>
        </p:spPr>
        <p:style>
          <a:lnRef idx="3">
            <a:schemeClr val="lt1"/>
          </a:lnRef>
          <a:fillRef idx="1">
            <a:schemeClr val="accent4"/>
          </a:fillRef>
          <a:effectRef idx="1">
            <a:schemeClr val="accent4"/>
          </a:effectRef>
          <a:fontRef idx="minor">
            <a:schemeClr val="lt1"/>
          </a:fontRef>
        </p:style>
        <p:txBody>
          <a:bodyPr wrap="square">
            <a:spAutoFit/>
            <a:scene3d>
              <a:camera prst="orthographicFront"/>
              <a:lightRig rig="threePt" dir="t"/>
            </a:scene3d>
          </a:bodyPr>
          <a:lstStyle/>
          <a:p>
            <a:pPr algn="ctr">
              <a:defRPr/>
            </a:pPr>
            <a:r>
              <a:rPr lang="zh-CN" altLang="en-US" sz="3600" b="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Wingdings" panose="05000000000000000000" charset="0"/>
              </a:rPr>
              <a:t>≠</a:t>
            </a:r>
            <a:r>
              <a:rPr lang="zh-CN" altLang="en-US" sz="3600" b="1">
                <a:solidFill>
                  <a:srgbClr val="FF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Wingdings" panose="05000000000000000000" charset="0"/>
              </a:rPr>
              <a:t>已经形成世界多极化格局</a:t>
            </a:r>
            <a:endParaRPr lang="en-US" altLang="zh-CN" sz="3600" b="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Wingdings" panose="05000000000000000000" charset="0"/>
            </a:endParaRPr>
          </a:p>
        </p:txBody>
      </p:sp>
      <p:sp>
        <p:nvSpPr>
          <p:cNvPr id="2" name="文本框 1"/>
          <p:cNvSpPr txBox="1"/>
          <p:nvPr>
            <p:custDataLst>
              <p:tags r:id="rId11"/>
            </p:custDataLst>
          </p:nvPr>
        </p:nvSpPr>
        <p:spPr>
          <a:xfrm>
            <a:off x="3584799" y="3503906"/>
            <a:ext cx="8516887" cy="954107"/>
          </a:xfrm>
          <a:prstGeom prst="rect">
            <a:avLst/>
          </a:prstGeom>
          <a:noFill/>
          <a:ln>
            <a:solidFill>
              <a:srgbClr val="C00000"/>
            </a:solidFill>
            <a:prstDash val="dash"/>
          </a:ln>
        </p:spPr>
        <p:txBody>
          <a:bodyPr wrap="square" rtlCol="0" anchor="t">
            <a:spAutoFit/>
          </a:bodyPr>
          <a:lstStyle/>
          <a:p>
            <a:r>
              <a:rPr lang="zh-CN" altLang="en-US" sz="2800" b="1">
                <a:solidFill>
                  <a:srgbClr val="FF0000"/>
                </a:solidFill>
                <a:latin typeface="方正粗黑宋简体" panose="02000000000000000000" pitchFamily="2" charset="-122"/>
                <a:ea typeface="方正粗黑宋简体" panose="02000000000000000000" pitchFamily="2" charset="-122"/>
                <a:cs typeface="方正粗黑宋简体" panose="02000000000000000000" pitchFamily="2" charset="-122"/>
                <a:sym typeface="+mn-ea"/>
              </a:rPr>
              <a:t>"化"</a:t>
            </a:r>
            <a:r>
              <a:rPr lang="en-US" altLang="zh-CN" sz="2800" b="1">
                <a:effectLst/>
                <a:latin typeface="方正粗黑宋简体" panose="02000000000000000000" pitchFamily="2" charset="-122"/>
                <a:ea typeface="方正粗黑宋简体" panose="02000000000000000000" pitchFamily="2" charset="-122"/>
                <a:cs typeface="方正粗黑宋简体" panose="02000000000000000000" pitchFamily="2" charset="-122"/>
                <a:sym typeface="+mn-ea"/>
              </a:rPr>
              <a:t>——  </a:t>
            </a:r>
            <a:r>
              <a:rPr lang="zh-CN" altLang="en-US" sz="2800" b="1">
                <a:latin typeface="方正粗黑宋简体" panose="02000000000000000000" pitchFamily="2" charset="-122"/>
                <a:ea typeface="方正粗黑宋简体" panose="02000000000000000000" pitchFamily="2" charset="-122"/>
                <a:cs typeface="方正粗黑宋简体" panose="02000000000000000000" pitchFamily="2" charset="-122"/>
                <a:sym typeface="+mn-ea"/>
              </a:rPr>
              <a:t>指</a:t>
            </a:r>
            <a:r>
              <a:rPr lang="zh-CN" altLang="en-US" sz="2800" b="1">
                <a:solidFill>
                  <a:srgbClr val="FF0000"/>
                </a:solidFill>
                <a:latin typeface="方正粗黑宋简体" panose="02000000000000000000" pitchFamily="2" charset="-122"/>
                <a:ea typeface="方正粗黑宋简体" panose="02000000000000000000" pitchFamily="2" charset="-122"/>
                <a:cs typeface="方正粗黑宋简体" panose="02000000000000000000" pitchFamily="2" charset="-122"/>
                <a:sym typeface="+mn-ea"/>
              </a:rPr>
              <a:t>一种发展趋势，并非指现实</a:t>
            </a:r>
            <a:r>
              <a:rPr lang="zh-CN" altLang="en-US" sz="2800" b="1">
                <a:latin typeface="方正粗黑宋简体" panose="02000000000000000000" pitchFamily="2" charset="-122"/>
                <a:ea typeface="方正粗黑宋简体" panose="02000000000000000000" pitchFamily="2" charset="-122"/>
                <a:cs typeface="方正粗黑宋简体" panose="02000000000000000000" pitchFamily="2" charset="-122"/>
                <a:sym typeface="+mn-ea"/>
              </a:rPr>
              <a:t>，表明在多极格局形成之前有一个相当长的过渡期(或叫转换期)。</a:t>
            </a:r>
            <a:endParaRPr lang="zh-CN" altLang="en-US" sz="2800">
              <a:latin typeface="方正粗黑宋简体" panose="02000000000000000000" pitchFamily="2" charset="-122"/>
              <a:ea typeface="方正粗黑宋简体" panose="02000000000000000000" pitchFamily="2" charset="-122"/>
              <a:cs typeface="方正粗黑宋简体" panose="02000000000000000000" pitchFamily="2" charset="-122"/>
            </a:endParaRPr>
          </a:p>
        </p:txBody>
      </p:sp>
      <p:sp>
        <p:nvSpPr>
          <p:cNvPr id="3" name="文本框 2"/>
          <p:cNvSpPr txBox="1"/>
          <p:nvPr>
            <p:custDataLst>
              <p:tags r:id="rId12"/>
            </p:custDataLst>
          </p:nvPr>
        </p:nvSpPr>
        <p:spPr>
          <a:xfrm>
            <a:off x="906014" y="5379054"/>
            <a:ext cx="11033167" cy="1198880"/>
          </a:xfrm>
          <a:prstGeom prst="rect">
            <a:avLst/>
          </a:prstGeom>
          <a:noFill/>
          <a:ln>
            <a:solidFill>
              <a:srgbClr val="C00000"/>
            </a:solidFill>
            <a:prstDash val="dash"/>
          </a:ln>
        </p:spPr>
        <p:txBody>
          <a:bodyPr wrap="square" rtlCol="0" anchor="t">
            <a:spAutoFit/>
          </a:bodyPr>
          <a:lstStyle/>
          <a:p>
            <a:r>
              <a:rPr lang="zh-CN" altLang="en-US" sz="2400" b="1" dirty="0">
                <a:solidFill>
                  <a:srgbClr val="C00000"/>
                </a:solidFill>
                <a:latin typeface="方正粗黑宋简体" panose="02000000000000000000" pitchFamily="2" charset="-122"/>
                <a:ea typeface="方正粗黑宋简体" panose="02000000000000000000" pitchFamily="2" charset="-122"/>
                <a:sym typeface="+mn-ea"/>
              </a:rPr>
              <a:t>世界多极化</a:t>
            </a:r>
            <a:r>
              <a:rPr lang="zh-CN" altLang="en-US" sz="2400" b="1" dirty="0">
                <a:latin typeface="方正粗黑宋简体" panose="02000000000000000000" pitchFamily="2" charset="-122"/>
                <a:ea typeface="方正粗黑宋简体" panose="02000000000000000000" pitchFamily="2" charset="-122"/>
                <a:sym typeface="+mn-ea"/>
              </a:rPr>
              <a:t>是指一定时期内对国际关系有重要影响的国家和国家集团等基本政治力量</a:t>
            </a:r>
            <a:r>
              <a:rPr lang="zh-CN" altLang="en-US" sz="2400" b="1" dirty="0">
                <a:solidFill>
                  <a:srgbClr val="FF0000"/>
                </a:solidFill>
                <a:latin typeface="方正粗黑宋简体" panose="02000000000000000000" pitchFamily="2" charset="-122"/>
                <a:ea typeface="方正粗黑宋简体" panose="02000000000000000000" pitchFamily="2" charset="-122"/>
                <a:sym typeface="+mn-ea"/>
              </a:rPr>
              <a:t>相互作用</a:t>
            </a:r>
            <a:r>
              <a:rPr lang="zh-CN" altLang="en-US" sz="2400" b="1" dirty="0">
                <a:latin typeface="方正粗黑宋简体" panose="02000000000000000000" pitchFamily="2" charset="-122"/>
                <a:ea typeface="方正粗黑宋简体" panose="02000000000000000000" pitchFamily="2" charset="-122"/>
                <a:sym typeface="+mn-ea"/>
              </a:rPr>
              <a:t>而朝着形成</a:t>
            </a:r>
            <a:r>
              <a:rPr lang="zh-CN" altLang="en-US" sz="2400" b="1" dirty="0">
                <a:solidFill>
                  <a:srgbClr val="FF0000"/>
                </a:solidFill>
                <a:latin typeface="方正粗黑宋简体" panose="02000000000000000000" pitchFamily="2" charset="-122"/>
                <a:ea typeface="方正粗黑宋简体" panose="02000000000000000000" pitchFamily="2" charset="-122"/>
                <a:sym typeface="+mn-ea"/>
              </a:rPr>
              <a:t>多极格局</a:t>
            </a:r>
            <a:r>
              <a:rPr lang="zh-CN" altLang="en-US" sz="2400" b="1" dirty="0">
                <a:latin typeface="方正粗黑宋简体" panose="02000000000000000000" pitchFamily="2" charset="-122"/>
                <a:ea typeface="方正粗黑宋简体" panose="02000000000000000000" pitchFamily="2" charset="-122"/>
                <a:sym typeface="+mn-ea"/>
              </a:rPr>
              <a:t>发展的</a:t>
            </a:r>
            <a:r>
              <a:rPr lang="zh-CN" altLang="en-US" sz="2400" b="1" dirty="0">
                <a:solidFill>
                  <a:srgbClr val="0000CC"/>
                </a:solidFill>
                <a:latin typeface="方正粗黑宋简体" panose="02000000000000000000" pitchFamily="2" charset="-122"/>
                <a:ea typeface="方正粗黑宋简体" panose="02000000000000000000" pitchFamily="2" charset="-122"/>
                <a:sym typeface="+mn-ea"/>
              </a:rPr>
              <a:t>一种趋势</a:t>
            </a:r>
            <a:r>
              <a:rPr lang="zh-CN" altLang="en-US" sz="2400" b="1" dirty="0">
                <a:latin typeface="方正粗黑宋简体" panose="02000000000000000000" pitchFamily="2" charset="-122"/>
                <a:ea typeface="方正粗黑宋简体" panose="02000000000000000000" pitchFamily="2" charset="-122"/>
                <a:sym typeface="+mn-ea"/>
              </a:rPr>
              <a:t>，</a:t>
            </a:r>
            <a:r>
              <a:rPr lang="zh-CN" altLang="en-US" sz="2400" b="1" dirty="0">
                <a:solidFill>
                  <a:srgbClr val="FF0000"/>
                </a:solidFill>
                <a:latin typeface="方正粗黑宋简体" panose="02000000000000000000" pitchFamily="2" charset="-122"/>
                <a:ea typeface="方正粗黑宋简体" panose="02000000000000000000" pitchFamily="2" charset="-122"/>
                <a:sym typeface="+mn-ea"/>
              </a:rPr>
              <a:t>是对主要政治力量在全球实力分布状态的反映</a:t>
            </a:r>
            <a:r>
              <a:rPr lang="zh-CN" altLang="en-US" sz="2400" b="1" dirty="0">
                <a:latin typeface="方正粗黑宋简体" panose="02000000000000000000" pitchFamily="2" charset="-122"/>
                <a:ea typeface="方正粗黑宋简体" panose="02000000000000000000" pitchFamily="2" charset="-122"/>
                <a:sym typeface="+mn-ea"/>
              </a:rPr>
              <a:t>。</a:t>
            </a:r>
            <a:endParaRPr lang="zh-CN" altLang="en-US" sz="2400" dirty="0">
              <a:latin typeface="方正粗黑宋简体" panose="02000000000000000000" pitchFamily="2" charset="-122"/>
              <a:ea typeface="方正粗黑宋简体" panose="02000000000000000000" pitchFamily="2" charset="-122"/>
            </a:endParaRPr>
          </a:p>
        </p:txBody>
      </p:sp>
      <p:pic>
        <p:nvPicPr>
          <p:cNvPr id="9" name="图片 8"/>
          <p:cNvPicPr>
            <a:picLocks noChangeAspect="1"/>
          </p:cNvPicPr>
          <p:nvPr>
            <p:custDataLst>
              <p:tags r:id="rId13"/>
            </p:custDataLst>
          </p:nvPr>
        </p:nvPicPr>
        <p:blipFill>
          <a:blip r:embed="rId14"/>
          <a:stretch>
            <a:fillRect/>
          </a:stretch>
        </p:blipFill>
        <p:spPr>
          <a:xfrm>
            <a:off x="83334" y="816869"/>
            <a:ext cx="3501465" cy="3474169"/>
          </a:xfrm>
          <a:prstGeom prst="rect">
            <a:avLst/>
          </a:prstGeom>
          <a:noFill/>
          <a:ln w="9525">
            <a:noFill/>
          </a:ln>
        </p:spPr>
      </p:pic>
      <p:sp>
        <p:nvSpPr>
          <p:cNvPr id="14" name="文本框 2"/>
          <p:cNvSpPr txBox="1"/>
          <p:nvPr>
            <p:custDataLst>
              <p:tags r:id="rId15"/>
            </p:custDataLst>
          </p:nvPr>
        </p:nvSpPr>
        <p:spPr>
          <a:xfrm>
            <a:off x="7157085" y="3396615"/>
            <a:ext cx="4413251" cy="1200329"/>
          </a:xfrm>
          <a:prstGeom prst="rect">
            <a:avLst/>
          </a:prstGeom>
          <a:solidFill>
            <a:schemeClr val="accent3">
              <a:lumMod val="40000"/>
              <a:lumOff val="60000"/>
            </a:schemeClr>
          </a:solidFill>
        </p:spPr>
        <p:style>
          <a:lnRef idx="2">
            <a:schemeClr val="accent1"/>
          </a:lnRef>
          <a:fillRef idx="1">
            <a:schemeClr val="lt1"/>
          </a:fillRef>
          <a:effectRef idx="0">
            <a:schemeClr val="accent1"/>
          </a:effectRef>
          <a:fontRef idx="minor">
            <a:schemeClr val="dk1"/>
          </a:fontRef>
        </p:style>
        <p:txBody>
          <a:bodyPr wrap="square" anchor="t" anchorCtr="0">
            <a:spAutoFit/>
          </a:bodyPr>
          <a:lstStyle/>
          <a:p>
            <a:pPr algn="just"/>
            <a:r>
              <a:rPr lang="en-US" altLang="zh-CN" sz="3600" b="1" dirty="0">
                <a:solidFill>
                  <a:schemeClr val="tx1"/>
                </a:solidFill>
                <a:latin typeface="微软雅黑" panose="020B0503020204020204" pitchFamily="34" charset="-122"/>
                <a:ea typeface="微软雅黑" panose="020B0503020204020204" pitchFamily="34" charset="-122"/>
              </a:rPr>
              <a:t>    </a:t>
            </a:r>
            <a:r>
              <a:rPr lang="zh-CN" altLang="en-US" sz="3600" b="1" dirty="0">
                <a:solidFill>
                  <a:schemeClr val="tx1"/>
                </a:solidFill>
                <a:latin typeface="微软雅黑" panose="020B0503020204020204" pitchFamily="34" charset="-122"/>
                <a:ea typeface="微软雅黑" panose="020B0503020204020204" pitchFamily="34" charset="-122"/>
              </a:rPr>
              <a:t>多极化是进行时，不是完成时。</a:t>
            </a:r>
            <a:endParaRPr lang="zh-CN" altLang="en-US" sz="3600" b="1" dirty="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blinds(horizontal)">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blinds(horizontal)">
                                      <p:cBhvr>
                                        <p:cTn id="22" dur="5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linds(horizontal)">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8"/>
                                        </p:tgtEl>
                                        <p:attrNameLst>
                                          <p:attrName>style.visibility</p:attrName>
                                        </p:attrNameLst>
                                      </p:cBhvr>
                                      <p:to>
                                        <p:strVal val="visible"/>
                                      </p:to>
                                    </p:set>
                                    <p:anim calcmode="lin" valueType="num">
                                      <p:cBhvr additive="base">
                                        <p:cTn id="32" dur="500" fill="hold"/>
                                        <p:tgtEl>
                                          <p:spTgt spid="38"/>
                                        </p:tgtEl>
                                        <p:attrNameLst>
                                          <p:attrName>ppt_x</p:attrName>
                                        </p:attrNameLst>
                                      </p:cBhvr>
                                      <p:tavLst>
                                        <p:tav tm="0">
                                          <p:val>
                                            <p:strVal val="#ppt_x"/>
                                          </p:val>
                                        </p:tav>
                                        <p:tav tm="100000">
                                          <p:val>
                                            <p:strVal val="#ppt_x"/>
                                          </p:val>
                                        </p:tav>
                                      </p:tavLst>
                                    </p:anim>
                                    <p:anim calcmode="lin" valueType="num">
                                      <p:cBhvr additive="base">
                                        <p:cTn id="33"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43"/>
                                        </p:tgtEl>
                                        <p:attrNameLst>
                                          <p:attrName>style.visibility</p:attrName>
                                        </p:attrNameLst>
                                      </p:cBhvr>
                                      <p:to>
                                        <p:strVal val="visible"/>
                                      </p:to>
                                    </p:set>
                                    <p:anim calcmode="lin" valueType="num">
                                      <p:cBhvr additive="base">
                                        <p:cTn id="38" dur="500" fill="hold"/>
                                        <p:tgtEl>
                                          <p:spTgt spid="43"/>
                                        </p:tgtEl>
                                        <p:attrNameLst>
                                          <p:attrName>ppt_x</p:attrName>
                                        </p:attrNameLst>
                                      </p:cBhvr>
                                      <p:tavLst>
                                        <p:tav tm="0">
                                          <p:val>
                                            <p:strVal val="#ppt_x"/>
                                          </p:val>
                                        </p:tav>
                                        <p:tav tm="100000">
                                          <p:val>
                                            <p:strVal val="#ppt_x"/>
                                          </p:val>
                                        </p:tav>
                                      </p:tavLst>
                                    </p:anim>
                                    <p:anim calcmode="lin" valueType="num">
                                      <p:cBhvr additive="base">
                                        <p:cTn id="39"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blinds(horizontal)">
                                      <p:cBhvr>
                                        <p:cTn id="44" dur="500"/>
                                        <p:tgtEl>
                                          <p:spTgt spid="3"/>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9" grpId="0" animBg="1"/>
      <p:bldP spid="36" grpId="0" animBg="1"/>
      <p:bldP spid="38" grpId="0" animBg="1"/>
      <p:bldP spid="43" grpId="0" animBg="1"/>
      <p:bldP spid="2" grpId="0" animBg="1"/>
      <p:bldP spid="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矩形 1"/>
          <p:cNvSpPr/>
          <p:nvPr>
            <p:custDataLst>
              <p:tags r:id="rId1"/>
            </p:custDataLst>
          </p:nvPr>
        </p:nvSpPr>
        <p:spPr>
          <a:xfrm>
            <a:off x="577851" y="596902"/>
            <a:ext cx="10787063" cy="1126462"/>
          </a:xfrm>
          <a:prstGeom prst="rect">
            <a:avLst/>
          </a:prstGeom>
          <a:noFill/>
          <a:ln w="9525">
            <a:noFill/>
          </a:ln>
        </p:spPr>
        <p:txBody>
          <a:bodyPr wrap="square" anchor="t" anchorCtr="0">
            <a:spAutoFit/>
          </a:bodyPr>
          <a:lstStyle/>
          <a:p>
            <a:pPr>
              <a:lnSpc>
                <a:spcPct val="120000"/>
              </a:lnSpc>
            </a:pPr>
            <a:r>
              <a:rPr lang="zh-CN" altLang="en-US" sz="2800" b="1" dirty="0">
                <a:latin typeface="Arial" panose="020B0604020202020204"/>
                <a:ea typeface="Arial" panose="020B0604020202020204"/>
                <a:sym typeface="Arial" panose="020B0604020202020204"/>
              </a:rPr>
              <a:t>一个国家的综合国力表现在</a:t>
            </a:r>
            <a:r>
              <a:rPr lang="zh-CN" altLang="en-US" sz="2800" b="1" dirty="0">
                <a:solidFill>
                  <a:srgbClr val="FF0000"/>
                </a:solidFill>
                <a:latin typeface="Arial" panose="020B0604020202020204"/>
                <a:ea typeface="Arial" panose="020B0604020202020204"/>
                <a:sym typeface="Arial" panose="020B0604020202020204"/>
              </a:rPr>
              <a:t>经济、政治、文化、科技</a:t>
            </a:r>
            <a:r>
              <a:rPr lang="zh-CN" altLang="en-US" sz="2800" b="1" dirty="0">
                <a:latin typeface="Arial" panose="020B0604020202020204"/>
                <a:ea typeface="Arial" panose="020B0604020202020204"/>
                <a:sym typeface="Arial" panose="020B0604020202020204"/>
              </a:rPr>
              <a:t>等方面，请你选择一个国家，从不同方面介绍这个国家的特点。</a:t>
            </a:r>
            <a:endParaRPr lang="zh-CN" altLang="en-US" dirty="0">
              <a:latin typeface="Arial" panose="020B0604020202020204" pitchFamily="34" charset="0"/>
              <a:ea typeface="宋体" panose="02010600030101010101" pitchFamily="2" charset="-122"/>
            </a:endParaRPr>
          </a:p>
        </p:txBody>
      </p:sp>
      <p:sp>
        <p:nvSpPr>
          <p:cNvPr id="17410" name="TextBox 2"/>
          <p:cNvSpPr/>
          <p:nvPr>
            <p:custDataLst>
              <p:tags r:id="rId2"/>
            </p:custDataLst>
          </p:nvPr>
        </p:nvSpPr>
        <p:spPr>
          <a:xfrm>
            <a:off x="517528" y="1590"/>
            <a:ext cx="2928937" cy="612775"/>
          </a:xfrm>
          <a:prstGeom prst="rect">
            <a:avLst/>
          </a:prstGeom>
          <a:solidFill>
            <a:srgbClr val="FFFF00"/>
          </a:solidFill>
          <a:ln w="9525">
            <a:noFill/>
          </a:ln>
        </p:spPr>
        <p:txBody>
          <a:bodyPr wrap="square" lIns="60936" tIns="60936" rIns="60936" bIns="60936" anchor="t" anchorCtr="0">
            <a:spAutoFit/>
          </a:bodyPr>
          <a:lstStyle/>
          <a:p>
            <a:pPr algn="ctr" latinLnBrk="1" hangingPunct="0">
              <a:buNone/>
            </a:pPr>
            <a:r>
              <a:rPr lang="zh-CN" altLang="en-US" sz="3200" b="1">
                <a:solidFill>
                  <a:srgbClr val="FF0000"/>
                </a:solidFill>
                <a:latin typeface="Arial" panose="020B0604020202020204"/>
                <a:ea typeface="Arial" panose="020B0604020202020204"/>
                <a:sym typeface="Arial" panose="020B0604020202020204"/>
              </a:rPr>
              <a:t>探究与分享</a:t>
            </a:r>
            <a:endParaRPr lang="zh-CN" altLang="en-US" sz="3200" b="1" i="1">
              <a:solidFill>
                <a:srgbClr val="FF0000"/>
              </a:solidFill>
              <a:latin typeface="Arial" panose="020B0604020202020204"/>
              <a:ea typeface="Arial" panose="020B0604020202020204"/>
              <a:sym typeface="Arial" panose="020B0604020202020204"/>
            </a:endParaRPr>
          </a:p>
        </p:txBody>
      </p:sp>
      <p:sp>
        <p:nvSpPr>
          <p:cNvPr id="16388" name="圆角矩形标注 3"/>
          <p:cNvSpPr/>
          <p:nvPr>
            <p:custDataLst>
              <p:tags r:id="rId3"/>
            </p:custDataLst>
          </p:nvPr>
        </p:nvSpPr>
        <p:spPr>
          <a:xfrm>
            <a:off x="865188" y="1926539"/>
            <a:ext cx="2803525" cy="2792200"/>
          </a:xfrm>
          <a:prstGeom prst="wedgeRoundRectCallout">
            <a:avLst>
              <a:gd name="adj1" fmla="val 93750"/>
              <a:gd name="adj2" fmla="val 31935"/>
              <a:gd name="adj3" fmla="val 16667"/>
            </a:avLst>
          </a:prstGeom>
          <a:solidFill>
            <a:srgbClr val="FFFFFF"/>
          </a:solidFill>
          <a:ln w="12700" cap="flat" cmpd="sng">
            <a:solidFill>
              <a:srgbClr val="0070C0"/>
            </a:solidFill>
            <a:prstDash val="solid"/>
            <a:miter/>
            <a:headEnd type="none" w="med" len="med"/>
            <a:tailEnd type="none" w="med" len="med"/>
          </a:ln>
        </p:spPr>
        <p:txBody>
          <a:bodyPr wrap="square" lIns="60936" tIns="60936" rIns="60936" bIns="60936" anchor="ctr" anchorCtr="0">
            <a:spAutoFit/>
          </a:bodyPr>
          <a:lstStyle/>
          <a:p>
            <a:pPr algn="ctr" latinLnBrk="1" hangingPunct="0">
              <a:buNone/>
            </a:pPr>
            <a:r>
              <a:rPr lang="zh-CN" altLang="en-US" sz="2600"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经济实力：</a:t>
            </a:r>
            <a:endParaRPr lang="en-US" altLang="zh-CN" sz="2600"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a:p>
            <a:pPr latinLnBrk="1" hangingPunct="0">
              <a:buNone/>
            </a:pPr>
            <a:r>
              <a:rPr lang="zh-CN" altLang="en-US" sz="2600" b="1">
                <a:latin typeface="微软雅黑" panose="020B0503020204020204" pitchFamily="34" charset="-122"/>
                <a:ea typeface="微软雅黑" panose="020B0503020204020204" pitchFamily="34" charset="-122"/>
                <a:sym typeface="微软雅黑" panose="020B0503020204020204" pitchFamily="34" charset="-122"/>
              </a:rPr>
              <a:t>世界第二大经济体，占世界经济比重约</a:t>
            </a:r>
            <a:r>
              <a:rPr lang="en-US" altLang="zh-CN" sz="2600" b="1">
                <a:latin typeface="微软雅黑" panose="020B0503020204020204" pitchFamily="34" charset="-122"/>
                <a:ea typeface="微软雅黑" panose="020B0503020204020204" pitchFamily="34" charset="-122"/>
                <a:sym typeface="微软雅黑" panose="020B0503020204020204" pitchFamily="34" charset="-122"/>
              </a:rPr>
              <a:t>15%</a:t>
            </a:r>
            <a:r>
              <a:rPr lang="zh-CN" altLang="en-US" sz="2600" b="1">
                <a:latin typeface="微软雅黑" panose="020B0503020204020204" pitchFamily="34" charset="-122"/>
                <a:ea typeface="微软雅黑" panose="020B0503020204020204" pitchFamily="34" charset="-122"/>
                <a:sym typeface="微软雅黑" panose="020B0503020204020204" pitchFamily="34" charset="-122"/>
              </a:rPr>
              <a:t>，对世界经济增长贡献率超过</a:t>
            </a:r>
            <a:r>
              <a:rPr lang="en-US" altLang="zh-CN" sz="2600" b="1">
                <a:latin typeface="微软雅黑" panose="020B0503020204020204" pitchFamily="34" charset="-122"/>
                <a:ea typeface="微软雅黑" panose="020B0503020204020204" pitchFamily="34" charset="-122"/>
                <a:sym typeface="微软雅黑" panose="020B0503020204020204" pitchFamily="34" charset="-122"/>
              </a:rPr>
              <a:t>30%</a:t>
            </a:r>
            <a:r>
              <a:rPr lang="zh-CN" altLang="en-US" sz="2600" b="1">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2600" b="1" i="1">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389" name="圆角矩形标注 4"/>
          <p:cNvSpPr/>
          <p:nvPr>
            <p:custDataLst>
              <p:tags r:id="rId4"/>
            </p:custDataLst>
          </p:nvPr>
        </p:nvSpPr>
        <p:spPr>
          <a:xfrm>
            <a:off x="588964" y="4829202"/>
            <a:ext cx="3205163" cy="2043059"/>
          </a:xfrm>
          <a:prstGeom prst="wedgeRoundRectCallout">
            <a:avLst>
              <a:gd name="adj1" fmla="val 86565"/>
              <a:gd name="adj2" fmla="val -35134"/>
              <a:gd name="adj3" fmla="val 16667"/>
            </a:avLst>
          </a:prstGeom>
          <a:solidFill>
            <a:srgbClr val="FFFFFF"/>
          </a:solidFill>
          <a:ln w="12700" cap="flat" cmpd="sng">
            <a:solidFill>
              <a:srgbClr val="0070C0"/>
            </a:solidFill>
            <a:prstDash val="solid"/>
            <a:miter/>
            <a:headEnd type="none" w="med" len="med"/>
            <a:tailEnd type="none" w="med" len="med"/>
          </a:ln>
        </p:spPr>
        <p:txBody>
          <a:bodyPr wrap="square" lIns="60936" tIns="60936" rIns="60936" bIns="60936" anchor="ctr" anchorCtr="0">
            <a:spAutoFit/>
          </a:bodyPr>
          <a:lstStyle/>
          <a:p>
            <a:pPr algn="ctr" latinLnBrk="1" hangingPunct="0">
              <a:buNone/>
            </a:pPr>
            <a:r>
              <a:rPr lang="zh-CN" altLang="en-US" sz="2800"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政治影响力：</a:t>
            </a:r>
            <a:endParaRPr lang="en-US" altLang="zh-CN" sz="2800"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a:p>
            <a:pPr latinLnBrk="1" hangingPunct="0">
              <a:buNone/>
            </a:pPr>
            <a:r>
              <a:rPr lang="zh-CN" altLang="en-US" sz="2800" b="1">
                <a:latin typeface="微软雅黑" panose="020B0503020204020204" pitchFamily="34" charset="-122"/>
                <a:ea typeface="微软雅黑" panose="020B0503020204020204" pitchFamily="34" charset="-122"/>
                <a:sym typeface="微软雅黑" panose="020B0503020204020204" pitchFamily="34" charset="-122"/>
              </a:rPr>
              <a:t>是世界中的重要力量，国际地位不断提高；</a:t>
            </a:r>
            <a:endParaRPr lang="zh-CN" altLang="en-US" sz="2800" b="1" i="1">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390" name="圆角矩形标注 5"/>
          <p:cNvSpPr/>
          <p:nvPr>
            <p:custDataLst>
              <p:tags r:id="rId5"/>
            </p:custDataLst>
          </p:nvPr>
        </p:nvSpPr>
        <p:spPr>
          <a:xfrm>
            <a:off x="7581902" y="1394489"/>
            <a:ext cx="3895725" cy="2587889"/>
          </a:xfrm>
          <a:prstGeom prst="wedgeRoundRectCallout">
            <a:avLst>
              <a:gd name="adj1" fmla="val -66116"/>
              <a:gd name="adj2" fmla="val 43801"/>
              <a:gd name="adj3" fmla="val 16667"/>
            </a:avLst>
          </a:prstGeom>
          <a:solidFill>
            <a:srgbClr val="FFFFFF"/>
          </a:solidFill>
          <a:ln w="12700" cap="flat" cmpd="sng">
            <a:solidFill>
              <a:srgbClr val="0070C0"/>
            </a:solidFill>
            <a:prstDash val="solid"/>
            <a:miter/>
            <a:headEnd type="none" w="med" len="med"/>
            <a:tailEnd type="none" w="med" len="med"/>
          </a:ln>
        </p:spPr>
        <p:txBody>
          <a:bodyPr wrap="square" lIns="60936" tIns="60936" rIns="60936" bIns="60936" anchor="ctr" anchorCtr="0">
            <a:spAutoFit/>
          </a:bodyPr>
          <a:lstStyle/>
          <a:p>
            <a:pPr algn="ctr" latinLnBrk="1" hangingPunct="0">
              <a:buNone/>
            </a:pPr>
            <a:r>
              <a:rPr lang="zh-CN" altLang="en-US" sz="3200"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文化影响力：</a:t>
            </a:r>
            <a:endParaRPr lang="en-US" altLang="zh-CN" sz="3200"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a:p>
            <a:pPr latinLnBrk="1" hangingPunct="0">
              <a:buNone/>
            </a:pPr>
            <a:r>
              <a:rPr lang="zh-CN" altLang="en-US" sz="2800" b="1">
                <a:latin typeface="微软雅黑" panose="020B0503020204020204" pitchFamily="34" charset="-122"/>
                <a:ea typeface="微软雅黑" panose="020B0503020204020204" pitchFamily="34" charset="-122"/>
                <a:sym typeface="微软雅黑" panose="020B0503020204020204" pitchFamily="34" charset="-122"/>
              </a:rPr>
              <a:t>四大文明古国之一，对周边国家影响深远，对世界文明进步的影响不可估量；</a:t>
            </a:r>
            <a:endParaRPr lang="zh-CN" altLang="en-US" sz="2800" b="1" i="1">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391" name="圆角矩形标注 6"/>
          <p:cNvSpPr/>
          <p:nvPr>
            <p:custDataLst>
              <p:tags r:id="rId6"/>
            </p:custDataLst>
          </p:nvPr>
        </p:nvSpPr>
        <p:spPr>
          <a:xfrm>
            <a:off x="7848602" y="4493528"/>
            <a:ext cx="3681412" cy="2111163"/>
          </a:xfrm>
          <a:prstGeom prst="wedgeRoundRectCallout">
            <a:avLst>
              <a:gd name="adj1" fmla="val -93403"/>
              <a:gd name="adj2" fmla="val -54986"/>
              <a:gd name="adj3" fmla="val 16667"/>
            </a:avLst>
          </a:prstGeom>
          <a:solidFill>
            <a:srgbClr val="FFFFFF"/>
          </a:solidFill>
          <a:ln w="12700" cap="flat" cmpd="sng">
            <a:solidFill>
              <a:srgbClr val="0070C0"/>
            </a:solidFill>
            <a:prstDash val="solid"/>
            <a:miter/>
            <a:headEnd type="none" w="med" len="med"/>
            <a:tailEnd type="none" w="med" len="med"/>
          </a:ln>
        </p:spPr>
        <p:txBody>
          <a:bodyPr wrap="square" lIns="60936" tIns="60936" rIns="60936" bIns="60936" anchor="ctr" anchorCtr="0">
            <a:spAutoFit/>
          </a:bodyPr>
          <a:lstStyle/>
          <a:p>
            <a:pPr algn="ctr" latinLnBrk="1" hangingPunct="0">
              <a:buNone/>
            </a:pPr>
            <a:r>
              <a:rPr lang="zh-CN" altLang="en-US" sz="3200"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科技实力：</a:t>
            </a:r>
            <a:endParaRPr lang="en-US" altLang="zh-CN" sz="3200"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a:p>
            <a:pPr latinLnBrk="1" hangingPunct="0">
              <a:buNone/>
            </a:pPr>
            <a:r>
              <a:rPr lang="zh-CN" altLang="en-US" sz="2800" b="1">
                <a:latin typeface="微软雅黑" panose="020B0503020204020204" pitchFamily="34" charset="-122"/>
                <a:ea typeface="微软雅黑" panose="020B0503020204020204" pitchFamily="34" charset="-122"/>
                <a:sym typeface="微软雅黑" panose="020B0503020204020204" pitchFamily="34" charset="-122"/>
              </a:rPr>
              <a:t>在某些领域跻身世界前列，创新驱动发展成果丰硕。</a:t>
            </a:r>
            <a:endParaRPr lang="zh-CN" altLang="en-US" sz="2800" b="1" i="1">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6392" name="组合 8"/>
          <p:cNvGrpSpPr/>
          <p:nvPr>
            <p:custDataLst>
              <p:tags r:id="rId7"/>
            </p:custDataLst>
          </p:nvPr>
        </p:nvGrpSpPr>
        <p:grpSpPr>
          <a:xfrm>
            <a:off x="4089402" y="2751138"/>
            <a:ext cx="3197225" cy="3575050"/>
            <a:chOff x="0" y="0"/>
            <a:chExt cx="1772708" cy="1588979"/>
          </a:xfrm>
        </p:grpSpPr>
        <p:sp>
          <p:nvSpPr>
            <p:cNvPr id="17416" name="TextBox 7"/>
            <p:cNvSpPr/>
            <p:nvPr>
              <p:custDataLst>
                <p:tags r:id="rId8"/>
              </p:custDataLst>
            </p:nvPr>
          </p:nvSpPr>
          <p:spPr>
            <a:xfrm>
              <a:off x="397465" y="0"/>
              <a:ext cx="1033401" cy="299733"/>
            </a:xfrm>
            <a:prstGeom prst="rect">
              <a:avLst/>
            </a:prstGeom>
            <a:noFill/>
            <a:ln w="9525">
              <a:noFill/>
            </a:ln>
          </p:spPr>
          <p:txBody>
            <a:bodyPr wrap="square" lIns="60936" tIns="60936" rIns="60936" bIns="60936" anchor="t" anchorCtr="0">
              <a:spAutoFit/>
            </a:bodyPr>
            <a:lstStyle/>
            <a:p>
              <a:pPr algn="ctr" latinLnBrk="1" hangingPunct="0">
                <a:buNone/>
              </a:pPr>
              <a:r>
                <a:rPr lang="zh-CN" altLang="en-US" sz="3600" b="1" i="1">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中国</a:t>
              </a:r>
              <a:endParaRPr lang="zh-CN" altLang="en-US">
                <a:latin typeface="Arial" panose="020B0604020202020204" pitchFamily="34" charset="0"/>
                <a:ea typeface="宋体" panose="02010600030101010101" pitchFamily="2" charset="-122"/>
              </a:endParaRPr>
            </a:p>
          </p:txBody>
        </p:sp>
        <p:pic>
          <p:nvPicPr>
            <p:cNvPr id="17417" name="Picture 2" descr="https://timgsa.baidu.com/timg?image&amp;quality=80&amp;size=b9999_10000&amp;sec=1573144798112&amp;di=f94e759c9afd7e88cdf037a37d2e6976&amp;imgtype=0&amp;src=http%3A%2F%2F5b0988e595225.cdn.sohucs.com%2Fq_70%2Cc_zoom%2Cw_640%2Fimages%2F20191017%2Fcd5ce8eeb69e4a72807789c1c043013f.jpeg"/>
            <p:cNvPicPr>
              <a:picLocks noChangeAspect="1"/>
            </p:cNvPicPr>
            <p:nvPr>
              <p:custDataLst>
                <p:tags r:id="rId9"/>
              </p:custDataLst>
            </p:nvPr>
          </p:nvPicPr>
          <p:blipFill>
            <a:blip r:embed="rId10" cstate="email"/>
            <a:stretch>
              <a:fillRect/>
            </a:stretch>
          </p:blipFill>
          <p:spPr>
            <a:xfrm>
              <a:off x="0" y="417330"/>
              <a:ext cx="1772708" cy="1171649"/>
            </a:xfrm>
            <a:prstGeom prst="rect">
              <a:avLst/>
            </a:prstGeom>
            <a:noFill/>
            <a:ln w="9525">
              <a:noFill/>
            </a:ln>
          </p:spPr>
        </p:pic>
      </p:grpSp>
      <p:sp>
        <p:nvSpPr>
          <p:cNvPr id="16395" name="文本框 9"/>
          <p:cNvSpPr/>
          <p:nvPr>
            <p:custDataLst>
              <p:tags r:id="rId11"/>
            </p:custDataLst>
          </p:nvPr>
        </p:nvSpPr>
        <p:spPr>
          <a:xfrm>
            <a:off x="3794128" y="87315"/>
            <a:ext cx="5109091" cy="584775"/>
          </a:xfrm>
          <a:prstGeom prst="rect">
            <a:avLst/>
          </a:prstGeom>
          <a:noFill/>
          <a:ln w="9525">
            <a:noFill/>
          </a:ln>
        </p:spPr>
        <p:txBody>
          <a:bodyPr wrap="none" anchor="t" anchorCtr="0">
            <a:spAutoFit/>
          </a:bodyPr>
          <a:lstStyle/>
          <a:p>
            <a:r>
              <a:rPr lang="zh-CN" altLang="en-US" sz="3200" b="1">
                <a:latin typeface="微软雅黑" panose="020B0503020204020204" pitchFamily="34" charset="-122"/>
                <a:ea typeface="微软雅黑" panose="020B0503020204020204" pitchFamily="34" charset="-122"/>
                <a:sym typeface="微软雅黑" panose="020B0503020204020204" pitchFamily="34" charset="-122"/>
              </a:rPr>
              <a:t>请你们猜猜这是哪个国家？</a:t>
            </a:r>
            <a:endParaRPr lang="zh-CN" altLang="en-US">
              <a:latin typeface="Arial" panose="020B0604020202020204" pitchFamily="34" charset="0"/>
              <a:ea typeface="宋体" panose="02010600030101010101" pitchFamily="2" charset="-122"/>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95"/>
                                        </p:tgtEl>
                                        <p:attrNameLst>
                                          <p:attrName>style.visibility</p:attrName>
                                        </p:attrNameLst>
                                      </p:cBhvr>
                                      <p:to>
                                        <p:strVal val="visible"/>
                                      </p:to>
                                    </p:set>
                                    <p:anim calcmode="lin" valueType="num">
                                      <p:cBhvr>
                                        <p:cTn id="7" dur="500" fill="hold"/>
                                        <p:tgtEl>
                                          <p:spTgt spid="16395"/>
                                        </p:tgtEl>
                                        <p:attrNameLst>
                                          <p:attrName>ppt_x</p:attrName>
                                        </p:attrNameLst>
                                      </p:cBhvr>
                                      <p:tavLst>
                                        <p:tav tm="0">
                                          <p:val>
                                            <p:strVal val="#ppt_x"/>
                                          </p:val>
                                        </p:tav>
                                        <p:tav tm="100000">
                                          <p:val>
                                            <p:strVal val="#ppt_x"/>
                                          </p:val>
                                        </p:tav>
                                      </p:tavLst>
                                    </p:anim>
                                    <p:anim calcmode="lin" valueType="num">
                                      <p:cBhvr>
                                        <p:cTn id="8" dur="500" fill="hold"/>
                                        <p:tgtEl>
                                          <p:spTgt spid="1639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388"/>
                                        </p:tgtEl>
                                        <p:attrNameLst>
                                          <p:attrName>style.visibility</p:attrName>
                                        </p:attrNameLst>
                                      </p:cBhvr>
                                      <p:to>
                                        <p:strVal val="visible"/>
                                      </p:to>
                                    </p:set>
                                    <p:anim calcmode="lin" valueType="num">
                                      <p:cBhvr>
                                        <p:cTn id="13" dur="500" fill="hold"/>
                                        <p:tgtEl>
                                          <p:spTgt spid="16388"/>
                                        </p:tgtEl>
                                        <p:attrNameLst>
                                          <p:attrName>ppt_x</p:attrName>
                                        </p:attrNameLst>
                                      </p:cBhvr>
                                      <p:tavLst>
                                        <p:tav tm="0">
                                          <p:val>
                                            <p:strVal val="#ppt_x"/>
                                          </p:val>
                                        </p:tav>
                                        <p:tav tm="100000">
                                          <p:val>
                                            <p:strVal val="#ppt_x"/>
                                          </p:val>
                                        </p:tav>
                                      </p:tavLst>
                                    </p:anim>
                                    <p:anim calcmode="lin" valueType="num">
                                      <p:cBhvr>
                                        <p:cTn id="14" dur="500" fill="hold"/>
                                        <p:tgtEl>
                                          <p:spTgt spid="1638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389"/>
                                        </p:tgtEl>
                                        <p:attrNameLst>
                                          <p:attrName>style.visibility</p:attrName>
                                        </p:attrNameLst>
                                      </p:cBhvr>
                                      <p:to>
                                        <p:strVal val="visible"/>
                                      </p:to>
                                    </p:set>
                                    <p:anim calcmode="lin" valueType="num">
                                      <p:cBhvr>
                                        <p:cTn id="19" dur="500" fill="hold"/>
                                        <p:tgtEl>
                                          <p:spTgt spid="16389"/>
                                        </p:tgtEl>
                                        <p:attrNameLst>
                                          <p:attrName>ppt_x</p:attrName>
                                        </p:attrNameLst>
                                      </p:cBhvr>
                                      <p:tavLst>
                                        <p:tav tm="0">
                                          <p:val>
                                            <p:strVal val="#ppt_x"/>
                                          </p:val>
                                        </p:tav>
                                        <p:tav tm="100000">
                                          <p:val>
                                            <p:strVal val="#ppt_x"/>
                                          </p:val>
                                        </p:tav>
                                      </p:tavLst>
                                    </p:anim>
                                    <p:anim calcmode="lin" valueType="num">
                                      <p:cBhvr>
                                        <p:cTn id="20" dur="500" fill="hold"/>
                                        <p:tgtEl>
                                          <p:spTgt spid="1638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390"/>
                                        </p:tgtEl>
                                        <p:attrNameLst>
                                          <p:attrName>style.visibility</p:attrName>
                                        </p:attrNameLst>
                                      </p:cBhvr>
                                      <p:to>
                                        <p:strVal val="visible"/>
                                      </p:to>
                                    </p:set>
                                    <p:anim calcmode="lin" valueType="num">
                                      <p:cBhvr>
                                        <p:cTn id="25" dur="500" fill="hold"/>
                                        <p:tgtEl>
                                          <p:spTgt spid="16390"/>
                                        </p:tgtEl>
                                        <p:attrNameLst>
                                          <p:attrName>ppt_x</p:attrName>
                                        </p:attrNameLst>
                                      </p:cBhvr>
                                      <p:tavLst>
                                        <p:tav tm="0">
                                          <p:val>
                                            <p:strVal val="#ppt_x"/>
                                          </p:val>
                                        </p:tav>
                                        <p:tav tm="100000">
                                          <p:val>
                                            <p:strVal val="#ppt_x"/>
                                          </p:val>
                                        </p:tav>
                                      </p:tavLst>
                                    </p:anim>
                                    <p:anim calcmode="lin" valueType="num">
                                      <p:cBhvr>
                                        <p:cTn id="26" dur="500" fill="hold"/>
                                        <p:tgtEl>
                                          <p:spTgt spid="1639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391"/>
                                        </p:tgtEl>
                                        <p:attrNameLst>
                                          <p:attrName>style.visibility</p:attrName>
                                        </p:attrNameLst>
                                      </p:cBhvr>
                                      <p:to>
                                        <p:strVal val="visible"/>
                                      </p:to>
                                    </p:set>
                                    <p:anim calcmode="lin" valueType="num">
                                      <p:cBhvr>
                                        <p:cTn id="31" dur="500" fill="hold"/>
                                        <p:tgtEl>
                                          <p:spTgt spid="16391"/>
                                        </p:tgtEl>
                                        <p:attrNameLst>
                                          <p:attrName>ppt_x</p:attrName>
                                        </p:attrNameLst>
                                      </p:cBhvr>
                                      <p:tavLst>
                                        <p:tav tm="0">
                                          <p:val>
                                            <p:strVal val="#ppt_x"/>
                                          </p:val>
                                        </p:tav>
                                        <p:tav tm="100000">
                                          <p:val>
                                            <p:strVal val="#ppt_x"/>
                                          </p:val>
                                        </p:tav>
                                      </p:tavLst>
                                    </p:anim>
                                    <p:anim calcmode="lin" valueType="num">
                                      <p:cBhvr>
                                        <p:cTn id="32" dur="500" fill="hold"/>
                                        <p:tgtEl>
                                          <p:spTgt spid="1639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6392"/>
                                        </p:tgtEl>
                                        <p:attrNameLst>
                                          <p:attrName>style.visibility</p:attrName>
                                        </p:attrNameLst>
                                      </p:cBhvr>
                                      <p:to>
                                        <p:strVal val="visible"/>
                                      </p:to>
                                    </p:set>
                                    <p:anim calcmode="lin" valueType="num">
                                      <p:cBhvr>
                                        <p:cTn id="37" dur="500" fill="hold"/>
                                        <p:tgtEl>
                                          <p:spTgt spid="16392"/>
                                        </p:tgtEl>
                                        <p:attrNameLst>
                                          <p:attrName>ppt_x</p:attrName>
                                        </p:attrNameLst>
                                      </p:cBhvr>
                                      <p:tavLst>
                                        <p:tav tm="0">
                                          <p:val>
                                            <p:strVal val="#ppt_x"/>
                                          </p:val>
                                        </p:tav>
                                        <p:tav tm="100000">
                                          <p:val>
                                            <p:strVal val="#ppt_x"/>
                                          </p:val>
                                        </p:tav>
                                      </p:tavLst>
                                    </p:anim>
                                    <p:anim calcmode="lin" valueType="num">
                                      <p:cBhvr>
                                        <p:cTn id="38" dur="500" fill="hold"/>
                                        <p:tgtEl>
                                          <p:spTgt spid="1639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animBg="1"/>
      <p:bldP spid="16389" grpId="0" animBg="1"/>
      <p:bldP spid="16390" grpId="0" animBg="1"/>
      <p:bldP spid="16391" grpId="0" animBg="1"/>
      <p:bldP spid="1639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314" name="直接连接符 8"/>
          <p:cNvCxnSpPr/>
          <p:nvPr>
            <p:custDataLst>
              <p:tags r:id="rId1"/>
            </p:custDataLst>
          </p:nvPr>
        </p:nvCxnSpPr>
        <p:spPr>
          <a:xfrm>
            <a:off x="755651" y="977900"/>
            <a:ext cx="11090275" cy="0"/>
          </a:xfrm>
          <a:prstGeom prst="line">
            <a:avLst/>
          </a:prstGeom>
          <a:noFill/>
          <a:ln>
            <a:solidFill>
              <a:srgbClr val="B6DCDF"/>
            </a:solidFill>
            <a:prstDash val="dash"/>
            <a:miter lim="800000"/>
          </a:ln>
        </p:spPr>
      </p:cxnSp>
      <p:pic>
        <p:nvPicPr>
          <p:cNvPr id="13315" name="Picture 2"/>
          <p:cNvPicPr>
            <a:picLocks noChangeAspect="1"/>
          </p:cNvPicPr>
          <p:nvPr>
            <p:custDataLst>
              <p:tags r:id="rId2"/>
            </p:custDataLst>
          </p:nvPr>
        </p:nvPicPr>
        <p:blipFill>
          <a:blip r:embed="rId3" cstate="email"/>
          <a:stretch>
            <a:fillRect/>
          </a:stretch>
        </p:blipFill>
        <p:spPr>
          <a:xfrm>
            <a:off x="61914" y="1233490"/>
            <a:ext cx="3006725" cy="2054225"/>
          </a:xfrm>
          <a:prstGeom prst="rect">
            <a:avLst/>
          </a:prstGeom>
          <a:noFill/>
          <a:ln>
            <a:solidFill>
              <a:srgbClr val="004C97"/>
            </a:solidFill>
            <a:miter lim="800000"/>
            <a:headEnd/>
            <a:tailEnd/>
          </a:ln>
        </p:spPr>
      </p:pic>
      <p:sp>
        <p:nvSpPr>
          <p:cNvPr id="13316" name="矩形 29"/>
          <p:cNvSpPr/>
          <p:nvPr>
            <p:custDataLst>
              <p:tags r:id="rId4"/>
            </p:custDataLst>
          </p:nvPr>
        </p:nvSpPr>
        <p:spPr>
          <a:xfrm>
            <a:off x="25400" y="3288453"/>
            <a:ext cx="2651688" cy="420884"/>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135" b="1"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sym typeface="+mn-ea"/>
              </a:rPr>
              <a:t>科技革命和产业变革</a:t>
            </a:r>
            <a:endParaRPr kumimoji="0" lang="zh-CN" altLang="en-US" sz="2135" b="1"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pic>
        <p:nvPicPr>
          <p:cNvPr id="13317" name="图片 3"/>
          <p:cNvPicPr>
            <a:picLocks noChangeAspect="1"/>
          </p:cNvPicPr>
          <p:nvPr>
            <p:custDataLst>
              <p:tags r:id="rId5"/>
            </p:custDataLst>
          </p:nvPr>
        </p:nvPicPr>
        <p:blipFill>
          <a:blip r:embed="rId6" cstate="email"/>
          <a:stretch>
            <a:fillRect/>
          </a:stretch>
        </p:blipFill>
        <p:spPr>
          <a:xfrm>
            <a:off x="3114677" y="1233490"/>
            <a:ext cx="2898775" cy="2109787"/>
          </a:xfrm>
          <a:prstGeom prst="rect">
            <a:avLst/>
          </a:prstGeom>
          <a:noFill/>
          <a:ln>
            <a:solidFill>
              <a:srgbClr val="004C97"/>
            </a:solidFill>
            <a:miter lim="800000"/>
            <a:headEnd/>
            <a:tailEnd/>
          </a:ln>
        </p:spPr>
      </p:pic>
      <p:sp>
        <p:nvSpPr>
          <p:cNvPr id="13318" name="矩形 34"/>
          <p:cNvSpPr/>
          <p:nvPr>
            <p:custDataLst>
              <p:tags r:id="rId7"/>
            </p:custDataLst>
          </p:nvPr>
        </p:nvSpPr>
        <p:spPr>
          <a:xfrm>
            <a:off x="3104727" y="3288453"/>
            <a:ext cx="2925801" cy="420884"/>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135" b="1"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sym typeface="+mn-ea"/>
              </a:rPr>
              <a:t>国际力量对比深刻调整</a:t>
            </a:r>
            <a:endParaRPr kumimoji="0" lang="zh-CN" altLang="en-US" sz="2135" b="1"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pic>
        <p:nvPicPr>
          <p:cNvPr id="13319" name="Picture 6"/>
          <p:cNvPicPr>
            <a:picLocks noChangeAspect="1"/>
          </p:cNvPicPr>
          <p:nvPr>
            <p:custDataLst>
              <p:tags r:id="rId8"/>
            </p:custDataLst>
          </p:nvPr>
        </p:nvPicPr>
        <p:blipFill>
          <a:blip r:embed="rId9" cstate="email"/>
          <a:stretch>
            <a:fillRect/>
          </a:stretch>
        </p:blipFill>
        <p:spPr>
          <a:xfrm>
            <a:off x="9124951" y="1233490"/>
            <a:ext cx="2919413" cy="2109787"/>
          </a:xfrm>
          <a:prstGeom prst="rect">
            <a:avLst/>
          </a:prstGeom>
          <a:noFill/>
          <a:ln>
            <a:solidFill>
              <a:srgbClr val="004C97"/>
            </a:solidFill>
            <a:miter lim="800000"/>
            <a:headEnd/>
            <a:tailEnd/>
          </a:ln>
        </p:spPr>
      </p:pic>
      <p:sp>
        <p:nvSpPr>
          <p:cNvPr id="13320" name="矩形 38"/>
          <p:cNvSpPr/>
          <p:nvPr>
            <p:custDataLst>
              <p:tags r:id="rId10"/>
            </p:custDataLst>
          </p:nvPr>
        </p:nvSpPr>
        <p:spPr>
          <a:xfrm>
            <a:off x="9193107" y="3334173"/>
            <a:ext cx="2651688" cy="420884"/>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135" b="1"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sym typeface="+mn-ea"/>
              </a:rPr>
              <a:t>人类命运共同体理念</a:t>
            </a:r>
            <a:endParaRPr kumimoji="0" lang="zh-CN" altLang="en-US" sz="2135" b="1"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pic>
        <p:nvPicPr>
          <p:cNvPr id="13321" name="Picture 8"/>
          <p:cNvPicPr>
            <a:picLocks noChangeAspect="1"/>
          </p:cNvPicPr>
          <p:nvPr>
            <p:custDataLst>
              <p:tags r:id="rId11"/>
            </p:custDataLst>
          </p:nvPr>
        </p:nvPicPr>
        <p:blipFill>
          <a:blip r:embed="rId12" cstate="email"/>
          <a:stretch>
            <a:fillRect/>
          </a:stretch>
        </p:blipFill>
        <p:spPr>
          <a:xfrm>
            <a:off x="61913" y="4000502"/>
            <a:ext cx="3008312" cy="2055813"/>
          </a:xfrm>
          <a:prstGeom prst="rect">
            <a:avLst/>
          </a:prstGeom>
          <a:noFill/>
          <a:ln>
            <a:solidFill>
              <a:srgbClr val="004C97"/>
            </a:solidFill>
            <a:miter lim="800000"/>
            <a:headEnd/>
            <a:tailEnd/>
          </a:ln>
        </p:spPr>
      </p:pic>
      <p:sp>
        <p:nvSpPr>
          <p:cNvPr id="13322" name="矩形 40"/>
          <p:cNvSpPr/>
          <p:nvPr>
            <p:custDataLst>
              <p:tags r:id="rId13"/>
            </p:custDataLst>
          </p:nvPr>
        </p:nvSpPr>
        <p:spPr>
          <a:xfrm>
            <a:off x="347980" y="6035887"/>
            <a:ext cx="2377574" cy="420884"/>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135" b="1"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sym typeface="+mn-ea"/>
              </a:rPr>
              <a:t>国际环境日趋复杂</a:t>
            </a:r>
            <a:endParaRPr kumimoji="0" lang="zh-CN" altLang="en-US" sz="2135" b="1"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pic>
        <p:nvPicPr>
          <p:cNvPr id="13323" name="Picture 10"/>
          <p:cNvPicPr>
            <a:picLocks noChangeAspect="1"/>
          </p:cNvPicPr>
          <p:nvPr>
            <p:custDataLst>
              <p:tags r:id="rId14"/>
            </p:custDataLst>
          </p:nvPr>
        </p:nvPicPr>
        <p:blipFill>
          <a:blip r:embed="rId15" cstate="email"/>
          <a:stretch>
            <a:fillRect/>
          </a:stretch>
        </p:blipFill>
        <p:spPr>
          <a:xfrm>
            <a:off x="6096000" y="4000502"/>
            <a:ext cx="2990851" cy="2055813"/>
          </a:xfrm>
          <a:prstGeom prst="rect">
            <a:avLst/>
          </a:prstGeom>
          <a:noFill/>
          <a:ln>
            <a:solidFill>
              <a:srgbClr val="004C97"/>
            </a:solidFill>
            <a:miter lim="800000"/>
            <a:headEnd/>
            <a:tailEnd/>
          </a:ln>
        </p:spPr>
      </p:pic>
      <p:sp>
        <p:nvSpPr>
          <p:cNvPr id="13324" name="矩形 41"/>
          <p:cNvSpPr/>
          <p:nvPr>
            <p:custDataLst>
              <p:tags r:id="rId16"/>
            </p:custDataLst>
          </p:nvPr>
        </p:nvSpPr>
        <p:spPr>
          <a:xfrm>
            <a:off x="6142567" y="6035887"/>
            <a:ext cx="2925801" cy="420884"/>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135" b="1"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sym typeface="+mn-ea"/>
              </a:rPr>
              <a:t>新冠肺炎疫情影响深远</a:t>
            </a:r>
            <a:endParaRPr kumimoji="0" lang="zh-CN" altLang="en-US" sz="2135" b="1"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3325" name="矩形 35"/>
          <p:cNvSpPr/>
          <p:nvPr>
            <p:custDataLst>
              <p:tags r:id="rId17"/>
            </p:custDataLst>
          </p:nvPr>
        </p:nvSpPr>
        <p:spPr>
          <a:xfrm>
            <a:off x="6072294" y="3297767"/>
            <a:ext cx="2925801" cy="420884"/>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135" b="1"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sym typeface="+mn-ea"/>
              </a:rPr>
              <a:t>和平与发展的时代主题</a:t>
            </a:r>
            <a:endParaRPr kumimoji="0" lang="zh-CN" altLang="en-US" sz="2135" b="1"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pic>
        <p:nvPicPr>
          <p:cNvPr id="13326" name="Picture 12"/>
          <p:cNvPicPr>
            <a:picLocks noChangeAspect="1"/>
          </p:cNvPicPr>
          <p:nvPr>
            <p:custDataLst>
              <p:tags r:id="rId18"/>
            </p:custDataLst>
          </p:nvPr>
        </p:nvPicPr>
        <p:blipFill>
          <a:blip r:embed="rId19" cstate="email"/>
          <a:stretch>
            <a:fillRect/>
          </a:stretch>
        </p:blipFill>
        <p:spPr>
          <a:xfrm>
            <a:off x="6072189" y="1233488"/>
            <a:ext cx="3014663" cy="2063750"/>
          </a:xfrm>
          <a:prstGeom prst="rect">
            <a:avLst/>
          </a:prstGeom>
          <a:noFill/>
          <a:ln>
            <a:solidFill>
              <a:srgbClr val="004C97"/>
            </a:solidFill>
            <a:miter lim="800000"/>
            <a:headEnd/>
            <a:tailEnd/>
          </a:ln>
        </p:spPr>
      </p:pic>
      <p:pic>
        <p:nvPicPr>
          <p:cNvPr id="13327" name="图片 7"/>
          <p:cNvPicPr>
            <a:picLocks noChangeAspect="1"/>
          </p:cNvPicPr>
          <p:nvPr>
            <p:custDataLst>
              <p:tags r:id="rId20"/>
            </p:custDataLst>
          </p:nvPr>
        </p:nvPicPr>
        <p:blipFill>
          <a:blip r:embed="rId21" cstate="email"/>
          <a:stretch>
            <a:fillRect/>
          </a:stretch>
        </p:blipFill>
        <p:spPr>
          <a:xfrm>
            <a:off x="3124201" y="4000502"/>
            <a:ext cx="2908300" cy="2066925"/>
          </a:xfrm>
          <a:prstGeom prst="rect">
            <a:avLst/>
          </a:prstGeom>
          <a:noFill/>
          <a:ln>
            <a:solidFill>
              <a:srgbClr val="004C97"/>
            </a:solidFill>
            <a:miter lim="800000"/>
            <a:headEnd/>
            <a:tailEnd/>
          </a:ln>
        </p:spPr>
      </p:pic>
      <p:sp>
        <p:nvSpPr>
          <p:cNvPr id="13328" name="矩形 46"/>
          <p:cNvSpPr/>
          <p:nvPr>
            <p:custDataLst>
              <p:tags r:id="rId22"/>
            </p:custDataLst>
          </p:nvPr>
        </p:nvSpPr>
        <p:spPr>
          <a:xfrm>
            <a:off x="2950634" y="6046047"/>
            <a:ext cx="3199915" cy="420884"/>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135" b="1"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sym typeface="+mn-ea"/>
              </a:rPr>
              <a:t>不稳定不确定性明显增加</a:t>
            </a:r>
            <a:endParaRPr kumimoji="0" lang="zh-CN" altLang="en-US" sz="2135" b="1"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pic>
        <p:nvPicPr>
          <p:cNvPr id="13329" name="Picture 14"/>
          <p:cNvPicPr>
            <a:picLocks noChangeAspect="1"/>
          </p:cNvPicPr>
          <p:nvPr>
            <p:custDataLst>
              <p:tags r:id="rId23"/>
            </p:custDataLst>
          </p:nvPr>
        </p:nvPicPr>
        <p:blipFill>
          <a:blip r:embed="rId24" cstate="email"/>
          <a:stretch>
            <a:fillRect/>
          </a:stretch>
        </p:blipFill>
        <p:spPr>
          <a:xfrm>
            <a:off x="9132888" y="3995740"/>
            <a:ext cx="2930525" cy="2039937"/>
          </a:xfrm>
          <a:prstGeom prst="rect">
            <a:avLst/>
          </a:prstGeom>
          <a:noFill/>
          <a:ln>
            <a:solidFill>
              <a:srgbClr val="004C97"/>
            </a:solidFill>
            <a:miter lim="800000"/>
            <a:headEnd/>
            <a:tailEnd/>
          </a:ln>
        </p:spPr>
      </p:pic>
      <p:sp>
        <p:nvSpPr>
          <p:cNvPr id="13330" name="矩形 47"/>
          <p:cNvSpPr/>
          <p:nvPr>
            <p:custDataLst>
              <p:tags r:id="rId25"/>
            </p:custDataLst>
          </p:nvPr>
        </p:nvSpPr>
        <p:spPr>
          <a:xfrm>
            <a:off x="9244753" y="6035887"/>
            <a:ext cx="2651688" cy="420884"/>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135" b="1"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sym typeface="+mn-ea"/>
              </a:rPr>
              <a:t>经济全球化遭遇逆流</a:t>
            </a:r>
            <a:endParaRPr kumimoji="0" lang="zh-CN" altLang="en-US" sz="2135" b="1"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grpSp>
        <p:nvGrpSpPr>
          <p:cNvPr id="13331" name="组合 2"/>
          <p:cNvGrpSpPr/>
          <p:nvPr>
            <p:custDataLst>
              <p:tags r:id="rId26"/>
            </p:custDataLst>
          </p:nvPr>
        </p:nvGrpSpPr>
        <p:grpSpPr>
          <a:xfrm>
            <a:off x="2289176" y="-125412"/>
            <a:ext cx="7026275" cy="1220787"/>
            <a:chOff x="5403" y="235"/>
            <a:chExt cx="8299" cy="1441"/>
          </a:xfrm>
        </p:grpSpPr>
        <p:sp>
          <p:nvSpPr>
            <p:cNvPr id="13332" name="文本框 9"/>
            <p:cNvSpPr/>
            <p:nvPr>
              <p:custDataLst>
                <p:tags r:id="rId27"/>
              </p:custDataLst>
            </p:nvPr>
          </p:nvSpPr>
          <p:spPr>
            <a:xfrm>
              <a:off x="7068" y="520"/>
              <a:ext cx="6424" cy="836"/>
            </a:xfrm>
            <a:prstGeom prst="rect">
              <a:avLst/>
            </a:prstGeom>
            <a:noFill/>
            <a:ln>
              <a:noFill/>
              <a:miter lim="800000"/>
            </a:ln>
          </p:spPr>
          <p:txBody>
            <a:bodyPr>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5pPr>
            </a:lstStyle>
            <a:p>
              <a:pPr marL="0" lvl="0" indent="0" eaLnBrk="1" hangingPunct="1"/>
              <a:r>
                <a:rPr lang="zh-CN" altLang="en-US" sz="4000" b="1">
                  <a:solidFill>
                    <a:srgbClr val="1561A3"/>
                  </a:solidFill>
                  <a:latin typeface="微软雅黑" panose="020B0503020204020204" pitchFamily="34" charset="-122"/>
                  <a:ea typeface="微软雅黑" panose="020B0503020204020204" pitchFamily="34" charset="-122"/>
                </a:rPr>
                <a:t>变化中的世界格局</a:t>
              </a:r>
              <a:endParaRPr lang="zh-CN" altLang="en-US" sz="4000" b="1">
                <a:solidFill>
                  <a:srgbClr val="1561A3"/>
                </a:solidFill>
                <a:latin typeface="微软雅黑" panose="020B0503020204020204" pitchFamily="34" charset="-122"/>
                <a:ea typeface="微软雅黑" panose="020B0503020204020204" pitchFamily="34" charset="-122"/>
              </a:endParaRPr>
            </a:p>
          </p:txBody>
        </p:sp>
        <p:pic>
          <p:nvPicPr>
            <p:cNvPr id="13333" name="图片 16" descr="343631313432373b31393935373333373bd3d2bcfdcdb7"/>
            <p:cNvPicPr>
              <a:picLocks noChangeAspect="1"/>
            </p:cNvPicPr>
            <p:nvPr>
              <p:custDataLst>
                <p:tags r:id="rId28"/>
              </p:custDataLst>
            </p:nvPr>
          </p:nvPicPr>
          <p:blipFill>
            <a:blip r:embed="rId29" cstate="email"/>
            <a:stretch>
              <a:fillRect/>
            </a:stretch>
          </p:blipFill>
          <p:spPr>
            <a:xfrm>
              <a:off x="5403" y="235"/>
              <a:ext cx="1440" cy="1440"/>
            </a:xfrm>
            <a:prstGeom prst="rect">
              <a:avLst/>
            </a:prstGeom>
            <a:noFill/>
            <a:ln>
              <a:noFill/>
              <a:miter lim="800000"/>
              <a:headEnd/>
              <a:tailEnd/>
            </a:ln>
          </p:spPr>
        </p:pic>
        <p:pic>
          <p:nvPicPr>
            <p:cNvPr id="13334" name="图片 17" descr="343631313432373b31393935373333373bd3d2bcfdcdb7"/>
            <p:cNvPicPr>
              <a:picLocks noChangeAspect="1"/>
            </p:cNvPicPr>
            <p:nvPr>
              <p:custDataLst>
                <p:tags r:id="rId30"/>
              </p:custDataLst>
            </p:nvPr>
          </p:nvPicPr>
          <p:blipFill>
            <a:blip r:embed="rId29" cstate="email"/>
            <a:stretch>
              <a:fillRect/>
            </a:stretch>
          </p:blipFill>
          <p:spPr>
            <a:xfrm>
              <a:off x="12262" y="236"/>
              <a:ext cx="1440" cy="1440"/>
            </a:xfrm>
            <a:prstGeom prst="rect">
              <a:avLst/>
            </a:prstGeom>
            <a:noFill/>
            <a:ln>
              <a:noFill/>
              <a:miter lim="800000"/>
              <a:headEnd/>
              <a:tailEnd/>
            </a:ln>
          </p:spPr>
        </p:pic>
      </p:grpSp>
    </p:spTree>
    <p:custDataLst>
      <p:tags r:id="rId31"/>
    </p:custData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custDataLst>
              <p:tags r:id="rId1"/>
            </p:custDataLst>
          </p:nvPr>
        </p:nvPicPr>
        <p:blipFill>
          <a:blip r:embed="rId2" cstate="email">
            <a:clrChange>
              <a:clrFrom>
                <a:srgbClr val="FEFEFC"/>
              </a:clrFrom>
              <a:clrTo>
                <a:srgbClr val="FEFEFC">
                  <a:alpha val="0"/>
                </a:srgbClr>
              </a:clrTo>
            </a:clrChange>
          </a:blip>
          <a:stretch>
            <a:fillRect/>
          </a:stretch>
        </p:blipFill>
        <p:spPr>
          <a:xfrm>
            <a:off x="283172" y="-15"/>
            <a:ext cx="1676221" cy="1290875"/>
          </a:xfrm>
          <a:prstGeom prst="rect">
            <a:avLst/>
          </a:prstGeom>
        </p:spPr>
      </p:pic>
      <p:sp>
        <p:nvSpPr>
          <p:cNvPr id="5" name="文本框 4"/>
          <p:cNvSpPr txBox="1"/>
          <p:nvPr>
            <p:custDataLst>
              <p:tags r:id="rId3"/>
            </p:custDataLst>
          </p:nvPr>
        </p:nvSpPr>
        <p:spPr>
          <a:xfrm>
            <a:off x="170816" y="2100580"/>
            <a:ext cx="6066155" cy="4315027"/>
          </a:xfrm>
          <a:prstGeom prst="rect">
            <a:avLst/>
          </a:prstGeom>
          <a:solidFill>
            <a:schemeClr val="bg1"/>
          </a:solidFill>
          <a:ln w="9525">
            <a:solidFill>
              <a:schemeClr val="accent1"/>
            </a:solidFill>
            <a:prstDash val="dashDot"/>
          </a:ln>
        </p:spPr>
        <p:txBody>
          <a:bodyPr wrap="square" anchor="t">
            <a:spAutoFit/>
          </a:bodyPr>
          <a:lstStyle/>
          <a:p>
            <a:pPr eaLnBrk="0" fontAlgn="auto" hangingPunct="0">
              <a:lnSpc>
                <a:spcPct val="140000"/>
              </a:lnSpc>
            </a:pPr>
            <a:r>
              <a:rPr lang="zh-CN" sz="2800" b="1" dirty="0">
                <a:latin typeface="黑体" panose="02010609060101010101" pitchFamily="49" charset="-122"/>
                <a:ea typeface="黑体" panose="02010609060101010101" pitchFamily="49" charset="-122"/>
                <a:cs typeface="黑体" panose="02010609060101010101" pitchFamily="49" charset="-122"/>
                <a:sym typeface="+mn-ea"/>
              </a:rPr>
              <a:t>积极因素：</a:t>
            </a:r>
            <a:endParaRPr lang="zh-CN" sz="2800" b="1" dirty="0">
              <a:latin typeface="黑体" panose="02010609060101010101" pitchFamily="49" charset="-122"/>
              <a:ea typeface="黑体" panose="02010609060101010101" pitchFamily="49" charset="-122"/>
              <a:cs typeface="黑体" panose="02010609060101010101" pitchFamily="49" charset="-122"/>
              <a:sym typeface="+mn-ea"/>
            </a:endParaRPr>
          </a:p>
          <a:p>
            <a:pPr eaLnBrk="0" fontAlgn="auto" hangingPunct="0">
              <a:lnSpc>
                <a:spcPct val="140000"/>
              </a:lnSpc>
            </a:pPr>
            <a:r>
              <a:rPr lang="en-US" altLang="zh-CN" sz="2800" b="1" dirty="0">
                <a:latin typeface="黑体" panose="02010609060101010101" pitchFamily="49" charset="-122"/>
                <a:ea typeface="黑体" panose="02010609060101010101" pitchFamily="49" charset="-122"/>
                <a:cs typeface="黑体" panose="02010609060101010101" pitchFamily="49" charset="-122"/>
                <a:sym typeface="+mn-ea"/>
              </a:rPr>
              <a:t>1</a:t>
            </a:r>
            <a:r>
              <a:rPr lang="zh-CN" altLang="en-US" sz="2800" b="1" dirty="0">
                <a:latin typeface="黑体" panose="02010609060101010101" pitchFamily="49" charset="-122"/>
                <a:ea typeface="黑体" panose="02010609060101010101" pitchFamily="49" charset="-122"/>
                <a:cs typeface="黑体" panose="02010609060101010101" pitchFamily="49" charset="-122"/>
                <a:sym typeface="+mn-ea"/>
              </a:rPr>
              <a:t>）</a:t>
            </a:r>
            <a:r>
              <a:rPr lang="zh-CN" sz="2800" b="1" dirty="0">
                <a:latin typeface="黑体" panose="02010609060101010101" pitchFamily="49" charset="-122"/>
                <a:ea typeface="黑体" panose="02010609060101010101" pitchFamily="49" charset="-122"/>
                <a:cs typeface="黑体" panose="02010609060101010101" pitchFamily="49" charset="-122"/>
                <a:sym typeface="+mn-ea"/>
              </a:rPr>
              <a:t>新一轮</a:t>
            </a:r>
            <a:r>
              <a:rPr lang="zh-CN" sz="28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科技革命和产业变革</a:t>
            </a:r>
            <a:r>
              <a:rPr lang="zh-CN" sz="2800" b="1" dirty="0">
                <a:latin typeface="黑体" panose="02010609060101010101" pitchFamily="49" charset="-122"/>
                <a:ea typeface="黑体" panose="02010609060101010101" pitchFamily="49" charset="-122"/>
                <a:cs typeface="黑体" panose="02010609060101010101" pitchFamily="49" charset="-122"/>
                <a:sym typeface="+mn-ea"/>
              </a:rPr>
              <a:t>深入发展，</a:t>
            </a:r>
            <a:endParaRPr lang="zh-CN" sz="2800" b="1" dirty="0">
              <a:latin typeface="黑体" panose="02010609060101010101" pitchFamily="49" charset="-122"/>
              <a:ea typeface="黑体" panose="02010609060101010101" pitchFamily="49" charset="-122"/>
              <a:cs typeface="黑体" panose="02010609060101010101" pitchFamily="49" charset="-122"/>
              <a:sym typeface="+mn-ea"/>
            </a:endParaRPr>
          </a:p>
          <a:p>
            <a:pPr eaLnBrk="0" fontAlgn="auto" hangingPunct="0">
              <a:lnSpc>
                <a:spcPct val="140000"/>
              </a:lnSpc>
            </a:pPr>
            <a:r>
              <a:rPr lang="en-US" altLang="zh-CN" sz="2800" b="1" dirty="0">
                <a:latin typeface="黑体" panose="02010609060101010101" pitchFamily="49" charset="-122"/>
                <a:ea typeface="黑体" panose="02010609060101010101" pitchFamily="49" charset="-122"/>
                <a:cs typeface="黑体" panose="02010609060101010101" pitchFamily="49" charset="-122"/>
                <a:sym typeface="+mn-ea"/>
              </a:rPr>
              <a:t>2</a:t>
            </a:r>
            <a:r>
              <a:rPr lang="zh-CN" altLang="en-US" sz="2800" b="1" dirty="0">
                <a:latin typeface="黑体" panose="02010609060101010101" pitchFamily="49" charset="-122"/>
                <a:ea typeface="黑体" panose="02010609060101010101" pitchFamily="49" charset="-122"/>
                <a:cs typeface="黑体" panose="02010609060101010101" pitchFamily="49" charset="-122"/>
                <a:sym typeface="+mn-ea"/>
              </a:rPr>
              <a:t>）</a:t>
            </a:r>
            <a:r>
              <a:rPr lang="zh-CN" sz="28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国际力量对比</a:t>
            </a:r>
            <a:r>
              <a:rPr lang="zh-CN" sz="2800" b="1" dirty="0">
                <a:latin typeface="黑体" panose="02010609060101010101" pitchFamily="49" charset="-122"/>
                <a:ea typeface="黑体" panose="02010609060101010101" pitchFamily="49" charset="-122"/>
                <a:cs typeface="黑体" panose="02010609060101010101" pitchFamily="49" charset="-122"/>
                <a:sym typeface="+mn-ea"/>
              </a:rPr>
              <a:t>深刻调整（趋于均衡</a:t>
            </a:r>
            <a:endParaRPr lang="zh-CN" sz="2800" b="1" dirty="0">
              <a:latin typeface="黑体" panose="02010609060101010101" pitchFamily="49" charset="-122"/>
              <a:ea typeface="黑体" panose="02010609060101010101" pitchFamily="49" charset="-122"/>
              <a:cs typeface="黑体" panose="02010609060101010101" pitchFamily="49" charset="-122"/>
              <a:sym typeface="+mn-ea"/>
            </a:endParaRPr>
          </a:p>
          <a:p>
            <a:pPr eaLnBrk="0" fontAlgn="auto" hangingPunct="0">
              <a:lnSpc>
                <a:spcPct val="140000"/>
              </a:lnSpc>
            </a:pPr>
            <a:r>
              <a:rPr lang="en-US" altLang="zh-CN" sz="2800" b="1" dirty="0">
                <a:latin typeface="黑体" panose="02010609060101010101" pitchFamily="49" charset="-122"/>
                <a:ea typeface="黑体" panose="02010609060101010101" pitchFamily="49" charset="-122"/>
                <a:cs typeface="黑体" panose="02010609060101010101" pitchFamily="49" charset="-122"/>
                <a:sym typeface="+mn-ea"/>
              </a:rPr>
              <a:t>3</a:t>
            </a:r>
            <a:r>
              <a:rPr lang="zh-CN" altLang="en-US" sz="2800" b="1" dirty="0">
                <a:latin typeface="黑体" panose="02010609060101010101" pitchFamily="49" charset="-122"/>
                <a:ea typeface="黑体" panose="02010609060101010101" pitchFamily="49" charset="-122"/>
                <a:cs typeface="黑体" panose="02010609060101010101" pitchFamily="49" charset="-122"/>
                <a:sym typeface="+mn-ea"/>
              </a:rPr>
              <a:t>）</a:t>
            </a:r>
            <a:r>
              <a:rPr lang="zh-CN" sz="28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和平与发展</a:t>
            </a:r>
            <a:r>
              <a:rPr lang="zh-CN" sz="2800" b="1" dirty="0">
                <a:latin typeface="黑体" panose="02010609060101010101" pitchFamily="49" charset="-122"/>
                <a:ea typeface="黑体" panose="02010609060101010101" pitchFamily="49" charset="-122"/>
                <a:cs typeface="黑体" panose="02010609060101010101" pitchFamily="49" charset="-122"/>
                <a:sym typeface="+mn-ea"/>
              </a:rPr>
              <a:t>仍然是</a:t>
            </a:r>
            <a:r>
              <a:rPr lang="zh-CN" sz="2800" b="1" dirty="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时代主题</a:t>
            </a:r>
            <a:endParaRPr lang="zh-CN" sz="2800" b="1" dirty="0">
              <a:latin typeface="黑体" panose="02010609060101010101" pitchFamily="49" charset="-122"/>
              <a:ea typeface="黑体" panose="02010609060101010101" pitchFamily="49" charset="-122"/>
              <a:cs typeface="黑体" panose="02010609060101010101" pitchFamily="49" charset="-122"/>
              <a:sym typeface="+mn-ea"/>
            </a:endParaRPr>
          </a:p>
          <a:p>
            <a:pPr eaLnBrk="0" fontAlgn="auto" hangingPunct="0">
              <a:lnSpc>
                <a:spcPct val="140000"/>
              </a:lnSpc>
            </a:pPr>
            <a:r>
              <a:rPr lang="en-US" altLang="zh-CN" sz="2800" b="1" dirty="0">
                <a:latin typeface="黑体" panose="02010609060101010101" pitchFamily="49" charset="-122"/>
                <a:ea typeface="黑体" panose="02010609060101010101" pitchFamily="49" charset="-122"/>
                <a:cs typeface="黑体" panose="02010609060101010101" pitchFamily="49" charset="-122"/>
                <a:sym typeface="+mn-ea"/>
              </a:rPr>
              <a:t>4</a:t>
            </a:r>
            <a:r>
              <a:rPr lang="zh-CN" altLang="en-US" sz="2800" b="1" dirty="0">
                <a:latin typeface="黑体" panose="02010609060101010101" pitchFamily="49" charset="-122"/>
                <a:ea typeface="黑体" panose="02010609060101010101" pitchFamily="49" charset="-122"/>
                <a:cs typeface="黑体" panose="02010609060101010101" pitchFamily="49" charset="-122"/>
                <a:sym typeface="+mn-ea"/>
              </a:rPr>
              <a:t>）</a:t>
            </a:r>
            <a:r>
              <a:rPr lang="zh-CN" sz="28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人类命运共同体</a:t>
            </a:r>
            <a:r>
              <a:rPr lang="zh-CN" sz="2800" b="1" dirty="0">
                <a:latin typeface="黑体" panose="02010609060101010101" pitchFamily="49" charset="-122"/>
                <a:ea typeface="黑体" panose="02010609060101010101" pitchFamily="49" charset="-122"/>
                <a:cs typeface="黑体" panose="02010609060101010101" pitchFamily="49" charset="-122"/>
                <a:sym typeface="+mn-ea"/>
              </a:rPr>
              <a:t>理念深入人心</a:t>
            </a:r>
            <a:endParaRPr lang="zh-CN" altLang="en-US" sz="2800" b="1" dirty="0">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6" name="文本框 5"/>
          <p:cNvSpPr txBox="1"/>
          <p:nvPr>
            <p:custDataLst>
              <p:tags r:id="rId4"/>
            </p:custDataLst>
          </p:nvPr>
        </p:nvSpPr>
        <p:spPr>
          <a:xfrm>
            <a:off x="6236337" y="2100580"/>
            <a:ext cx="5955665" cy="4573560"/>
          </a:xfrm>
          <a:prstGeom prst="rect">
            <a:avLst/>
          </a:prstGeom>
          <a:solidFill>
            <a:schemeClr val="bg1"/>
          </a:solidFill>
          <a:ln w="9525">
            <a:solidFill>
              <a:schemeClr val="accent1"/>
            </a:solidFill>
            <a:prstDash val="dashDot"/>
          </a:ln>
        </p:spPr>
        <p:txBody>
          <a:bodyPr wrap="square" anchor="t">
            <a:spAutoFit/>
          </a:bodyPr>
          <a:lstStyle/>
          <a:p>
            <a:pPr eaLnBrk="0" fontAlgn="auto" hangingPunct="0">
              <a:lnSpc>
                <a:spcPct val="130000"/>
              </a:lnSpc>
            </a:pPr>
            <a:r>
              <a:rPr lang="zh-CN" sz="2800" b="1" dirty="0">
                <a:latin typeface="黑体" panose="02010609060101010101" pitchFamily="49" charset="-122"/>
                <a:ea typeface="黑体" panose="02010609060101010101" pitchFamily="49" charset="-122"/>
                <a:cs typeface="黑体" panose="02010609060101010101" pitchFamily="49" charset="-122"/>
                <a:sym typeface="+mn-ea"/>
              </a:rPr>
              <a:t>消极因素：</a:t>
            </a:r>
            <a:endParaRPr lang="zh-CN" sz="2800" b="1" dirty="0">
              <a:latin typeface="黑体" panose="02010609060101010101" pitchFamily="49" charset="-122"/>
              <a:ea typeface="黑体" panose="02010609060101010101" pitchFamily="49" charset="-122"/>
              <a:cs typeface="黑体" panose="02010609060101010101" pitchFamily="49" charset="-122"/>
              <a:sym typeface="+mn-ea"/>
            </a:endParaRPr>
          </a:p>
          <a:p>
            <a:pPr eaLnBrk="0" fontAlgn="auto" hangingPunct="0">
              <a:lnSpc>
                <a:spcPct val="130000"/>
              </a:lnSpc>
            </a:pPr>
            <a:r>
              <a:rPr lang="zh-CN" sz="2800" b="1" dirty="0">
                <a:latin typeface="黑体" panose="02010609060101010101" pitchFamily="49" charset="-122"/>
                <a:ea typeface="黑体" panose="02010609060101010101" pitchFamily="49" charset="-122"/>
                <a:cs typeface="黑体" panose="02010609060101010101" pitchFamily="49" charset="-122"/>
                <a:sym typeface="+mn-ea"/>
              </a:rPr>
              <a:t>（</a:t>
            </a:r>
            <a:r>
              <a:rPr lang="en-US" altLang="zh-CN" sz="2800" b="1" dirty="0">
                <a:latin typeface="黑体" panose="02010609060101010101" pitchFamily="49" charset="-122"/>
                <a:ea typeface="黑体" panose="02010609060101010101" pitchFamily="49" charset="-122"/>
                <a:cs typeface="黑体" panose="02010609060101010101" pitchFamily="49" charset="-122"/>
                <a:sym typeface="+mn-ea"/>
              </a:rPr>
              <a:t>1</a:t>
            </a:r>
            <a:r>
              <a:rPr lang="zh-CN" altLang="en-US" sz="2800" b="1" dirty="0">
                <a:latin typeface="黑体" panose="02010609060101010101" pitchFamily="49" charset="-122"/>
                <a:ea typeface="黑体" panose="02010609060101010101" pitchFamily="49" charset="-122"/>
                <a:cs typeface="黑体" panose="02010609060101010101" pitchFamily="49" charset="-122"/>
                <a:sym typeface="+mn-ea"/>
              </a:rPr>
              <a:t>）</a:t>
            </a:r>
            <a:r>
              <a:rPr lang="zh-CN" sz="28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国际环境</a:t>
            </a:r>
            <a:r>
              <a:rPr lang="zh-CN" sz="2800" b="1" dirty="0">
                <a:latin typeface="黑体" panose="02010609060101010101" pitchFamily="49" charset="-122"/>
                <a:ea typeface="黑体" panose="02010609060101010101" pitchFamily="49" charset="-122"/>
                <a:cs typeface="黑体" panose="02010609060101010101" pitchFamily="49" charset="-122"/>
                <a:sym typeface="+mn-ea"/>
              </a:rPr>
              <a:t>日趋复杂，不稳定性不确定性明显增加，</a:t>
            </a:r>
            <a:endParaRPr lang="zh-CN" sz="2800" b="1" dirty="0">
              <a:latin typeface="黑体" panose="02010609060101010101" pitchFamily="49" charset="-122"/>
              <a:ea typeface="黑体" panose="02010609060101010101" pitchFamily="49" charset="-122"/>
              <a:cs typeface="黑体" panose="02010609060101010101" pitchFamily="49" charset="-122"/>
              <a:sym typeface="+mn-ea"/>
            </a:endParaRPr>
          </a:p>
          <a:p>
            <a:pPr eaLnBrk="0" fontAlgn="auto" hangingPunct="0">
              <a:lnSpc>
                <a:spcPct val="130000"/>
              </a:lnSpc>
            </a:pPr>
            <a:r>
              <a:rPr lang="en-US" altLang="zh-CN" sz="2800" b="1" dirty="0">
                <a:latin typeface="黑体" panose="02010609060101010101" pitchFamily="49" charset="-122"/>
                <a:ea typeface="黑体" panose="02010609060101010101" pitchFamily="49" charset="-122"/>
                <a:cs typeface="黑体" panose="02010609060101010101" pitchFamily="49" charset="-122"/>
                <a:sym typeface="+mn-ea"/>
              </a:rPr>
              <a:t>(2)</a:t>
            </a:r>
            <a:r>
              <a:rPr lang="zh-CN" sz="28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新冠肺炎疫情</a:t>
            </a:r>
            <a:r>
              <a:rPr lang="zh-CN" sz="2800" b="1" dirty="0">
                <a:latin typeface="黑体" panose="02010609060101010101" pitchFamily="49" charset="-122"/>
                <a:ea typeface="黑体" panose="02010609060101010101" pitchFamily="49" charset="-122"/>
                <a:cs typeface="黑体" panose="02010609060101010101" pitchFamily="49" charset="-122"/>
                <a:sym typeface="+mn-ea"/>
              </a:rPr>
              <a:t>影响广泛深远，</a:t>
            </a:r>
            <a:r>
              <a:rPr lang="zh-CN" sz="28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经济全球化</a:t>
            </a:r>
            <a:r>
              <a:rPr lang="zh-CN" sz="2800" b="1" dirty="0">
                <a:latin typeface="黑体" panose="02010609060101010101" pitchFamily="49" charset="-122"/>
                <a:ea typeface="黑体" panose="02010609060101010101" pitchFamily="49" charset="-122"/>
                <a:cs typeface="黑体" panose="02010609060101010101" pitchFamily="49" charset="-122"/>
                <a:sym typeface="+mn-ea"/>
              </a:rPr>
              <a:t>遭遇逆流，</a:t>
            </a:r>
            <a:endParaRPr lang="zh-CN" sz="2800" b="1" dirty="0">
              <a:latin typeface="黑体" panose="02010609060101010101" pitchFamily="49" charset="-122"/>
              <a:ea typeface="黑体" panose="02010609060101010101" pitchFamily="49" charset="-122"/>
              <a:cs typeface="黑体" panose="02010609060101010101" pitchFamily="49" charset="-122"/>
              <a:sym typeface="+mn-ea"/>
            </a:endParaRPr>
          </a:p>
          <a:p>
            <a:pPr eaLnBrk="0" fontAlgn="auto" hangingPunct="0">
              <a:lnSpc>
                <a:spcPct val="130000"/>
              </a:lnSpc>
            </a:pPr>
            <a:r>
              <a:rPr lang="zh-CN" sz="2800" b="1" dirty="0">
                <a:latin typeface="黑体" panose="02010609060101010101" pitchFamily="49" charset="-122"/>
                <a:ea typeface="黑体" panose="02010609060101010101" pitchFamily="49" charset="-122"/>
                <a:cs typeface="黑体" panose="02010609060101010101" pitchFamily="49" charset="-122"/>
                <a:sym typeface="+mn-ea"/>
              </a:rPr>
              <a:t>（</a:t>
            </a:r>
            <a:r>
              <a:rPr lang="en-US" altLang="zh-CN" sz="2800" b="1" dirty="0">
                <a:latin typeface="黑体" panose="02010609060101010101" pitchFamily="49" charset="-122"/>
                <a:ea typeface="黑体" panose="02010609060101010101" pitchFamily="49" charset="-122"/>
                <a:cs typeface="黑体" panose="02010609060101010101" pitchFamily="49" charset="-122"/>
                <a:sym typeface="+mn-ea"/>
              </a:rPr>
              <a:t>3</a:t>
            </a:r>
            <a:r>
              <a:rPr lang="zh-CN" altLang="en-US" sz="2800" b="1" dirty="0">
                <a:latin typeface="黑体" panose="02010609060101010101" pitchFamily="49" charset="-122"/>
                <a:ea typeface="黑体" panose="02010609060101010101" pitchFamily="49" charset="-122"/>
                <a:cs typeface="黑体" panose="02010609060101010101" pitchFamily="49" charset="-122"/>
                <a:sym typeface="+mn-ea"/>
              </a:rPr>
              <a:t>）</a:t>
            </a:r>
            <a:r>
              <a:rPr lang="zh-CN" sz="2800" b="1" dirty="0">
                <a:latin typeface="黑体" panose="02010609060101010101" pitchFamily="49" charset="-122"/>
                <a:ea typeface="黑体" panose="02010609060101010101" pitchFamily="49" charset="-122"/>
                <a:cs typeface="黑体" panose="02010609060101010101" pitchFamily="49" charset="-122"/>
                <a:sym typeface="+mn-ea"/>
              </a:rPr>
              <a:t>世界进入动荡变革期，</a:t>
            </a:r>
            <a:r>
              <a:rPr lang="zh-CN" sz="28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单边主义、保护主义、霸权主义</a:t>
            </a:r>
            <a:r>
              <a:rPr lang="zh-CN" sz="2800" b="1" dirty="0">
                <a:latin typeface="黑体" panose="02010609060101010101" pitchFamily="49" charset="-122"/>
                <a:ea typeface="黑体" panose="02010609060101010101" pitchFamily="49" charset="-122"/>
                <a:cs typeface="黑体" panose="02010609060101010101" pitchFamily="49" charset="-122"/>
                <a:sym typeface="+mn-ea"/>
              </a:rPr>
              <a:t>对世界和平与发展构成威胁。</a:t>
            </a:r>
            <a:endParaRPr lang="zh-CN" altLang="en-US" sz="2800" b="1" dirty="0">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4" name="文本框 3"/>
          <p:cNvSpPr txBox="1"/>
          <p:nvPr>
            <p:custDataLst>
              <p:tags r:id="rId5"/>
            </p:custDataLst>
          </p:nvPr>
        </p:nvSpPr>
        <p:spPr>
          <a:xfrm>
            <a:off x="367665" y="1444627"/>
            <a:ext cx="2646878" cy="584775"/>
          </a:xfrm>
          <a:prstGeom prst="rect">
            <a:avLst/>
          </a:prstGeom>
          <a:solidFill>
            <a:schemeClr val="accent4">
              <a:lumMod val="60000"/>
              <a:lumOff val="40000"/>
            </a:schemeClr>
          </a:solidFill>
        </p:spPr>
        <p:txBody>
          <a:bodyPr wrap="none" rtlCol="0">
            <a:spAutoFit/>
          </a:bodyPr>
          <a:lstStyle/>
          <a:p>
            <a:pPr algn="l"/>
            <a:r>
              <a:rPr lang="zh-CN" altLang="en-US" sz="3200" b="1">
                <a:solidFill>
                  <a:srgbClr val="C00000"/>
                </a:solidFill>
              </a:rPr>
              <a:t>大变局</a:t>
            </a:r>
            <a:r>
              <a:rPr lang="zh-CN" altLang="en-US" sz="3200" b="1">
                <a:solidFill>
                  <a:schemeClr val="tx1"/>
                </a:solidFill>
              </a:rPr>
              <a:t>的</a:t>
            </a:r>
            <a:r>
              <a:rPr lang="zh-TW" altLang="zh-CN" sz="3200" b="1" kern="100">
                <a:solidFill>
                  <a:srgbClr val="000000"/>
                </a:solidFill>
                <a:latin typeface="微软雅黑" panose="020B0503020204020204" pitchFamily="34" charset="-122"/>
                <a:ea typeface="微软雅黑" panose="020B0503020204020204" pitchFamily="34" charset="-122"/>
                <a:sym typeface="+mn-ea"/>
              </a:rPr>
              <a:t>表现</a:t>
            </a:r>
            <a:endParaRPr lang="zh-CN" altLang="en-US" sz="3200" b="1">
              <a:solidFill>
                <a:srgbClr val="FF0000"/>
              </a:solidFill>
            </a:endParaRPr>
          </a:p>
        </p:txBody>
      </p:sp>
      <p:sp>
        <p:nvSpPr>
          <p:cNvPr id="2" name="iş1íḑê"/>
          <p:cNvSpPr txBox="1"/>
          <p:nvPr>
            <p:custDataLst>
              <p:tags r:id="rId6"/>
            </p:custDataLst>
          </p:nvPr>
        </p:nvSpPr>
        <p:spPr>
          <a:xfrm>
            <a:off x="3406775" y="151132"/>
            <a:ext cx="8714740" cy="1801495"/>
          </a:xfrm>
          <a:prstGeom prst="rect">
            <a:avLst/>
          </a:prstGeom>
          <a:noFill/>
        </p:spPr>
        <p:txBody>
          <a:bodyPr wrap="square" lIns="89936" tIns="46765" rIns="89936" bIns="46765" rtlCol="0"/>
          <a:lstStyle>
            <a:defPPr>
              <a:defRPr lang="zh-CN"/>
            </a:defPPr>
            <a:lvl1pPr marL="0" algn="l" defTabSz="914400" rtl="0" eaLnBrk="1" latinLnBrk="0" hangingPunct="1">
              <a:defRPr sz="1800" kern="1200">
                <a:solidFill>
                  <a:srgbClr val="262626"/>
                </a:solidFill>
                <a:latin typeface="+mn-lt"/>
                <a:ea typeface="+mn-ea"/>
                <a:cs typeface="+mn-cs"/>
              </a:defRPr>
            </a:lvl1pPr>
            <a:lvl2pPr marL="457200" algn="l" defTabSz="914400" rtl="0" eaLnBrk="1" latinLnBrk="0" hangingPunct="1">
              <a:defRPr sz="1800" kern="1200">
                <a:solidFill>
                  <a:srgbClr val="262626"/>
                </a:solidFill>
                <a:latin typeface="+mn-lt"/>
                <a:ea typeface="+mn-ea"/>
                <a:cs typeface="+mn-cs"/>
              </a:defRPr>
            </a:lvl2pPr>
            <a:lvl3pPr marL="914400" algn="l" defTabSz="914400" rtl="0" eaLnBrk="1" latinLnBrk="0" hangingPunct="1">
              <a:defRPr sz="1800" kern="1200">
                <a:solidFill>
                  <a:srgbClr val="262626"/>
                </a:solidFill>
                <a:latin typeface="+mn-lt"/>
                <a:ea typeface="+mn-ea"/>
                <a:cs typeface="+mn-cs"/>
              </a:defRPr>
            </a:lvl3pPr>
            <a:lvl4pPr marL="1371600" algn="l" defTabSz="914400" rtl="0" eaLnBrk="1" latinLnBrk="0" hangingPunct="1">
              <a:defRPr sz="1800" kern="1200">
                <a:solidFill>
                  <a:srgbClr val="262626"/>
                </a:solidFill>
                <a:latin typeface="+mn-lt"/>
                <a:ea typeface="+mn-ea"/>
                <a:cs typeface="+mn-cs"/>
              </a:defRPr>
            </a:lvl4pPr>
            <a:lvl5pPr marL="1828800" algn="l" defTabSz="914400" rtl="0" eaLnBrk="1" latinLnBrk="0" hangingPunct="1">
              <a:defRPr sz="1800" kern="1200">
                <a:solidFill>
                  <a:srgbClr val="262626"/>
                </a:solidFill>
                <a:latin typeface="+mn-lt"/>
                <a:ea typeface="+mn-ea"/>
                <a:cs typeface="+mn-cs"/>
              </a:defRPr>
            </a:lvl5pPr>
            <a:lvl6pPr marL="2286000" algn="l" defTabSz="914400" rtl="0" eaLnBrk="1" latinLnBrk="0" hangingPunct="1">
              <a:defRPr sz="1800" kern="1200">
                <a:solidFill>
                  <a:srgbClr val="262626"/>
                </a:solidFill>
                <a:latin typeface="+mn-lt"/>
                <a:ea typeface="+mn-ea"/>
                <a:cs typeface="+mn-cs"/>
              </a:defRPr>
            </a:lvl6pPr>
            <a:lvl7pPr marL="2743200" algn="l" defTabSz="914400" rtl="0" eaLnBrk="1" latinLnBrk="0" hangingPunct="1">
              <a:defRPr sz="1800" kern="1200">
                <a:solidFill>
                  <a:srgbClr val="262626"/>
                </a:solidFill>
                <a:latin typeface="+mn-lt"/>
                <a:ea typeface="+mn-ea"/>
                <a:cs typeface="+mn-cs"/>
              </a:defRPr>
            </a:lvl7pPr>
            <a:lvl8pPr marL="3200400" algn="l" defTabSz="914400" rtl="0" eaLnBrk="1" latinLnBrk="0" hangingPunct="1">
              <a:defRPr sz="1800" kern="1200">
                <a:solidFill>
                  <a:srgbClr val="262626"/>
                </a:solidFill>
                <a:latin typeface="+mn-lt"/>
                <a:ea typeface="+mn-ea"/>
                <a:cs typeface="+mn-cs"/>
              </a:defRPr>
            </a:lvl8pPr>
            <a:lvl9pPr marL="3657600" algn="l" defTabSz="914400" rtl="0" eaLnBrk="1" latinLnBrk="0" hangingPunct="1">
              <a:defRPr sz="1800" kern="1200">
                <a:solidFill>
                  <a:srgbClr val="262626"/>
                </a:solidFill>
                <a:latin typeface="+mn-lt"/>
                <a:ea typeface="+mn-ea"/>
                <a:cs typeface="+mn-cs"/>
              </a:defRPr>
            </a:lvl9pPr>
          </a:lstStyle>
          <a:p>
            <a:pPr indent="0">
              <a:lnSpc>
                <a:spcPct val="120000"/>
              </a:lnSpc>
              <a:buFont typeface="Wingdings" panose="05000000000000000000" charset="0"/>
              <a:buNone/>
              <a:defRPr/>
            </a:pPr>
            <a:r>
              <a:rPr lang="zh-CN" altLang="en-US" sz="2000" b="1" dirty="0">
                <a:solidFill>
                  <a:srgbClr val="FF0000"/>
                </a:solidFill>
                <a:latin typeface="微软雅黑" panose="020B0503020204020204" pitchFamily="34" charset="-122"/>
                <a:ea typeface="微软雅黑" panose="020B0503020204020204" pitchFamily="34" charset="-122"/>
                <a:sym typeface="+mn-ea"/>
              </a:rPr>
              <a:t>✐</a:t>
            </a:r>
            <a:r>
              <a:rPr lang="zh-CN" sz="3200" b="1" dirty="0">
                <a:solidFill>
                  <a:srgbClr val="FF0000"/>
                </a:solidFill>
                <a:latin typeface="微软雅黑" panose="020B0503020204020204" pitchFamily="34" charset="-122"/>
                <a:ea typeface="微软雅黑" panose="020B0503020204020204" pitchFamily="34" charset="-122"/>
                <a:sym typeface="+mn-ea"/>
              </a:rPr>
              <a:t>（</a:t>
            </a:r>
            <a:r>
              <a:rPr lang="en-US" altLang="zh-CN" sz="3200" b="1" dirty="0">
                <a:solidFill>
                  <a:srgbClr val="FF0000"/>
                </a:solidFill>
                <a:latin typeface="微软雅黑" panose="020B0503020204020204" pitchFamily="34" charset="-122"/>
                <a:ea typeface="微软雅黑" panose="020B0503020204020204" pitchFamily="34" charset="-122"/>
                <a:sym typeface="+mn-ea"/>
              </a:rPr>
              <a:t>2</a:t>
            </a:r>
            <a:r>
              <a:rPr lang="zh-CN" sz="3200" b="1" dirty="0">
                <a:solidFill>
                  <a:srgbClr val="FF0000"/>
                </a:solidFill>
                <a:latin typeface="微软雅黑" panose="020B0503020204020204" pitchFamily="34" charset="-122"/>
                <a:ea typeface="微软雅黑" panose="020B0503020204020204" pitchFamily="34" charset="-122"/>
                <a:sym typeface="+mn-ea"/>
              </a:rPr>
              <a:t>）</a:t>
            </a:r>
            <a:r>
              <a:rPr lang="zh-CN" altLang="en-US" sz="3200" b="1" spc="150" dirty="0">
                <a:solidFill>
                  <a:schemeClr val="tx1">
                    <a:lumMod val="50000"/>
                  </a:schemeClr>
                </a:solidFill>
                <a:latin typeface="Arial" panose="020B0604020202020204" pitchFamily="34" charset="0"/>
                <a:ea typeface="微软雅黑" panose="020B0503020204020204" pitchFamily="34" charset="-122"/>
                <a:sym typeface="Arial" panose="020B0604020202020204" pitchFamily="34" charset="0"/>
              </a:rPr>
              <a:t>当今世界正经历百年未有之大变局，正处于大发展大变革大调整时期。国际力量对比深刻调整，国际关系日趋复杂。</a:t>
            </a:r>
            <a:endParaRPr lang="zh-CN" altLang="en-US" sz="3200" b="1" spc="150" dirty="0">
              <a:solidFill>
                <a:schemeClr val="tx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wipe(left)">
                                      <p:cBhvr>
                                        <p:cTn id="21" dur="500"/>
                                        <p:tgtEl>
                                          <p:spTgt spid="5">
                                            <p:txEl>
                                              <p:pRg st="1" end="1"/>
                                            </p:txEl>
                                          </p:spTgt>
                                        </p:tgtEl>
                                      </p:cBhvr>
                                    </p:animEffect>
                                  </p:childTnLst>
                                </p:cTn>
                              </p:par>
                            </p:childTnLst>
                          </p:cTn>
                        </p:par>
                        <p:par>
                          <p:cTn id="22" fill="hold">
                            <p:stCondLst>
                              <p:cond delay="1000"/>
                            </p:stCondLst>
                            <p:childTnLst>
                              <p:par>
                                <p:cTn id="23" presetID="22" presetClass="entr" presetSubtype="8" fill="hold" nodeType="after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wipe(left)">
                                      <p:cBhvr>
                                        <p:cTn id="25" dur="500"/>
                                        <p:tgtEl>
                                          <p:spTgt spid="5">
                                            <p:txEl>
                                              <p:pRg st="2" end="2"/>
                                            </p:txEl>
                                          </p:spTgt>
                                        </p:tgtEl>
                                      </p:cBhvr>
                                    </p:animEffect>
                                  </p:childTnLst>
                                </p:cTn>
                              </p:par>
                            </p:childTnLst>
                          </p:cTn>
                        </p:par>
                        <p:par>
                          <p:cTn id="26" fill="hold">
                            <p:stCondLst>
                              <p:cond delay="1500"/>
                            </p:stCondLst>
                            <p:childTnLst>
                              <p:par>
                                <p:cTn id="27" presetID="22" presetClass="entr" presetSubtype="8" fill="hold" nodeType="after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animEffect transition="in" filter="wipe(left)">
                                      <p:cBhvr>
                                        <p:cTn id="29" dur="500"/>
                                        <p:tgtEl>
                                          <p:spTgt spid="5">
                                            <p:txEl>
                                              <p:pRg st="3" end="3"/>
                                            </p:txEl>
                                          </p:spTgt>
                                        </p:tgtEl>
                                      </p:cBhvr>
                                    </p:animEffect>
                                  </p:childTnLst>
                                </p:cTn>
                              </p:par>
                            </p:childTnLst>
                          </p:cTn>
                        </p:par>
                        <p:par>
                          <p:cTn id="30" fill="hold">
                            <p:stCondLst>
                              <p:cond delay="2000"/>
                            </p:stCondLst>
                            <p:childTnLst>
                              <p:par>
                                <p:cTn id="31" presetID="22" presetClass="entr" presetSubtype="8" fill="hold" nodeType="after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animEffect transition="in" filter="wipe(left)">
                                      <p:cBhvr>
                                        <p:cTn id="33" dur="500"/>
                                        <p:tgtEl>
                                          <p:spTgt spid="5">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6">
                                            <p:txEl>
                                              <p:pRg st="0" end="0"/>
                                            </p:txEl>
                                          </p:spTgt>
                                        </p:tgtEl>
                                        <p:attrNameLst>
                                          <p:attrName>style.visibility</p:attrName>
                                        </p:attrNameLst>
                                      </p:cBhvr>
                                      <p:to>
                                        <p:strVal val="visible"/>
                                      </p:to>
                                    </p:set>
                                    <p:animEffect transition="in" filter="wipe(left)">
                                      <p:cBhvr>
                                        <p:cTn id="38" dur="500"/>
                                        <p:tgtEl>
                                          <p:spTgt spid="6">
                                            <p:txEl>
                                              <p:pRg st="0" end="0"/>
                                            </p:txEl>
                                          </p:spTgt>
                                        </p:tgtEl>
                                      </p:cBhvr>
                                    </p:animEffect>
                                  </p:childTnLst>
                                </p:cTn>
                              </p:par>
                            </p:childTnLst>
                          </p:cTn>
                        </p:par>
                        <p:par>
                          <p:cTn id="39" fill="hold">
                            <p:stCondLst>
                              <p:cond delay="500"/>
                            </p:stCondLst>
                            <p:childTnLst>
                              <p:par>
                                <p:cTn id="40" presetID="22" presetClass="entr" presetSubtype="8" fill="hold" nodeType="afterEffect">
                                  <p:stCondLst>
                                    <p:cond delay="0"/>
                                  </p:stCondLst>
                                  <p:childTnLst>
                                    <p:set>
                                      <p:cBhvr>
                                        <p:cTn id="41" dur="1" fill="hold">
                                          <p:stCondLst>
                                            <p:cond delay="0"/>
                                          </p:stCondLst>
                                        </p:cTn>
                                        <p:tgtEl>
                                          <p:spTgt spid="6">
                                            <p:txEl>
                                              <p:pRg st="1" end="1"/>
                                            </p:txEl>
                                          </p:spTgt>
                                        </p:tgtEl>
                                        <p:attrNameLst>
                                          <p:attrName>style.visibility</p:attrName>
                                        </p:attrNameLst>
                                      </p:cBhvr>
                                      <p:to>
                                        <p:strVal val="visible"/>
                                      </p:to>
                                    </p:set>
                                    <p:animEffect transition="in" filter="wipe(left)">
                                      <p:cBhvr>
                                        <p:cTn id="42" dur="500"/>
                                        <p:tgtEl>
                                          <p:spTgt spid="6">
                                            <p:txEl>
                                              <p:pRg st="1" end="1"/>
                                            </p:txEl>
                                          </p:spTgt>
                                        </p:tgtEl>
                                      </p:cBhvr>
                                    </p:animEffect>
                                  </p:childTnLst>
                                </p:cTn>
                              </p:par>
                            </p:childTnLst>
                          </p:cTn>
                        </p:par>
                        <p:par>
                          <p:cTn id="43" fill="hold">
                            <p:stCondLst>
                              <p:cond delay="1000"/>
                            </p:stCondLst>
                            <p:childTnLst>
                              <p:par>
                                <p:cTn id="44" presetID="22" presetClass="entr" presetSubtype="8" fill="hold" nodeType="afterEffect">
                                  <p:stCondLst>
                                    <p:cond delay="0"/>
                                  </p:stCondLst>
                                  <p:childTnLst>
                                    <p:set>
                                      <p:cBhvr>
                                        <p:cTn id="45" dur="1" fill="hold">
                                          <p:stCondLst>
                                            <p:cond delay="0"/>
                                          </p:stCondLst>
                                        </p:cTn>
                                        <p:tgtEl>
                                          <p:spTgt spid="6">
                                            <p:txEl>
                                              <p:pRg st="2" end="2"/>
                                            </p:txEl>
                                          </p:spTgt>
                                        </p:tgtEl>
                                        <p:attrNameLst>
                                          <p:attrName>style.visibility</p:attrName>
                                        </p:attrNameLst>
                                      </p:cBhvr>
                                      <p:to>
                                        <p:strVal val="visible"/>
                                      </p:to>
                                    </p:set>
                                    <p:animEffect transition="in" filter="wipe(left)">
                                      <p:cBhvr>
                                        <p:cTn id="46" dur="500"/>
                                        <p:tgtEl>
                                          <p:spTgt spid="6">
                                            <p:txEl>
                                              <p:pRg st="2" end="2"/>
                                            </p:txEl>
                                          </p:spTgt>
                                        </p:tgtEl>
                                      </p:cBhvr>
                                    </p:animEffect>
                                  </p:childTnLst>
                                </p:cTn>
                              </p:par>
                            </p:childTnLst>
                          </p:cTn>
                        </p:par>
                        <p:par>
                          <p:cTn id="47" fill="hold">
                            <p:stCondLst>
                              <p:cond delay="1500"/>
                            </p:stCondLst>
                            <p:childTnLst>
                              <p:par>
                                <p:cTn id="48" presetID="22" presetClass="entr" presetSubtype="8" fill="hold" nodeType="afterEffect">
                                  <p:stCondLst>
                                    <p:cond delay="0"/>
                                  </p:stCondLst>
                                  <p:childTnLst>
                                    <p:set>
                                      <p:cBhvr>
                                        <p:cTn id="49" dur="1" fill="hold">
                                          <p:stCondLst>
                                            <p:cond delay="0"/>
                                          </p:stCondLst>
                                        </p:cTn>
                                        <p:tgtEl>
                                          <p:spTgt spid="6">
                                            <p:txEl>
                                              <p:pRg st="3" end="3"/>
                                            </p:txEl>
                                          </p:spTgt>
                                        </p:tgtEl>
                                        <p:attrNameLst>
                                          <p:attrName>style.visibility</p:attrName>
                                        </p:attrNameLst>
                                      </p:cBhvr>
                                      <p:to>
                                        <p:strVal val="visible"/>
                                      </p:to>
                                    </p:set>
                                    <p:animEffect transition="in" filter="wipe(left)">
                                      <p:cBhvr>
                                        <p:cTn id="50"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7" name="图片 10"/>
          <p:cNvPicPr>
            <a:picLocks noChangeAspect="1"/>
          </p:cNvPicPr>
          <p:nvPr>
            <p:custDataLst>
              <p:tags r:id="rId1"/>
            </p:custDataLst>
          </p:nvPr>
        </p:nvPicPr>
        <p:blipFill>
          <a:blip r:embed="rId2" cstate="email"/>
          <a:stretch>
            <a:fillRect/>
          </a:stretch>
        </p:blipFill>
        <p:spPr>
          <a:xfrm>
            <a:off x="635001" y="496890"/>
            <a:ext cx="3170239" cy="2243137"/>
          </a:xfrm>
          <a:prstGeom prst="rect">
            <a:avLst/>
          </a:prstGeom>
          <a:noFill/>
          <a:ln>
            <a:noFill/>
            <a:miter lim="800000"/>
            <a:headEnd/>
            <a:tailEnd/>
          </a:ln>
        </p:spPr>
      </p:pic>
      <p:sp>
        <p:nvSpPr>
          <p:cNvPr id="161798" name="文本框 14"/>
          <p:cNvSpPr/>
          <p:nvPr>
            <p:custDataLst>
              <p:tags r:id="rId3"/>
            </p:custDataLst>
          </p:nvPr>
        </p:nvSpPr>
        <p:spPr>
          <a:xfrm>
            <a:off x="625475" y="3067051"/>
            <a:ext cx="3170239" cy="3194721"/>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a:ea typeface="宋体" panose="02010600030101010101" pitchFamily="2" charset="-122"/>
              </a:defRPr>
            </a:lvl5pPr>
          </a:lstStyle>
          <a:p>
            <a:pPr marL="285750" lvl="0" indent="-285750" algn="just" eaLnBrk="1" hangingPunct="1">
              <a:lnSpc>
                <a:spcPct val="105000"/>
              </a:lnSpc>
              <a:buFont typeface="Times New Roman" panose="02020603050405020304" pitchFamily="18" charset="0"/>
              <a:buChar char="▲"/>
            </a:pPr>
            <a:r>
              <a:rPr lang="zh-CN" altLang="en-US" sz="2400" b="1">
                <a:solidFill>
                  <a:srgbClr val="FF0000"/>
                </a:solidFill>
                <a:latin typeface="黑体" panose="02010609060101010101" pitchFamily="49" charset="-122"/>
                <a:ea typeface="黑体" panose="02010609060101010101" pitchFamily="49" charset="-122"/>
              </a:rPr>
              <a:t>单边主义：</a:t>
            </a:r>
            <a:r>
              <a:rPr lang="zh-CN" altLang="en-US" sz="2400" b="1">
                <a:latin typeface="黑体" panose="02010609060101010101" pitchFamily="49" charset="-122"/>
                <a:ea typeface="黑体" panose="02010609060101010101" pitchFamily="49" charset="-122"/>
              </a:rPr>
              <a:t>特定大国</a:t>
            </a:r>
            <a:r>
              <a:rPr lang="zh-CN" altLang="en-US" sz="2400" b="1">
                <a:solidFill>
                  <a:srgbClr val="0000FE"/>
                </a:solidFill>
                <a:latin typeface="黑体" panose="02010609060101010101" pitchFamily="49" charset="-122"/>
                <a:ea typeface="黑体" panose="02010609060101010101" pitchFamily="49" charset="-122"/>
              </a:rPr>
              <a:t>不考虑</a:t>
            </a:r>
            <a:r>
              <a:rPr lang="zh-CN" altLang="en-US" sz="2400" b="1">
                <a:latin typeface="黑体" panose="02010609060101010101" pitchFamily="49" charset="-122"/>
                <a:ea typeface="黑体" panose="02010609060101010101" pitchFamily="49" charset="-122"/>
              </a:rPr>
              <a:t>大多数国家和民众的愿望，</a:t>
            </a:r>
            <a:r>
              <a:rPr lang="zh-CN" altLang="en-US" sz="2400" b="1">
                <a:solidFill>
                  <a:srgbClr val="0000FE"/>
                </a:solidFill>
                <a:latin typeface="黑体" panose="02010609060101010101" pitchFamily="49" charset="-122"/>
                <a:ea typeface="黑体" panose="02010609060101010101" pitchFamily="49" charset="-122"/>
              </a:rPr>
              <a:t>单独</a:t>
            </a:r>
            <a:r>
              <a:rPr lang="zh-CN" altLang="en-US" sz="2400" b="1">
                <a:latin typeface="黑体" panose="02010609060101010101" pitchFamily="49" charset="-122"/>
                <a:ea typeface="黑体" panose="02010609060101010101" pitchFamily="49" charset="-122"/>
              </a:rPr>
              <a:t>或</a:t>
            </a:r>
            <a:r>
              <a:rPr lang="zh-CN" altLang="en-US" sz="2400" b="1">
                <a:solidFill>
                  <a:srgbClr val="0000FE"/>
                </a:solidFill>
                <a:latin typeface="黑体" panose="02010609060101010101" pitchFamily="49" charset="-122"/>
                <a:ea typeface="黑体" panose="02010609060101010101" pitchFamily="49" charset="-122"/>
              </a:rPr>
              <a:t>带头退出</a:t>
            </a:r>
            <a:r>
              <a:rPr lang="zh-CN" altLang="en-US" sz="2400" b="1">
                <a:latin typeface="黑体" panose="02010609060101010101" pitchFamily="49" charset="-122"/>
                <a:ea typeface="黑体" panose="02010609060101010101" pitchFamily="49" charset="-122"/>
              </a:rPr>
              <a:t>或</a:t>
            </a:r>
            <a:r>
              <a:rPr lang="zh-CN" altLang="en-US" sz="2400" b="1">
                <a:solidFill>
                  <a:srgbClr val="0000FE"/>
                </a:solidFill>
                <a:latin typeface="黑体" panose="02010609060101010101" pitchFamily="49" charset="-122"/>
                <a:ea typeface="黑体" panose="02010609060101010101" pitchFamily="49" charset="-122"/>
              </a:rPr>
              <a:t>挑战</a:t>
            </a:r>
            <a:r>
              <a:rPr lang="zh-CN" altLang="en-US" sz="2400" b="1">
                <a:latin typeface="黑体" panose="02010609060101010101" pitchFamily="49" charset="-122"/>
                <a:ea typeface="黑体" panose="02010609060101010101" pitchFamily="49" charset="-122"/>
              </a:rPr>
              <a:t>已制订或商议好了的维护国际和平与发展的规则和制度。</a:t>
            </a:r>
            <a:endParaRPr lang="zh-CN" altLang="en-US" sz="2400" b="1">
              <a:latin typeface="黑体" panose="02010609060101010101" pitchFamily="49" charset="-122"/>
              <a:ea typeface="黑体" panose="02010609060101010101" pitchFamily="49" charset="-122"/>
            </a:endParaRPr>
          </a:p>
        </p:txBody>
      </p:sp>
      <p:pic>
        <p:nvPicPr>
          <p:cNvPr id="161800" name="图片 11"/>
          <p:cNvPicPr>
            <a:picLocks noChangeAspect="1"/>
          </p:cNvPicPr>
          <p:nvPr>
            <p:custDataLst>
              <p:tags r:id="rId4"/>
            </p:custDataLst>
          </p:nvPr>
        </p:nvPicPr>
        <p:blipFill>
          <a:blip r:embed="rId5" cstate="email"/>
          <a:stretch>
            <a:fillRect/>
          </a:stretch>
        </p:blipFill>
        <p:spPr>
          <a:xfrm>
            <a:off x="4446588" y="542927"/>
            <a:ext cx="3170237" cy="2246313"/>
          </a:xfrm>
          <a:prstGeom prst="rect">
            <a:avLst/>
          </a:prstGeom>
          <a:noFill/>
          <a:ln>
            <a:noFill/>
            <a:miter lim="800000"/>
            <a:headEnd/>
            <a:tailEnd/>
          </a:ln>
        </p:spPr>
      </p:pic>
      <p:sp>
        <p:nvSpPr>
          <p:cNvPr id="161801" name="文本框 15"/>
          <p:cNvSpPr/>
          <p:nvPr>
            <p:custDataLst>
              <p:tags r:id="rId6"/>
            </p:custDataLst>
          </p:nvPr>
        </p:nvSpPr>
        <p:spPr>
          <a:xfrm>
            <a:off x="4454526" y="3040064"/>
            <a:ext cx="3170239" cy="3194721"/>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a:ea typeface="宋体" panose="02010600030101010101" pitchFamily="2" charset="-122"/>
              </a:defRPr>
            </a:lvl5pPr>
          </a:lstStyle>
          <a:p>
            <a:pPr marL="285750" lvl="0" indent="-285750" algn="just" eaLnBrk="1" hangingPunct="1">
              <a:lnSpc>
                <a:spcPct val="105000"/>
              </a:lnSpc>
              <a:buFont typeface="Times New Roman" panose="02020603050405020304" pitchFamily="18" charset="0"/>
              <a:buChar char="▲"/>
            </a:pPr>
            <a:r>
              <a:rPr lang="zh-CN" altLang="en-US" sz="2400" b="1">
                <a:solidFill>
                  <a:srgbClr val="FF0000"/>
                </a:solidFill>
                <a:latin typeface="黑体" panose="02010609060101010101" pitchFamily="49" charset="-122"/>
                <a:ea typeface="黑体" panose="02010609060101010101" pitchFamily="49" charset="-122"/>
              </a:rPr>
              <a:t>保护主义：</a:t>
            </a:r>
            <a:r>
              <a:rPr lang="zh-CN" altLang="en-US" sz="2400" b="1">
                <a:latin typeface="黑体" panose="02010609060101010101" pitchFamily="49" charset="-122"/>
                <a:ea typeface="黑体" panose="02010609060101010101" pitchFamily="49" charset="-122"/>
              </a:rPr>
              <a:t>以维护</a:t>
            </a:r>
            <a:r>
              <a:rPr lang="zh-CN" altLang="en-US" sz="2400" b="1">
                <a:solidFill>
                  <a:srgbClr val="0000FE"/>
                </a:solidFill>
                <a:latin typeface="黑体" panose="02010609060101010101" pitchFamily="49" charset="-122"/>
                <a:ea typeface="黑体" panose="02010609060101010101" pitchFamily="49" charset="-122"/>
              </a:rPr>
              <a:t>本国利益</a:t>
            </a:r>
            <a:r>
              <a:rPr lang="zh-CN" altLang="en-US" sz="2400" b="1">
                <a:latin typeface="黑体" panose="02010609060101010101" pitchFamily="49" charset="-122"/>
                <a:ea typeface="黑体" panose="02010609060101010101" pitchFamily="49" charset="-122"/>
              </a:rPr>
              <a:t>作为是否适用本国法律的依据；任何侵害了本国利益的人，不论其国籍和所在地域，都要受到</a:t>
            </a:r>
            <a:r>
              <a:rPr lang="zh-CN" altLang="en-US" sz="2400" b="1">
                <a:solidFill>
                  <a:srgbClr val="0000FE"/>
                </a:solidFill>
                <a:latin typeface="黑体" panose="02010609060101010101" pitchFamily="49" charset="-122"/>
                <a:ea typeface="黑体" panose="02010609060101010101" pitchFamily="49" charset="-122"/>
              </a:rPr>
              <a:t>该国认为</a:t>
            </a:r>
            <a:r>
              <a:rPr lang="zh-CN" altLang="en-US" sz="2400" b="1">
                <a:latin typeface="黑体" panose="02010609060101010101" pitchFamily="49" charset="-122"/>
                <a:ea typeface="黑体" panose="02010609060101010101" pitchFamily="49" charset="-122"/>
              </a:rPr>
              <a:t>其应有的惩罚。</a:t>
            </a:r>
            <a:endParaRPr lang="zh-CN" altLang="en-US" sz="2400" b="1">
              <a:latin typeface="黑体" panose="02010609060101010101" pitchFamily="49" charset="-122"/>
              <a:ea typeface="黑体" panose="02010609060101010101" pitchFamily="49" charset="-122"/>
            </a:endParaRPr>
          </a:p>
        </p:txBody>
      </p:sp>
      <p:pic>
        <p:nvPicPr>
          <p:cNvPr id="161803" name="图片 12"/>
          <p:cNvPicPr>
            <a:picLocks noChangeAspect="1"/>
          </p:cNvPicPr>
          <p:nvPr>
            <p:custDataLst>
              <p:tags r:id="rId7"/>
            </p:custDataLst>
          </p:nvPr>
        </p:nvPicPr>
        <p:blipFill>
          <a:blip r:embed="rId8" cstate="email"/>
          <a:stretch>
            <a:fillRect/>
          </a:stretch>
        </p:blipFill>
        <p:spPr>
          <a:xfrm>
            <a:off x="8437565" y="454027"/>
            <a:ext cx="3171825" cy="2233613"/>
          </a:xfrm>
          <a:prstGeom prst="rect">
            <a:avLst/>
          </a:prstGeom>
          <a:noFill/>
          <a:ln>
            <a:noFill/>
            <a:miter lim="800000"/>
            <a:headEnd/>
            <a:tailEnd/>
          </a:ln>
        </p:spPr>
      </p:pic>
      <p:sp>
        <p:nvSpPr>
          <p:cNvPr id="161804" name="文本框 16"/>
          <p:cNvSpPr/>
          <p:nvPr>
            <p:custDataLst>
              <p:tags r:id="rId9"/>
            </p:custDataLst>
          </p:nvPr>
        </p:nvSpPr>
        <p:spPr>
          <a:xfrm>
            <a:off x="8294688" y="2889251"/>
            <a:ext cx="3440112" cy="3194721"/>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a:ea typeface="宋体" panose="02010600030101010101" pitchFamily="2" charset="-122"/>
              </a:defRPr>
            </a:lvl5pPr>
          </a:lstStyle>
          <a:p>
            <a:pPr marL="285750" lvl="0" indent="-285750" algn="just" eaLnBrk="1" hangingPunct="1">
              <a:lnSpc>
                <a:spcPct val="120000"/>
              </a:lnSpc>
              <a:buFont typeface="Times New Roman" panose="02020603050405020304" pitchFamily="18" charset="0"/>
              <a:buChar char="▲"/>
            </a:pPr>
            <a:r>
              <a:rPr lang="zh-CN" altLang="en-US" sz="2400" b="1">
                <a:solidFill>
                  <a:srgbClr val="FF0000"/>
                </a:solidFill>
                <a:latin typeface="黑体" panose="02010609060101010101" pitchFamily="49" charset="-122"/>
                <a:ea typeface="黑体" panose="02010609060101010101" pitchFamily="49" charset="-122"/>
              </a:rPr>
              <a:t>霸权主义：</a:t>
            </a:r>
            <a:r>
              <a:rPr lang="zh-CN" altLang="en-US" sz="2400" b="1">
                <a:latin typeface="黑体" panose="02010609060101010101" pitchFamily="49" charset="-122"/>
                <a:ea typeface="黑体" panose="02010609060101010101" pitchFamily="49" charset="-122"/>
              </a:rPr>
              <a:t>大国、强国、富国</a:t>
            </a:r>
            <a:r>
              <a:rPr lang="zh-CN" altLang="en-US" sz="2400" b="1">
                <a:solidFill>
                  <a:srgbClr val="0000FE"/>
                </a:solidFill>
                <a:latin typeface="黑体" panose="02010609060101010101" pitchFamily="49" charset="-122"/>
                <a:ea typeface="黑体" panose="02010609060101010101" pitchFamily="49" charset="-122"/>
              </a:rPr>
              <a:t>欺侮</a:t>
            </a:r>
            <a:r>
              <a:rPr lang="zh-CN" altLang="en-US" sz="2400" b="1">
                <a:latin typeface="黑体" panose="02010609060101010101" pitchFamily="49" charset="-122"/>
                <a:ea typeface="黑体" panose="02010609060101010101" pitchFamily="49" charset="-122"/>
              </a:rPr>
              <a:t>、</a:t>
            </a:r>
            <a:r>
              <a:rPr lang="zh-CN" altLang="en-US" sz="2400" b="1">
                <a:solidFill>
                  <a:srgbClr val="0000FE"/>
                </a:solidFill>
                <a:latin typeface="黑体" panose="02010609060101010101" pitchFamily="49" charset="-122"/>
                <a:ea typeface="黑体" panose="02010609060101010101" pitchFamily="49" charset="-122"/>
              </a:rPr>
              <a:t>压迫</a:t>
            </a:r>
            <a:r>
              <a:rPr lang="zh-CN" altLang="en-US" sz="2400" b="1">
                <a:latin typeface="黑体" panose="02010609060101010101" pitchFamily="49" charset="-122"/>
                <a:ea typeface="黑体" panose="02010609060101010101" pitchFamily="49" charset="-122"/>
              </a:rPr>
              <a:t>、</a:t>
            </a:r>
            <a:r>
              <a:rPr lang="zh-CN" altLang="en-US" sz="2400" b="1">
                <a:solidFill>
                  <a:srgbClr val="0000FE"/>
                </a:solidFill>
                <a:latin typeface="黑体" panose="02010609060101010101" pitchFamily="49" charset="-122"/>
                <a:ea typeface="黑体" panose="02010609060101010101" pitchFamily="49" charset="-122"/>
              </a:rPr>
              <a:t>支配</a:t>
            </a:r>
            <a:r>
              <a:rPr lang="zh-CN" altLang="en-US" sz="2400" b="1">
                <a:latin typeface="黑体" panose="02010609060101010101" pitchFamily="49" charset="-122"/>
                <a:ea typeface="黑体" panose="02010609060101010101" pitchFamily="49" charset="-122"/>
              </a:rPr>
              <a:t>、</a:t>
            </a:r>
            <a:r>
              <a:rPr lang="zh-CN" altLang="en-US" sz="2400" b="1">
                <a:solidFill>
                  <a:srgbClr val="0000FE"/>
                </a:solidFill>
                <a:latin typeface="黑体" panose="02010609060101010101" pitchFamily="49" charset="-122"/>
                <a:ea typeface="黑体" panose="02010609060101010101" pitchFamily="49" charset="-122"/>
              </a:rPr>
              <a:t>干涉</a:t>
            </a:r>
            <a:r>
              <a:rPr lang="zh-CN" altLang="en-US" sz="2400" b="1">
                <a:latin typeface="黑体" panose="02010609060101010101" pitchFamily="49" charset="-122"/>
                <a:ea typeface="黑体" panose="02010609060101010101" pitchFamily="49" charset="-122"/>
              </a:rPr>
              <a:t>和</a:t>
            </a:r>
            <a:r>
              <a:rPr lang="zh-CN" altLang="en-US" sz="2400" b="1">
                <a:solidFill>
                  <a:srgbClr val="0000FE"/>
                </a:solidFill>
                <a:latin typeface="黑体" panose="02010609060101010101" pitchFamily="49" charset="-122"/>
                <a:ea typeface="黑体" panose="02010609060101010101" pitchFamily="49" charset="-122"/>
              </a:rPr>
              <a:t>颠覆</a:t>
            </a:r>
            <a:r>
              <a:rPr lang="zh-CN" altLang="en-US" sz="2400" b="1">
                <a:latin typeface="黑体" panose="02010609060101010101" pitchFamily="49" charset="-122"/>
                <a:ea typeface="黑体" panose="02010609060101010101" pitchFamily="49" charset="-122"/>
              </a:rPr>
              <a:t>小国、弱国、穷国，</a:t>
            </a:r>
            <a:r>
              <a:rPr lang="zh-CN" altLang="en-US" sz="2400" b="1">
                <a:solidFill>
                  <a:srgbClr val="0000FE"/>
                </a:solidFill>
                <a:latin typeface="黑体" panose="02010609060101010101" pitchFamily="49" charset="-122"/>
                <a:ea typeface="黑体" panose="02010609060101010101" pitchFamily="49" charset="-122"/>
              </a:rPr>
              <a:t>不尊重</a:t>
            </a:r>
            <a:r>
              <a:rPr lang="zh-CN" altLang="en-US" sz="2400" b="1">
                <a:latin typeface="黑体" panose="02010609060101010101" pitchFamily="49" charset="-122"/>
                <a:ea typeface="黑体" panose="02010609060101010101" pitchFamily="49" charset="-122"/>
              </a:rPr>
              <a:t>他国的独立和主权，进行</a:t>
            </a:r>
            <a:r>
              <a:rPr lang="zh-CN" altLang="en-US" sz="2400" b="1">
                <a:solidFill>
                  <a:srgbClr val="0000FE"/>
                </a:solidFill>
                <a:latin typeface="黑体" panose="02010609060101010101" pitchFamily="49" charset="-122"/>
                <a:ea typeface="黑体" panose="02010609060101010101" pitchFamily="49" charset="-122"/>
              </a:rPr>
              <a:t>强行</a:t>
            </a:r>
            <a:r>
              <a:rPr lang="zh-CN" altLang="en-US" sz="2400" b="1">
                <a:latin typeface="黑体" panose="02010609060101010101" pitchFamily="49" charset="-122"/>
                <a:ea typeface="黑体" panose="02010609060101010101" pitchFamily="49" charset="-122"/>
              </a:rPr>
              <a:t>的控制和统治。</a:t>
            </a:r>
            <a:endParaRPr lang="zh-CN" altLang="en-US" sz="2400" b="1">
              <a:latin typeface="黑体" panose="02010609060101010101" pitchFamily="49" charset="-122"/>
              <a:ea typeface="黑体" panose="02010609060101010101" pitchFamily="49" charset="-122"/>
            </a:endParaRPr>
          </a:p>
        </p:txBody>
      </p:sp>
      <p:pic>
        <p:nvPicPr>
          <p:cNvPr id="2" name="Picture 2"/>
          <p:cNvPicPr>
            <a:picLocks noChangeAspect="1"/>
          </p:cNvPicPr>
          <p:nvPr>
            <p:custDataLst>
              <p:tags r:id="rId10"/>
            </p:custDataLst>
          </p:nvPr>
        </p:nvPicPr>
        <p:blipFill>
          <a:blip r:embed="rId11"/>
          <a:stretch>
            <a:fillRect/>
          </a:stretch>
        </p:blipFill>
        <p:spPr>
          <a:xfrm flipH="1">
            <a:off x="10439400" y="12369800"/>
            <a:ext cx="0" cy="0"/>
          </a:xfrm>
          <a:prstGeom prst="rect">
            <a:avLst/>
          </a:prstGeom>
          <a:ln>
            <a:noFill/>
          </a:ln>
        </p:spPr>
      </p:pic>
    </p:spTree>
  </p:cSld>
  <p:clrMapOvr>
    <a:masterClrMapping/>
  </p:clrMapOvr>
  <p:transition/>
</p:sld>
</file>

<file path=ppt/tags/tag1.xml><?xml version="1.0" encoding="utf-8"?>
<p:tagLst xmlns:p="http://schemas.openxmlformats.org/presentationml/2006/main">
  <p:tag name="AS_UNIQUEID" val="14827"/>
</p:tagLst>
</file>

<file path=ppt/tags/tag10.xml><?xml version="1.0" encoding="utf-8"?>
<p:tagLst xmlns:p="http://schemas.openxmlformats.org/presentationml/2006/main">
  <p:tag name="AS_UNIQUEID" val="14837"/>
</p:tagLst>
</file>

<file path=ppt/tags/tag100.xml><?xml version="1.0" encoding="utf-8"?>
<p:tagLst xmlns:p="http://schemas.openxmlformats.org/presentationml/2006/main">
  <p:tag name="AS_UNIQUEID" val="1216"/>
</p:tagLst>
</file>

<file path=ppt/tags/tag101.xml><?xml version="1.0" encoding="utf-8"?>
<p:tagLst xmlns:p="http://schemas.openxmlformats.org/presentationml/2006/main">
  <p:tag name="AS_UNIQUEID" val="1217"/>
</p:tagLst>
</file>

<file path=ppt/tags/tag102.xml><?xml version="1.0" encoding="utf-8"?>
<p:tagLst xmlns:p="http://schemas.openxmlformats.org/presentationml/2006/main">
  <p:tag name="AS_UNIQUEID" val="1218"/>
</p:tagLst>
</file>

<file path=ppt/tags/tag103.xml><?xml version="1.0" encoding="utf-8"?>
<p:tagLst xmlns:p="http://schemas.openxmlformats.org/presentationml/2006/main">
  <p:tag name="AS_UNIQUEID" val="4817"/>
</p:tagLst>
</file>

<file path=ppt/tags/tag104.xml><?xml version="1.0" encoding="utf-8"?>
<p:tagLst xmlns:p="http://schemas.openxmlformats.org/presentationml/2006/main">
  <p:tag name="AS_UNIQUEID" val="1203"/>
  <p:tag name="PA" val="v3.0.0"/>
</p:tagLst>
</file>

<file path=ppt/tags/tag105.xml><?xml version="1.0" encoding="utf-8"?>
<p:tagLst xmlns:p="http://schemas.openxmlformats.org/presentationml/2006/main">
  <p:tag name="AS_UNIQUEID" val="5224"/>
</p:tagLst>
</file>

<file path=ppt/tags/tag106.xml><?xml version="1.0" encoding="utf-8"?>
<p:tagLst xmlns:p="http://schemas.openxmlformats.org/presentationml/2006/main">
  <p:tag name="AS_UNIQUEID" val="5225"/>
</p:tagLst>
</file>

<file path=ppt/tags/tag107.xml><?xml version="1.0" encoding="utf-8"?>
<p:tagLst xmlns:p="http://schemas.openxmlformats.org/presentationml/2006/main">
  <p:tag name="AS_UNIQUEID" val="5226"/>
</p:tagLst>
</file>

<file path=ppt/tags/tag108.xml><?xml version="1.0" encoding="utf-8"?>
<p:tagLst xmlns:p="http://schemas.openxmlformats.org/presentationml/2006/main">
  <p:tag name="AS_UNIQUEID" val="5227"/>
</p:tagLst>
</file>

<file path=ppt/tags/tag109.xml><?xml version="1.0" encoding="utf-8"?>
<p:tagLst xmlns:p="http://schemas.openxmlformats.org/presentationml/2006/main">
  <p:tag name="AS_UNIQUEID" val="1347"/>
</p:tagLst>
</file>

<file path=ppt/tags/tag11.xml><?xml version="1.0" encoding="utf-8"?>
<p:tagLst xmlns:p="http://schemas.openxmlformats.org/presentationml/2006/main">
  <p:tag name="AS_UNIQUEID" val="14839"/>
</p:tagLst>
</file>

<file path=ppt/tags/tag110.xml><?xml version="1.0" encoding="utf-8"?>
<p:tagLst xmlns:p="http://schemas.openxmlformats.org/presentationml/2006/main">
  <p:tag name="AS_UNIQUEID" val="1348"/>
</p:tagLst>
</file>

<file path=ppt/tags/tag111.xml><?xml version="1.0" encoding="utf-8"?>
<p:tagLst xmlns:p="http://schemas.openxmlformats.org/presentationml/2006/main">
  <p:tag name="AS_UNIQUEID" val="1349"/>
</p:tagLst>
</file>

<file path=ppt/tags/tag112.xml><?xml version="1.0" encoding="utf-8"?>
<p:tagLst xmlns:p="http://schemas.openxmlformats.org/presentationml/2006/main">
  <p:tag name="AS_UNIQUEID" val="1350"/>
</p:tagLst>
</file>

<file path=ppt/tags/tag113.xml><?xml version="1.0" encoding="utf-8"?>
<p:tagLst xmlns:p="http://schemas.openxmlformats.org/presentationml/2006/main">
  <p:tag name="AS_UNIQUEID" val="1351"/>
</p:tagLst>
</file>

<file path=ppt/tags/tag114.xml><?xml version="1.0" encoding="utf-8"?>
<p:tagLst xmlns:p="http://schemas.openxmlformats.org/presentationml/2006/main">
  <p:tag name="AS_UNIQUEID" val="1352"/>
</p:tagLst>
</file>

<file path=ppt/tags/tag115.xml><?xml version="1.0" encoding="utf-8"?>
<p:tagLst xmlns:p="http://schemas.openxmlformats.org/presentationml/2006/main">
  <p:tag name="AS_UNIQUEID" val="1353"/>
</p:tagLst>
</file>

<file path=ppt/tags/tag116.xml><?xml version="1.0" encoding="utf-8"?>
<p:tagLst xmlns:p="http://schemas.openxmlformats.org/presentationml/2006/main">
  <p:tag name="AS_UNIQUEID" val="1354"/>
</p:tagLst>
</file>

<file path=ppt/tags/tag117.xml><?xml version="1.0" encoding="utf-8"?>
<p:tagLst xmlns:p="http://schemas.openxmlformats.org/presentationml/2006/main">
  <p:tag name="AS_UNIQUEID" val="1355"/>
</p:tagLst>
</file>

<file path=ppt/tags/tag118.xml><?xml version="1.0" encoding="utf-8"?>
<p:tagLst xmlns:p="http://schemas.openxmlformats.org/presentationml/2006/main">
  <p:tag name="AS_UNIQUEID" val="1356"/>
</p:tagLst>
</file>

<file path=ppt/tags/tag119.xml><?xml version="1.0" encoding="utf-8"?>
<p:tagLst xmlns:p="http://schemas.openxmlformats.org/presentationml/2006/main">
  <p:tag name="AS_UNIQUEID" val="1357"/>
</p:tagLst>
</file>

<file path=ppt/tags/tag12.xml><?xml version="1.0" encoding="utf-8"?>
<p:tagLst xmlns:p="http://schemas.openxmlformats.org/presentationml/2006/main">
  <p:tag name="AS_UNIQUEID" val="14840"/>
</p:tagLst>
</file>

<file path=ppt/tags/tag120.xml><?xml version="1.0" encoding="utf-8"?>
<p:tagLst xmlns:p="http://schemas.openxmlformats.org/presentationml/2006/main">
  <p:tag name="AS_UNIQUEID" val="1358"/>
</p:tagLst>
</file>

<file path=ppt/tags/tag121.xml><?xml version="1.0" encoding="utf-8"?>
<p:tagLst xmlns:p="http://schemas.openxmlformats.org/presentationml/2006/main">
  <p:tag name="AS_UNIQUEID" val="1229"/>
</p:tagLst>
</file>

<file path=ppt/tags/tag122.xml><?xml version="1.0" encoding="utf-8"?>
<p:tagLst xmlns:p="http://schemas.openxmlformats.org/presentationml/2006/main">
  <p:tag name="AS_UNIQUEID" val="1230"/>
</p:tagLst>
</file>

<file path=ppt/tags/tag123.xml><?xml version="1.0" encoding="utf-8"?>
<p:tagLst xmlns:p="http://schemas.openxmlformats.org/presentationml/2006/main">
  <p:tag name="AS_UNIQUEID" val="1231"/>
</p:tagLst>
</file>

<file path=ppt/tags/tag124.xml><?xml version="1.0" encoding="utf-8"?>
<p:tagLst xmlns:p="http://schemas.openxmlformats.org/presentationml/2006/main">
  <p:tag name="AS_UNIQUEID" val="1232"/>
</p:tagLst>
</file>

<file path=ppt/tags/tag125.xml><?xml version="1.0" encoding="utf-8"?>
<p:tagLst xmlns:p="http://schemas.openxmlformats.org/presentationml/2006/main">
  <p:tag name="AS_UNIQUEID" val="1233"/>
</p:tagLst>
</file>

<file path=ppt/tags/tag126.xml><?xml version="1.0" encoding="utf-8"?>
<p:tagLst xmlns:p="http://schemas.openxmlformats.org/presentationml/2006/main">
  <p:tag name="AS_UNIQUEID" val="1234"/>
</p:tagLst>
</file>

<file path=ppt/tags/tag127.xml><?xml version="1.0" encoding="utf-8"?>
<p:tagLst xmlns:p="http://schemas.openxmlformats.org/presentationml/2006/main">
  <p:tag name="AS_UNIQUEID" val="1236"/>
</p:tagLst>
</file>

<file path=ppt/tags/tag128.xml><?xml version="1.0" encoding="utf-8"?>
<p:tagLst xmlns:p="http://schemas.openxmlformats.org/presentationml/2006/main">
  <p:tag name="AS_UNIQUEID" val="1237"/>
</p:tagLst>
</file>

<file path=ppt/tags/tag129.xml><?xml version="1.0" encoding="utf-8"?>
<p:tagLst xmlns:p="http://schemas.openxmlformats.org/presentationml/2006/main">
  <p:tag name="AS_UNIQUEID" val="1043"/>
</p:tagLst>
</file>

<file path=ppt/tags/tag13.xml><?xml version="1.0" encoding="utf-8"?>
<p:tagLst xmlns:p="http://schemas.openxmlformats.org/presentationml/2006/main">
  <p:tag name="AS_UNIQUEID" val="14841"/>
</p:tagLst>
</file>

<file path=ppt/tags/tag130.xml><?xml version="1.0" encoding="utf-8"?>
<p:tagLst xmlns:p="http://schemas.openxmlformats.org/presentationml/2006/main">
  <p:tag name="AS_UNIQUEID" val="1238"/>
</p:tagLst>
</file>

<file path=ppt/tags/tag131.xml><?xml version="1.0" encoding="utf-8"?>
<p:tagLst xmlns:p="http://schemas.openxmlformats.org/presentationml/2006/main">
  <p:tag name="AS_UNIQUEID" val="9856"/>
</p:tagLst>
</file>

<file path=ppt/tags/tag132.xml><?xml version="1.0" encoding="utf-8"?>
<p:tagLst xmlns:p="http://schemas.openxmlformats.org/presentationml/2006/main">
  <p:tag name="AS_UNIQUEID" val="9857"/>
</p:tagLst>
</file>

<file path=ppt/tags/tag133.xml><?xml version="1.0" encoding="utf-8"?>
<p:tagLst xmlns:p="http://schemas.openxmlformats.org/presentationml/2006/main">
  <p:tag name="AS_UNIQUEID" val="9858"/>
</p:tagLst>
</file>

<file path=ppt/tags/tag134.xml><?xml version="1.0" encoding="utf-8"?>
<p:tagLst xmlns:p="http://schemas.openxmlformats.org/presentationml/2006/main">
  <p:tag name="AS_UNIQUEID" val="27"/>
  <p:tag name="KSO_WM_BEAUTIFY_FLAG" val=""/>
</p:tagLst>
</file>

<file path=ppt/tags/tag135.xml><?xml version="1.0" encoding="utf-8"?>
<p:tagLst xmlns:p="http://schemas.openxmlformats.org/presentationml/2006/main">
  <p:tag name="AS_UNIQUEID" val="14804"/>
</p:tagLst>
</file>

<file path=ppt/tags/tag136.xml><?xml version="1.0" encoding="utf-8"?>
<p:tagLst xmlns:p="http://schemas.openxmlformats.org/presentationml/2006/main">
  <p:tag name="AS_UNIQUEID" val="14805"/>
</p:tagLst>
</file>

<file path=ppt/tags/tag137.xml><?xml version="1.0" encoding="utf-8"?>
<p:tagLst xmlns:p="http://schemas.openxmlformats.org/presentationml/2006/main">
  <p:tag name="AS_UNIQUEID" val="14806"/>
</p:tagLst>
</file>

<file path=ppt/tags/tag138.xml><?xml version="1.0" encoding="utf-8"?>
<p:tagLst xmlns:p="http://schemas.openxmlformats.org/presentationml/2006/main">
  <p:tag name="AS_UNIQUEID" val="14807"/>
</p:tagLst>
</file>

<file path=ppt/tags/tag139.xml><?xml version="1.0" encoding="utf-8"?>
<p:tagLst xmlns:p="http://schemas.openxmlformats.org/presentationml/2006/main">
  <p:tag name="AS_UNIQUEID" val="14808"/>
</p:tagLst>
</file>

<file path=ppt/tags/tag14.xml><?xml version="1.0" encoding="utf-8"?>
<p:tagLst xmlns:p="http://schemas.openxmlformats.org/presentationml/2006/main">
  <p:tag name="AS_UNIQUEID" val="14842"/>
</p:tagLst>
</file>

<file path=ppt/tags/tag140.xml><?xml version="1.0" encoding="utf-8"?>
<p:tagLst xmlns:p="http://schemas.openxmlformats.org/presentationml/2006/main">
  <p:tag name="AS_UNIQUEID" val="14809"/>
</p:tagLst>
</file>

<file path=ppt/tags/tag141.xml><?xml version="1.0" encoding="utf-8"?>
<p:tagLst xmlns:p="http://schemas.openxmlformats.org/presentationml/2006/main">
  <p:tag name="AS_UNIQUEID" val="14810"/>
</p:tagLst>
</file>

<file path=ppt/tags/tag142.xml><?xml version="1.0" encoding="utf-8"?>
<p:tagLst xmlns:p="http://schemas.openxmlformats.org/presentationml/2006/main">
  <p:tag name="AS_UNIQUEID" val="14811"/>
</p:tagLst>
</file>

<file path=ppt/tags/tag143.xml><?xml version="1.0" encoding="utf-8"?>
<p:tagLst xmlns:p="http://schemas.openxmlformats.org/presentationml/2006/main">
  <p:tag name="AS_UNIQUEID" val="14812"/>
</p:tagLst>
</file>

<file path=ppt/tags/tag144.xml><?xml version="1.0" encoding="utf-8"?>
<p:tagLst xmlns:p="http://schemas.openxmlformats.org/presentationml/2006/main">
  <p:tag name="AS_UNIQUEID" val="14813"/>
</p:tagLst>
</file>

<file path=ppt/tags/tag145.xml><?xml version="1.0" encoding="utf-8"?>
<p:tagLst xmlns:p="http://schemas.openxmlformats.org/presentationml/2006/main">
  <p:tag name="AS_UNIQUEID" val="1374"/>
</p:tagLst>
</file>

<file path=ppt/tags/tag146.xml><?xml version="1.0" encoding="utf-8"?>
<p:tagLst xmlns:p="http://schemas.openxmlformats.org/presentationml/2006/main">
  <p:tag name="AS_UNIQUEID" val="1378"/>
</p:tagLst>
</file>

<file path=ppt/tags/tag147.xml><?xml version="1.0" encoding="utf-8"?>
<p:tagLst xmlns:p="http://schemas.openxmlformats.org/presentationml/2006/main">
  <p:tag name="AS_UNIQUEID" val="1379"/>
  <p:tag name="REFSHAPE" val="185923572"/>
</p:tagLst>
</file>

<file path=ppt/tags/tag148.xml><?xml version="1.0" encoding="utf-8"?>
<p:tagLst xmlns:p="http://schemas.openxmlformats.org/presentationml/2006/main">
  <p:tag name="AS_UNIQUEID" val="1381"/>
</p:tagLst>
</file>

<file path=ppt/tags/tag149.xml><?xml version="1.0" encoding="utf-8"?>
<p:tagLst xmlns:p="http://schemas.openxmlformats.org/presentationml/2006/main">
  <p:tag name="AS_UNIQUEID" val="1382"/>
  <p:tag name="REFSHAPE" val="185923572"/>
</p:tagLst>
</file>

<file path=ppt/tags/tag15.xml><?xml version="1.0" encoding="utf-8"?>
<p:tagLst xmlns:p="http://schemas.openxmlformats.org/presentationml/2006/main">
  <p:tag name="AS_UNIQUEID" val="14843"/>
</p:tagLst>
</file>

<file path=ppt/tags/tag150.xml><?xml version="1.0" encoding="utf-8"?>
<p:tagLst xmlns:p="http://schemas.openxmlformats.org/presentationml/2006/main">
  <p:tag name="AS_UNIQUEID" val="1384"/>
</p:tagLst>
</file>

<file path=ppt/tags/tag151.xml><?xml version="1.0" encoding="utf-8"?>
<p:tagLst xmlns:p="http://schemas.openxmlformats.org/presentationml/2006/main">
  <p:tag name="AS_UNIQUEID" val="1385"/>
  <p:tag name="REFSHAPE" val="185923572"/>
</p:tagLst>
</file>

<file path=ppt/tags/tag152.xml><?xml version="1.0" encoding="utf-8"?>
<p:tagLst xmlns:p="http://schemas.openxmlformats.org/presentationml/2006/main">
  <p:tag name="AS_UNIQUEID" val="1387"/>
</p:tagLst>
</file>

<file path=ppt/tags/tag153.xml><?xml version="1.0" encoding="utf-8"?>
<p:tagLst xmlns:p="http://schemas.openxmlformats.org/presentationml/2006/main">
  <p:tag name="AS_UNIQUEID" val="1388"/>
  <p:tag name="REFSHAPE" val="185923572"/>
</p:tagLst>
</file>

<file path=ppt/tags/tag154.xml><?xml version="1.0" encoding="utf-8"?>
<p:tagLst xmlns:p="http://schemas.openxmlformats.org/presentationml/2006/main">
  <p:tag name="AS_UNIQUEID" val="1390"/>
</p:tagLst>
</file>

<file path=ppt/tags/tag155.xml><?xml version="1.0" encoding="utf-8"?>
<p:tagLst xmlns:p="http://schemas.openxmlformats.org/presentationml/2006/main">
  <p:tag name="AS_UNIQUEID" val="1391"/>
  <p:tag name="REFSHAPE" val="185923572"/>
</p:tagLst>
</file>

<file path=ppt/tags/tag156.xml><?xml version="1.0" encoding="utf-8"?>
<p:tagLst xmlns:p="http://schemas.openxmlformats.org/presentationml/2006/main">
  <p:tag name="AS_UNIQUEID" val="1393"/>
  <p:tag name="REFSHAPE" val="185923572"/>
</p:tagLst>
</file>

<file path=ppt/tags/tag157.xml><?xml version="1.0" encoding="utf-8"?>
<p:tagLst xmlns:p="http://schemas.openxmlformats.org/presentationml/2006/main">
  <p:tag name="AS_UNIQUEID" val="1394"/>
</p:tagLst>
</file>

<file path=ppt/tags/tag158.xml><?xml version="1.0" encoding="utf-8"?>
<p:tagLst xmlns:p="http://schemas.openxmlformats.org/presentationml/2006/main">
  <p:tag name="AS_UNIQUEID" val="1396"/>
</p:tagLst>
</file>

<file path=ppt/tags/tag159.xml><?xml version="1.0" encoding="utf-8"?>
<p:tagLst xmlns:p="http://schemas.openxmlformats.org/presentationml/2006/main">
  <p:tag name="AS_UNIQUEID" val="1397"/>
  <p:tag name="REFSHAPE" val="185923572"/>
</p:tagLst>
</file>

<file path=ppt/tags/tag16.xml><?xml version="1.0" encoding="utf-8"?>
<p:tagLst xmlns:p="http://schemas.openxmlformats.org/presentationml/2006/main">
  <p:tag name="AS_UNIQUEID" val="14845"/>
</p:tagLst>
</file>

<file path=ppt/tags/tag160.xml><?xml version="1.0" encoding="utf-8"?>
<p:tagLst xmlns:p="http://schemas.openxmlformats.org/presentationml/2006/main">
  <p:tag name="AS_UNIQUEID" val="1399"/>
</p:tagLst>
</file>

<file path=ppt/tags/tag161.xml><?xml version="1.0" encoding="utf-8"?>
<p:tagLst xmlns:p="http://schemas.openxmlformats.org/presentationml/2006/main">
  <p:tag name="AS_UNIQUEID" val="1400"/>
  <p:tag name="REFSHAPE" val="185923572"/>
</p:tagLst>
</file>

<file path=ppt/tags/tag162.xml><?xml version="1.0" encoding="utf-8"?>
<p:tagLst xmlns:p="http://schemas.openxmlformats.org/presentationml/2006/main">
  <p:tag name="AS_UNIQUEID" val="2934"/>
</p:tagLst>
</file>

<file path=ppt/tags/tag163.xml><?xml version="1.0" encoding="utf-8"?>
<p:tagLst xmlns:p="http://schemas.openxmlformats.org/presentationml/2006/main">
  <p:tag name="AS_UNIQUEID" val="2935"/>
</p:tagLst>
</file>

<file path=ppt/tags/tag164.xml><?xml version="1.0" encoding="utf-8"?>
<p:tagLst xmlns:p="http://schemas.openxmlformats.org/presentationml/2006/main">
  <p:tag name="AS_UNIQUEID" val="2936"/>
</p:tagLst>
</file>

<file path=ppt/tags/tag165.xml><?xml version="1.0" encoding="utf-8"?>
<p:tagLst xmlns:p="http://schemas.openxmlformats.org/presentationml/2006/main">
  <p:tag name="AS_UNIQUEID" val="2937"/>
</p:tagLst>
</file>

<file path=ppt/tags/tag166.xml><?xml version="1.0" encoding="utf-8"?>
<p:tagLst xmlns:p="http://schemas.openxmlformats.org/presentationml/2006/main">
  <p:tag name="KSO_WM_SPECIAL_SOURCE" val="bdnull"/>
</p:tagLst>
</file>

<file path=ppt/tags/tag167.xml><?xml version="1.0" encoding="utf-8"?>
<p:tagLst xmlns:p="http://schemas.openxmlformats.org/presentationml/2006/main">
  <p:tag name="AS_UNIQUEID" val="1368"/>
</p:tagLst>
</file>

<file path=ppt/tags/tag168.xml><?xml version="1.0" encoding="utf-8"?>
<p:tagLst xmlns:p="http://schemas.openxmlformats.org/presentationml/2006/main">
  <p:tag name="AS_UNIQUEID" val="1369"/>
</p:tagLst>
</file>

<file path=ppt/tags/tag169.xml><?xml version="1.0" encoding="utf-8"?>
<p:tagLst xmlns:p="http://schemas.openxmlformats.org/presentationml/2006/main">
  <p:tag name="AS_UNIQUEID" val="1370"/>
</p:tagLst>
</file>

<file path=ppt/tags/tag17.xml><?xml version="1.0" encoding="utf-8"?>
<p:tagLst xmlns:p="http://schemas.openxmlformats.org/presentationml/2006/main">
  <p:tag name="AS_UNIQUEID" val="14846"/>
</p:tagLst>
</file>

<file path=ppt/tags/tag170.xml><?xml version="1.0" encoding="utf-8"?>
<p:tagLst xmlns:p="http://schemas.openxmlformats.org/presentationml/2006/main">
  <p:tag name="AS_UNIQUEID" val="1247"/>
</p:tagLst>
</file>

<file path=ppt/tags/tag171.xml><?xml version="1.0" encoding="utf-8"?>
<p:tagLst xmlns:p="http://schemas.openxmlformats.org/presentationml/2006/main">
  <p:tag name="AS_UNIQUEID" val="9876"/>
</p:tagLst>
</file>

<file path=ppt/tags/tag172.xml><?xml version="1.0" encoding="utf-8"?>
<p:tagLst xmlns:p="http://schemas.openxmlformats.org/presentationml/2006/main">
  <p:tag name="AS_UNIQUEID" val="9877"/>
</p:tagLst>
</file>

<file path=ppt/tags/tag173.xml><?xml version="1.0" encoding="utf-8"?>
<p:tagLst xmlns:p="http://schemas.openxmlformats.org/presentationml/2006/main">
  <p:tag name="AS_UNIQUEID" val="12244"/>
</p:tagLst>
</file>

<file path=ppt/tags/tag174.xml><?xml version="1.0" encoding="utf-8"?>
<p:tagLst xmlns:p="http://schemas.openxmlformats.org/presentationml/2006/main">
  <p:tag name="AS_UNIQUEID" val="9741"/>
  <p:tag name="KSO_WM_DIAGRAM_GROUP_CODE" val="m1-2"/>
  <p:tag name="KSO_WM_TAG_VERSION" val="1.0"/>
  <p:tag name="KSO_WM_TEMPLATE_CATEGORY" val="diagram"/>
  <p:tag name="KSO_WM_TEMPLATE_INDEX" val="20191582"/>
  <p:tag name="KSO_WM_UNIT_ADJUSTLAYOUT_ID" val="44"/>
  <p:tag name="KSO_WM_UNIT_COMPATIBLE" val="0"/>
  <p:tag name="KSO_WM_UNIT_DIAGRAM_ISNUMVISUAL" val="0"/>
  <p:tag name="KSO_WM_UNIT_DIAGRAM_ISREFERUNIT" val="0"/>
  <p:tag name="KSO_WM_UNIT_HIGHLIGHT" val="0"/>
  <p:tag name="KSO_WM_UNIT_ID" val="diagram20191582_4*b*1"/>
  <p:tag name="KSO_WM_UNIT_ISCONTENTSTITLE" val="0"/>
  <p:tag name="KSO_WM_UNIT_ISNUMDGMTITLE" val="0"/>
  <p:tag name="KSO_WM_UNIT_LAYERLEVEL" val="1"/>
  <p:tag name="KSO_WM_UNIT_NOCLEAR" val="0"/>
  <p:tag name="KSO_WM_UNIT_PRESET_TEXT" val="对大事件的补充说明"/>
  <p:tag name="KSO_WM_UNIT_TEXT_FILL_FORE_SCHEMECOLOR_INDEX" val="13"/>
  <p:tag name="KSO_WM_UNIT_TEXT_FILL_TYPE" val="1"/>
  <p:tag name="KSO_WM_UNIT_USESOURCEFORMAT_APPLY" val="1"/>
  <p:tag name="KSO_WM_UNIT_VALUE" val="18"/>
</p:tagLst>
</file>

<file path=ppt/tags/tag175.xml><?xml version="1.0" encoding="utf-8"?>
<p:tagLst xmlns:p="http://schemas.openxmlformats.org/presentationml/2006/main">
  <p:tag name="AS_UNIQUEID" val="1240"/>
</p:tagLst>
</file>

<file path=ppt/tags/tag176.xml><?xml version="1.0" encoding="utf-8"?>
<p:tagLst xmlns:p="http://schemas.openxmlformats.org/presentationml/2006/main">
  <p:tag name="AS_UNIQUEID" val="1241"/>
</p:tagLst>
</file>

<file path=ppt/tags/tag177.xml><?xml version="1.0" encoding="utf-8"?>
<p:tagLst xmlns:p="http://schemas.openxmlformats.org/presentationml/2006/main">
  <p:tag name="AS_UNIQUEID" val="1242"/>
</p:tagLst>
</file>

<file path=ppt/tags/tag178.xml><?xml version="1.0" encoding="utf-8"?>
<p:tagLst xmlns:p="http://schemas.openxmlformats.org/presentationml/2006/main">
  <p:tag name="AS_UNIQUEID" val="2152"/>
</p:tagLst>
</file>

<file path=ppt/tags/tag179.xml><?xml version="1.0" encoding="utf-8"?>
<p:tagLst xmlns:p="http://schemas.openxmlformats.org/presentationml/2006/main">
  <p:tag name="AS_UNIQUEID" val="2153"/>
</p:tagLst>
</file>

<file path=ppt/tags/tag18.xml><?xml version="1.0" encoding="utf-8"?>
<p:tagLst xmlns:p="http://schemas.openxmlformats.org/presentationml/2006/main">
  <p:tag name="AS_UNIQUEID" val="14847"/>
</p:tagLst>
</file>

<file path=ppt/tags/tag180.xml><?xml version="1.0" encoding="utf-8"?>
<p:tagLst xmlns:p="http://schemas.openxmlformats.org/presentationml/2006/main">
  <p:tag name="AS_UNIQUEID" val="2155"/>
</p:tagLst>
</file>

<file path=ppt/tags/tag181.xml><?xml version="1.0" encoding="utf-8"?>
<p:tagLst xmlns:p="http://schemas.openxmlformats.org/presentationml/2006/main">
  <p:tag name="AS_UNIQUEID" val="2156"/>
</p:tagLst>
</file>

<file path=ppt/tags/tag182.xml><?xml version="1.0" encoding="utf-8"?>
<p:tagLst xmlns:p="http://schemas.openxmlformats.org/presentationml/2006/main">
  <p:tag name="AS_UNIQUEID" val="2158"/>
</p:tagLst>
</file>

<file path=ppt/tags/tag183.xml><?xml version="1.0" encoding="utf-8"?>
<p:tagLst xmlns:p="http://schemas.openxmlformats.org/presentationml/2006/main">
  <p:tag name="AS_UNIQUEID" val="2159"/>
</p:tagLst>
</file>

<file path=ppt/tags/tag184.xml><?xml version="1.0" encoding="utf-8"?>
<p:tagLst xmlns:p="http://schemas.openxmlformats.org/presentationml/2006/main">
  <p:tag name="AS_UNIQUEID" val="14949"/>
</p:tagLst>
</file>

<file path=ppt/tags/tag185.xml><?xml version="1.0" encoding="utf-8"?>
<p:tagLst xmlns:p="http://schemas.openxmlformats.org/presentationml/2006/main">
  <p:tag name="AS_UNIQUEID" val="2958"/>
</p:tagLst>
</file>

<file path=ppt/tags/tag186.xml><?xml version="1.0" encoding="utf-8"?>
<p:tagLst xmlns:p="http://schemas.openxmlformats.org/presentationml/2006/main">
  <p:tag name="AS_UNIQUEID" val="1429"/>
</p:tagLst>
</file>

<file path=ppt/tags/tag187.xml><?xml version="1.0" encoding="utf-8"?>
<p:tagLst xmlns:p="http://schemas.openxmlformats.org/presentationml/2006/main">
  <p:tag name="AS_UNIQUEID" val="1431"/>
  <p:tag name="PA" val="v3.0.0"/>
</p:tagLst>
</file>

<file path=ppt/tags/tag188.xml><?xml version="1.0" encoding="utf-8"?>
<p:tagLst xmlns:p="http://schemas.openxmlformats.org/presentationml/2006/main">
  <p:tag name="AS_UNIQUEID" val="1434"/>
  <p:tag name="PA" val="v3.0.0"/>
</p:tagLst>
</file>

<file path=ppt/tags/tag189.xml><?xml version="1.0" encoding="utf-8"?>
<p:tagLst xmlns:p="http://schemas.openxmlformats.org/presentationml/2006/main">
  <p:tag name="AS_UNIQUEID" val="1435"/>
</p:tagLst>
</file>

<file path=ppt/tags/tag19.xml><?xml version="1.0" encoding="utf-8"?>
<p:tagLst xmlns:p="http://schemas.openxmlformats.org/presentationml/2006/main">
  <p:tag name="AS_UNIQUEID" val="14848"/>
</p:tagLst>
</file>

<file path=ppt/tags/tag190.xml><?xml version="1.0" encoding="utf-8"?>
<p:tagLst xmlns:p="http://schemas.openxmlformats.org/presentationml/2006/main">
  <p:tag name="AS_UNIQUEID" val="1437"/>
  <p:tag name="PA" val="v3.0.0"/>
</p:tagLst>
</file>

<file path=ppt/tags/tag191.xml><?xml version="1.0" encoding="utf-8"?>
<p:tagLst xmlns:p="http://schemas.openxmlformats.org/presentationml/2006/main">
  <p:tag name="AS_UNIQUEID" val="1438"/>
</p:tagLst>
</file>

<file path=ppt/tags/tag192.xml><?xml version="1.0" encoding="utf-8"?>
<p:tagLst xmlns:p="http://schemas.openxmlformats.org/presentationml/2006/main">
  <p:tag name="AS_UNIQUEID" val="1440"/>
  <p:tag name="PA" val="v3.0.0"/>
</p:tagLst>
</file>

<file path=ppt/tags/tag193.xml><?xml version="1.0" encoding="utf-8"?>
<p:tagLst xmlns:p="http://schemas.openxmlformats.org/presentationml/2006/main">
  <p:tag name="AS_UNIQUEID" val="1441"/>
</p:tagLst>
</file>

<file path=ppt/tags/tag194.xml><?xml version="1.0" encoding="utf-8"?>
<p:tagLst xmlns:p="http://schemas.openxmlformats.org/presentationml/2006/main">
  <p:tag name="AS_UNIQUEID" val="9681"/>
</p:tagLst>
</file>

<file path=ppt/tags/tag195.xml><?xml version="1.0" encoding="utf-8"?>
<p:tagLst xmlns:p="http://schemas.openxmlformats.org/presentationml/2006/main">
  <p:tag name="AS_UNIQUEID" val="9682"/>
</p:tagLst>
</file>

<file path=ppt/tags/tag196.xml><?xml version="1.0" encoding="utf-8"?>
<p:tagLst xmlns:p="http://schemas.openxmlformats.org/presentationml/2006/main">
  <p:tag name="AS_UNIQUEID" val="14821"/>
</p:tagLst>
</file>

<file path=ppt/tags/tag197.xml><?xml version="1.0" encoding="utf-8"?>
<p:tagLst xmlns:p="http://schemas.openxmlformats.org/presentationml/2006/main">
  <p:tag name="AS_UNIQUEID" val="1421"/>
</p:tagLst>
</file>

<file path=ppt/tags/tag198.xml><?xml version="1.0" encoding="utf-8"?>
<p:tagLst xmlns:p="http://schemas.openxmlformats.org/presentationml/2006/main">
  <p:tag name="AS_UNIQUEID" val="1422"/>
</p:tagLst>
</file>

<file path=ppt/tags/tag199.xml><?xml version="1.0" encoding="utf-8"?>
<p:tagLst xmlns:p="http://schemas.openxmlformats.org/presentationml/2006/main">
  <p:tag name="AS_UNIQUEID" val="1423"/>
</p:tagLst>
</file>

<file path=ppt/tags/tag2.xml><?xml version="1.0" encoding="utf-8"?>
<p:tagLst xmlns:p="http://schemas.openxmlformats.org/presentationml/2006/main">
  <p:tag name="AS_UNIQUEID" val="14828"/>
</p:tagLst>
</file>

<file path=ppt/tags/tag20.xml><?xml version="1.0" encoding="utf-8"?>
<p:tagLst xmlns:p="http://schemas.openxmlformats.org/presentationml/2006/main">
  <p:tag name="AS_UNIQUEID" val="14849"/>
</p:tagLst>
</file>

<file path=ppt/tags/tag200.xml><?xml version="1.0" encoding="utf-8"?>
<p:tagLst xmlns:p="http://schemas.openxmlformats.org/presentationml/2006/main">
  <p:tag name="AS_UNIQUEID" val="14823"/>
</p:tagLst>
</file>

<file path=ppt/tags/tag201.xml><?xml version="1.0" encoding="utf-8"?>
<p:tagLst xmlns:p="http://schemas.openxmlformats.org/presentationml/2006/main">
  <p:tag name="AS_UNIQUEID" val="14824"/>
</p:tagLst>
</file>

<file path=ppt/tags/tag202.xml><?xml version="1.0" encoding="utf-8"?>
<p:tagLst xmlns:p="http://schemas.openxmlformats.org/presentationml/2006/main">
  <p:tag name="AS_UNIQUEID" val="1488"/>
</p:tagLst>
</file>

<file path=ppt/tags/tag203.xml><?xml version="1.0" encoding="utf-8"?>
<p:tagLst xmlns:p="http://schemas.openxmlformats.org/presentationml/2006/main">
  <p:tag name="AS_UNIQUEID" val="1489"/>
</p:tagLst>
</file>

<file path=ppt/tags/tag204.xml><?xml version="1.0" encoding="utf-8"?>
<p:tagLst xmlns:p="http://schemas.openxmlformats.org/presentationml/2006/main">
  <p:tag name="AS_UNIQUEID" val="1490"/>
</p:tagLst>
</file>

<file path=ppt/tags/tag205.xml><?xml version="1.0" encoding="utf-8"?>
<p:tagLst xmlns:p="http://schemas.openxmlformats.org/presentationml/2006/main">
  <p:tag name="AS_UNIQUEID" val="1491"/>
  <p:tag name="ID" val="547142"/>
  <p:tag name="MH" val="20150429225421"/>
  <p:tag name="MH_LIBRARY" val="CONTENTS"/>
  <p:tag name="MH_ORDER" val="1"/>
  <p:tag name="MH_TYPE" val="NUMBER"/>
</p:tagLst>
</file>

<file path=ppt/tags/tag206.xml><?xml version="1.0" encoding="utf-8"?>
<p:tagLst xmlns:p="http://schemas.openxmlformats.org/presentationml/2006/main">
  <p:tag name="AS_UNIQUEID" val="1492"/>
  <p:tag name="ID" val="547142"/>
  <p:tag name="MH" val="20150429225421"/>
  <p:tag name="MH_LIBRARY" val="CONTENTS"/>
  <p:tag name="MH_ORDER" val="1"/>
  <p:tag name="MH_TYPE" val="ENTRY"/>
</p:tagLst>
</file>

<file path=ppt/tags/tag207.xml><?xml version="1.0" encoding="utf-8"?>
<p:tagLst xmlns:p="http://schemas.openxmlformats.org/presentationml/2006/main">
  <p:tag name="AS_UNIQUEID" val="1493"/>
</p:tagLst>
</file>

<file path=ppt/tags/tag208.xml><?xml version="1.0" encoding="utf-8"?>
<p:tagLst xmlns:p="http://schemas.openxmlformats.org/presentationml/2006/main">
  <p:tag name="KSO_WM_SPECIAL_SOURCE" val="bdnull"/>
</p:tagLst>
</file>

<file path=ppt/tags/tag209.xml><?xml version="1.0" encoding="utf-8"?>
<p:tagLst xmlns:p="http://schemas.openxmlformats.org/presentationml/2006/main">
  <p:tag name="AS_UNIQUEID" val="1484"/>
</p:tagLst>
</file>

<file path=ppt/tags/tag21.xml><?xml version="1.0" encoding="utf-8"?>
<p:tagLst xmlns:p="http://schemas.openxmlformats.org/presentationml/2006/main">
  <p:tag name="AS_UNIQUEID" val="14850"/>
</p:tagLst>
</file>

<file path=ppt/tags/tag210.xml><?xml version="1.0" encoding="utf-8"?>
<p:tagLst xmlns:p="http://schemas.openxmlformats.org/presentationml/2006/main">
  <p:tag name="AS_UNIQUEID" val="1485"/>
</p:tagLst>
</file>

<file path=ppt/tags/tag211.xml><?xml version="1.0" encoding="utf-8"?>
<p:tagLst xmlns:p="http://schemas.openxmlformats.org/presentationml/2006/main">
  <p:tag name="AS_UNIQUEID" val="1486"/>
</p:tagLst>
</file>

<file path=ppt/tags/tag212.xml><?xml version="1.0" encoding="utf-8"?>
<p:tagLst xmlns:p="http://schemas.openxmlformats.org/presentationml/2006/main">
  <p:tag name="AS_UNIQUEID" val="1499"/>
</p:tagLst>
</file>

<file path=ppt/tags/tag213.xml><?xml version="1.0" encoding="utf-8"?>
<p:tagLst xmlns:p="http://schemas.openxmlformats.org/presentationml/2006/main">
  <p:tag name="AS_UNIQUEID" val="1500"/>
</p:tagLst>
</file>

<file path=ppt/tags/tag214.xml><?xml version="1.0" encoding="utf-8"?>
<p:tagLst xmlns:p="http://schemas.openxmlformats.org/presentationml/2006/main">
  <p:tag name="AS_UNIQUEID" val="1501"/>
</p:tagLst>
</file>

<file path=ppt/tags/tag215.xml><?xml version="1.0" encoding="utf-8"?>
<p:tagLst xmlns:p="http://schemas.openxmlformats.org/presentationml/2006/main">
  <p:tag name="AS_UNIQUEID" val="1502"/>
</p:tagLst>
</file>

<file path=ppt/tags/tag216.xml><?xml version="1.0" encoding="utf-8"?>
<p:tagLst xmlns:p="http://schemas.openxmlformats.org/presentationml/2006/main">
  <p:tag name="AS_UNIQUEID" val="1503"/>
</p:tagLst>
</file>

<file path=ppt/tags/tag217.xml><?xml version="1.0" encoding="utf-8"?>
<p:tagLst xmlns:p="http://schemas.openxmlformats.org/presentationml/2006/main">
  <p:tag name="AS_UNIQUEID" val="1504"/>
</p:tagLst>
</file>

<file path=ppt/tags/tag218.xml><?xml version="1.0" encoding="utf-8"?>
<p:tagLst xmlns:p="http://schemas.openxmlformats.org/presentationml/2006/main">
  <p:tag name="AS_UNIQUEID" val="1505"/>
</p:tagLst>
</file>

<file path=ppt/tags/tag219.xml><?xml version="1.0" encoding="utf-8"?>
<p:tagLst xmlns:p="http://schemas.openxmlformats.org/presentationml/2006/main">
  <p:tag name="AS_UNIQUEID" val="1506"/>
</p:tagLst>
</file>

<file path=ppt/tags/tag22.xml><?xml version="1.0" encoding="utf-8"?>
<p:tagLst xmlns:p="http://schemas.openxmlformats.org/presentationml/2006/main">
  <p:tag name="AS_UNIQUEID" val="14852"/>
</p:tagLst>
</file>

<file path=ppt/tags/tag220.xml><?xml version="1.0" encoding="utf-8"?>
<p:tagLst xmlns:p="http://schemas.openxmlformats.org/presentationml/2006/main">
  <p:tag name="AS_UNIQUEID" val="1507"/>
</p:tagLst>
</file>

<file path=ppt/tags/tag221.xml><?xml version="1.0" encoding="utf-8"?>
<p:tagLst xmlns:p="http://schemas.openxmlformats.org/presentationml/2006/main">
  <p:tag name="AS_UNIQUEID" val="1508"/>
</p:tagLst>
</file>

<file path=ppt/tags/tag222.xml><?xml version="1.0" encoding="utf-8"?>
<p:tagLst xmlns:p="http://schemas.openxmlformats.org/presentationml/2006/main">
  <p:tag name="AS_UNIQUEID" val="1509"/>
</p:tagLst>
</file>

<file path=ppt/tags/tag223.xml><?xml version="1.0" encoding="utf-8"?>
<p:tagLst xmlns:p="http://schemas.openxmlformats.org/presentationml/2006/main">
  <p:tag name="AS_UNIQUEID" val="1510"/>
</p:tagLst>
</file>

<file path=ppt/tags/tag224.xml><?xml version="1.0" encoding="utf-8"?>
<p:tagLst xmlns:p="http://schemas.openxmlformats.org/presentationml/2006/main">
  <p:tag name="AS_UNIQUEID" val="1511"/>
</p:tagLst>
</file>

<file path=ppt/tags/tag225.xml><?xml version="1.0" encoding="utf-8"?>
<p:tagLst xmlns:p="http://schemas.openxmlformats.org/presentationml/2006/main">
  <p:tag name="AS_UNIQUEID" val="1512"/>
</p:tagLst>
</file>

<file path=ppt/tags/tag226.xml><?xml version="1.0" encoding="utf-8"?>
<p:tagLst xmlns:p="http://schemas.openxmlformats.org/presentationml/2006/main">
  <p:tag name="KSO_WM_SPECIAL_SOURCE" val="bdnull"/>
</p:tagLst>
</file>

<file path=ppt/tags/tag227.xml><?xml version="1.0" encoding="utf-8"?>
<p:tagLst xmlns:p="http://schemas.openxmlformats.org/presentationml/2006/main">
  <p:tag name="AS_UNIQUEID" val="3167"/>
</p:tagLst>
</file>

<file path=ppt/tags/tag228.xml><?xml version="1.0" encoding="utf-8"?>
<p:tagLst xmlns:p="http://schemas.openxmlformats.org/presentationml/2006/main">
  <p:tag name="AS_UNIQUEID" val="3168"/>
</p:tagLst>
</file>

<file path=ppt/tags/tag229.xml><?xml version="1.0" encoding="utf-8"?>
<p:tagLst xmlns:p="http://schemas.openxmlformats.org/presentationml/2006/main">
  <p:tag name="KSO_WM_SPECIAL_SOURCE" val="bdnull"/>
</p:tagLst>
</file>

<file path=ppt/tags/tag23.xml><?xml version="1.0" encoding="utf-8"?>
<p:tagLst xmlns:p="http://schemas.openxmlformats.org/presentationml/2006/main">
  <p:tag name="AS_UNIQUEID" val="14853"/>
</p:tagLst>
</file>

<file path=ppt/tags/tag230.xml><?xml version="1.0" encoding="utf-8"?>
<p:tagLst xmlns:p="http://schemas.openxmlformats.org/presentationml/2006/main">
  <p:tag name="AS_UNIQUEID" val="3179"/>
</p:tagLst>
</file>

<file path=ppt/tags/tag231.xml><?xml version="1.0" encoding="utf-8"?>
<p:tagLst xmlns:p="http://schemas.openxmlformats.org/presentationml/2006/main">
  <p:tag name="AS_UNIQUEID" val="3180"/>
</p:tagLst>
</file>

<file path=ppt/tags/tag232.xml><?xml version="1.0" encoding="utf-8"?>
<p:tagLst xmlns:p="http://schemas.openxmlformats.org/presentationml/2006/main">
  <p:tag name="AS_UNIQUEID" val="3181"/>
</p:tagLst>
</file>

<file path=ppt/tags/tag233.xml><?xml version="1.0" encoding="utf-8"?>
<p:tagLst xmlns:p="http://schemas.openxmlformats.org/presentationml/2006/main">
  <p:tag name="KSO_WM_SPECIAL_SOURCE" val="bdnull"/>
</p:tagLst>
</file>

<file path=ppt/tags/tag234.xml><?xml version="1.0" encoding="utf-8"?>
<p:tagLst xmlns:p="http://schemas.openxmlformats.org/presentationml/2006/main">
  <p:tag name="AS_UNIQUEID" val="1869"/>
</p:tagLst>
</file>

<file path=ppt/tags/tag235.xml><?xml version="1.0" encoding="utf-8"?>
<p:tagLst xmlns:p="http://schemas.openxmlformats.org/presentationml/2006/main">
  <p:tag name="AS_UNIQUEID" val="1870"/>
</p:tagLst>
</file>

<file path=ppt/tags/tag236.xml><?xml version="1.0" encoding="utf-8"?>
<p:tagLst xmlns:p="http://schemas.openxmlformats.org/presentationml/2006/main">
  <p:tag name="AS_UNIQUEID" val="1871"/>
</p:tagLst>
</file>

<file path=ppt/tags/tag237.xml><?xml version="1.0" encoding="utf-8"?>
<p:tagLst xmlns:p="http://schemas.openxmlformats.org/presentationml/2006/main">
  <p:tag name="AS_UNIQUEID" val="1872"/>
</p:tagLst>
</file>

<file path=ppt/tags/tag238.xml><?xml version="1.0" encoding="utf-8"?>
<p:tagLst xmlns:p="http://schemas.openxmlformats.org/presentationml/2006/main">
  <p:tag name="AS_UNIQUEID" val="1873"/>
</p:tagLst>
</file>

<file path=ppt/tags/tag239.xml><?xml version="1.0" encoding="utf-8"?>
<p:tagLst xmlns:p="http://schemas.openxmlformats.org/presentationml/2006/main">
  <p:tag name="AS_UNIQUEID" val="1874"/>
</p:tagLst>
</file>

<file path=ppt/tags/tag24.xml><?xml version="1.0" encoding="utf-8"?>
<p:tagLst xmlns:p="http://schemas.openxmlformats.org/presentationml/2006/main">
  <p:tag name="AS_UNIQUEID" val="14854"/>
</p:tagLst>
</file>

<file path=ppt/tags/tag240.xml><?xml version="1.0" encoding="utf-8"?>
<p:tagLst xmlns:p="http://schemas.openxmlformats.org/presentationml/2006/main">
  <p:tag name="AS_UNIQUEID" val="1875"/>
</p:tagLst>
</file>

<file path=ppt/tags/tag241.xml><?xml version="1.0" encoding="utf-8"?>
<p:tagLst xmlns:p="http://schemas.openxmlformats.org/presentationml/2006/main">
  <p:tag name="AS_UNIQUEID" val="1877"/>
</p:tagLst>
</file>

<file path=ppt/tags/tag242.xml><?xml version="1.0" encoding="utf-8"?>
<p:tagLst xmlns:p="http://schemas.openxmlformats.org/presentationml/2006/main">
  <p:tag name="AS_UNIQUEID" val="1878"/>
</p:tagLst>
</file>

<file path=ppt/tags/tag243.xml><?xml version="1.0" encoding="utf-8"?>
<p:tagLst xmlns:p="http://schemas.openxmlformats.org/presentationml/2006/main">
  <p:tag name="AS_UNIQUEID" val="1879"/>
</p:tagLst>
</file>

<file path=ppt/tags/tag244.xml><?xml version="1.0" encoding="utf-8"?>
<p:tagLst xmlns:p="http://schemas.openxmlformats.org/presentationml/2006/main">
  <p:tag name="AS_UNIQUEID" val="3183"/>
</p:tagLst>
</file>

<file path=ppt/tags/tag245.xml><?xml version="1.0" encoding="utf-8"?>
<p:tagLst xmlns:p="http://schemas.openxmlformats.org/presentationml/2006/main">
  <p:tag name="KSO_WM_SPECIAL_SOURCE" val="bdnull"/>
</p:tagLst>
</file>

<file path=ppt/tags/tag246.xml><?xml version="1.0" encoding="utf-8"?>
<p:tagLst xmlns:p="http://schemas.openxmlformats.org/presentationml/2006/main">
  <p:tag name="AS_UNIQUEID" val="3170"/>
</p:tagLst>
</file>

<file path=ppt/tags/tag247.xml><?xml version="1.0" encoding="utf-8"?>
<p:tagLst xmlns:p="http://schemas.openxmlformats.org/presentationml/2006/main">
  <p:tag name="AS_UNIQUEID" val="3171"/>
</p:tagLst>
</file>

<file path=ppt/tags/tag248.xml><?xml version="1.0" encoding="utf-8"?>
<p:tagLst xmlns:p="http://schemas.openxmlformats.org/presentationml/2006/main">
  <p:tag name="AS_UNIQUEID" val="3172"/>
</p:tagLst>
</file>

<file path=ppt/tags/tag249.xml><?xml version="1.0" encoding="utf-8"?>
<p:tagLst xmlns:p="http://schemas.openxmlformats.org/presentationml/2006/main">
  <p:tag name="AS_UNIQUEID" val="3173"/>
</p:tagLst>
</file>

<file path=ppt/tags/tag25.xml><?xml version="1.0" encoding="utf-8"?>
<p:tagLst xmlns:p="http://schemas.openxmlformats.org/presentationml/2006/main">
  <p:tag name="AS_UNIQUEID" val="14855"/>
</p:tagLst>
</file>

<file path=ppt/tags/tag250.xml><?xml version="1.0" encoding="utf-8"?>
<p:tagLst xmlns:p="http://schemas.openxmlformats.org/presentationml/2006/main">
  <p:tag name="AS_UNIQUEID" val="3174"/>
</p:tagLst>
</file>

<file path=ppt/tags/tag251.xml><?xml version="1.0" encoding="utf-8"?>
<p:tagLst xmlns:p="http://schemas.openxmlformats.org/presentationml/2006/main">
  <p:tag name="AS_UNIQUEID" val="3175"/>
</p:tagLst>
</file>

<file path=ppt/tags/tag252.xml><?xml version="1.0" encoding="utf-8"?>
<p:tagLst xmlns:p="http://schemas.openxmlformats.org/presentationml/2006/main">
  <p:tag name="AS_UNIQUEID" val="3176"/>
</p:tagLst>
</file>

<file path=ppt/tags/tag253.xml><?xml version="1.0" encoding="utf-8"?>
<p:tagLst xmlns:p="http://schemas.openxmlformats.org/presentationml/2006/main">
  <p:tag name="AS_UNIQUEID" val="3177"/>
</p:tagLst>
</file>

<file path=ppt/tags/tag254.xml><?xml version="1.0" encoding="utf-8"?>
<p:tagLst xmlns:p="http://schemas.openxmlformats.org/presentationml/2006/main">
  <p:tag name="AS_UNIQUEID" val="1870"/>
</p:tagLst>
</file>

<file path=ppt/tags/tag255.xml><?xml version="1.0" encoding="utf-8"?>
<p:tagLst xmlns:p="http://schemas.openxmlformats.org/presentationml/2006/main">
  <p:tag name="KSO_WM_SPECIAL_SOURCE" val="bdnull"/>
</p:tagLst>
</file>

<file path=ppt/tags/tag256.xml><?xml version="1.0" encoding="utf-8"?>
<p:tagLst xmlns:p="http://schemas.openxmlformats.org/presentationml/2006/main">
  <p:tag name="AS_UNIQUEID" val="9256"/>
</p:tagLst>
</file>

<file path=ppt/tags/tag257.xml><?xml version="1.0" encoding="utf-8"?>
<p:tagLst xmlns:p="http://schemas.openxmlformats.org/presentationml/2006/main">
  <p:tag name="AS_UNIQUEID" val="9257"/>
</p:tagLst>
</file>

<file path=ppt/tags/tag258.xml><?xml version="1.0" encoding="utf-8"?>
<p:tagLst xmlns:p="http://schemas.openxmlformats.org/presentationml/2006/main">
  <p:tag name="AS_UNIQUEID" val="9258"/>
</p:tagLst>
</file>

<file path=ppt/tags/tag259.xml><?xml version="1.0" encoding="utf-8"?>
<p:tagLst xmlns:p="http://schemas.openxmlformats.org/presentationml/2006/main">
  <p:tag name="AS_UNIQUEID" val="9259"/>
</p:tagLst>
</file>

<file path=ppt/tags/tag26.xml><?xml version="1.0" encoding="utf-8"?>
<p:tagLst xmlns:p="http://schemas.openxmlformats.org/presentationml/2006/main">
  <p:tag name="AS_UNIQUEID" val="14856"/>
</p:tagLst>
</file>

<file path=ppt/tags/tag260.xml><?xml version="1.0" encoding="utf-8"?>
<p:tagLst xmlns:p="http://schemas.openxmlformats.org/presentationml/2006/main">
  <p:tag name="AS_UNIQUEID" val="1932"/>
</p:tagLst>
</file>

<file path=ppt/tags/tag261.xml><?xml version="1.0" encoding="utf-8"?>
<p:tagLst xmlns:p="http://schemas.openxmlformats.org/presentationml/2006/main">
  <p:tag name="AS_UNIQUEID" val="1933"/>
</p:tagLst>
</file>

<file path=ppt/tags/tag262.xml><?xml version="1.0" encoding="utf-8"?>
<p:tagLst xmlns:p="http://schemas.openxmlformats.org/presentationml/2006/main">
  <p:tag name="AS_UNIQUEID" val="9260"/>
</p:tagLst>
</file>

<file path=ppt/tags/tag263.xml><?xml version="1.0" encoding="utf-8"?>
<p:tagLst xmlns:p="http://schemas.openxmlformats.org/presentationml/2006/main">
  <p:tag name="AS_UNIQUEID" val="9261"/>
</p:tagLst>
</file>

<file path=ppt/tags/tag264.xml><?xml version="1.0" encoding="utf-8"?>
<p:tagLst xmlns:p="http://schemas.openxmlformats.org/presentationml/2006/main">
  <p:tag name="AS_UNIQUEID" val="1968"/>
</p:tagLst>
</file>

<file path=ppt/tags/tag265.xml><?xml version="1.0" encoding="utf-8"?>
<p:tagLst xmlns:p="http://schemas.openxmlformats.org/presentationml/2006/main">
  <p:tag name="AS_UNIQUEID" val="9262"/>
</p:tagLst>
</file>

<file path=ppt/tags/tag266.xml><?xml version="1.0" encoding="utf-8"?>
<p:tagLst xmlns:p="http://schemas.openxmlformats.org/presentationml/2006/main">
  <p:tag name="AS_UNIQUEID" val="9263"/>
</p:tagLst>
</file>

<file path=ppt/tags/tag267.xml><?xml version="1.0" encoding="utf-8"?>
<p:tagLst xmlns:p="http://schemas.openxmlformats.org/presentationml/2006/main">
  <p:tag name="AS_UNIQUEID" val="9264"/>
</p:tagLst>
</file>

<file path=ppt/tags/tag268.xml><?xml version="1.0" encoding="utf-8"?>
<p:tagLst xmlns:p="http://schemas.openxmlformats.org/presentationml/2006/main">
  <p:tag name="AS_UNIQUEID" val="9265"/>
</p:tagLst>
</file>

<file path=ppt/tags/tag269.xml><?xml version="1.0" encoding="utf-8"?>
<p:tagLst xmlns:p="http://schemas.openxmlformats.org/presentationml/2006/main">
  <p:tag name="AS_UNIQUEID" val="978"/>
</p:tagLst>
</file>

<file path=ppt/tags/tag27.xml><?xml version="1.0" encoding="utf-8"?>
<p:tagLst xmlns:p="http://schemas.openxmlformats.org/presentationml/2006/main">
  <p:tag name="AS_UNIQUEID" val="14857"/>
</p:tagLst>
</file>

<file path=ppt/tags/tag270.xml><?xml version="1.0" encoding="utf-8"?>
<p:tagLst xmlns:p="http://schemas.openxmlformats.org/presentationml/2006/main">
  <p:tag name="AS_UNIQUEID" val="980"/>
</p:tagLst>
</file>

<file path=ppt/tags/tag271.xml><?xml version="1.0" encoding="utf-8"?>
<p:tagLst xmlns:p="http://schemas.openxmlformats.org/presentationml/2006/main">
  <p:tag name="AS_UNIQUEID" val="981"/>
</p:tagLst>
</file>

<file path=ppt/tags/tag272.xml><?xml version="1.0" encoding="utf-8"?>
<p:tagLst xmlns:p="http://schemas.openxmlformats.org/presentationml/2006/main">
  <p:tag name="AS_UNIQUEID" val="9266"/>
</p:tagLst>
</file>

<file path=ppt/tags/tag273.xml><?xml version="1.0" encoding="utf-8"?>
<p:tagLst xmlns:p="http://schemas.openxmlformats.org/presentationml/2006/main">
  <p:tag name="AS_UNIQUEID" val="9267"/>
</p:tagLst>
</file>

<file path=ppt/tags/tag274.xml><?xml version="1.0" encoding="utf-8"?>
<p:tagLst xmlns:p="http://schemas.openxmlformats.org/presentationml/2006/main">
  <p:tag name="AS_UNIQUEID" val="9268"/>
</p:tagLst>
</file>

<file path=ppt/tags/tag275.xml><?xml version="1.0" encoding="utf-8"?>
<p:tagLst xmlns:p="http://schemas.openxmlformats.org/presentationml/2006/main">
  <p:tag name="KSO_WM_BEAUTIFY_FLAG" val="#wm#"/>
  <p:tag name="KSO_WM_SPECIAL_SOURCE" val="bdnull"/>
  <p:tag name="KSO_WM_TEMPLATE_CATEGORY" val="custom"/>
  <p:tag name="KSO_WM_TEMPLATE_INDEX" val="20205176"/>
</p:tagLst>
</file>

<file path=ppt/tags/tag276.xml><?xml version="1.0" encoding="utf-8"?>
<p:tagLst xmlns:p="http://schemas.openxmlformats.org/presentationml/2006/main">
  <p:tag name="AS_UNIQUEID" val="9270"/>
</p:tagLst>
</file>

<file path=ppt/tags/tag277.xml><?xml version="1.0" encoding="utf-8"?>
<p:tagLst xmlns:p="http://schemas.openxmlformats.org/presentationml/2006/main">
  <p:tag name="AS_UNIQUEID" val="9271"/>
</p:tagLst>
</file>

<file path=ppt/tags/tag278.xml><?xml version="1.0" encoding="utf-8"?>
<p:tagLst xmlns:p="http://schemas.openxmlformats.org/presentationml/2006/main">
  <p:tag name="AS_UNIQUEID" val="9272"/>
</p:tagLst>
</file>

<file path=ppt/tags/tag279.xml><?xml version="1.0" encoding="utf-8"?>
<p:tagLst xmlns:p="http://schemas.openxmlformats.org/presentationml/2006/main">
  <p:tag name="AS_UNIQUEID" val="1968"/>
</p:tagLst>
</file>

<file path=ppt/tags/tag28.xml><?xml version="1.0" encoding="utf-8"?>
<p:tagLst xmlns:p="http://schemas.openxmlformats.org/presentationml/2006/main">
  <p:tag name="AS_UNIQUEID" val="14858"/>
</p:tagLst>
</file>

<file path=ppt/tags/tag280.xml><?xml version="1.0" encoding="utf-8"?>
<p:tagLst xmlns:p="http://schemas.openxmlformats.org/presentationml/2006/main">
  <p:tag name="AS_UNIQUEID" val="9273"/>
</p:tagLst>
</file>

<file path=ppt/tags/tag281.xml><?xml version="1.0" encoding="utf-8"?>
<p:tagLst xmlns:p="http://schemas.openxmlformats.org/presentationml/2006/main">
  <p:tag name="AS_UNIQUEID" val="978"/>
</p:tagLst>
</file>

<file path=ppt/tags/tag282.xml><?xml version="1.0" encoding="utf-8"?>
<p:tagLst xmlns:p="http://schemas.openxmlformats.org/presentationml/2006/main">
  <p:tag name="AS_UNIQUEID" val="980"/>
</p:tagLst>
</file>

<file path=ppt/tags/tag283.xml><?xml version="1.0" encoding="utf-8"?>
<p:tagLst xmlns:p="http://schemas.openxmlformats.org/presentationml/2006/main">
  <p:tag name="AS_UNIQUEID" val="981"/>
</p:tagLst>
</file>

<file path=ppt/tags/tag284.xml><?xml version="1.0" encoding="utf-8"?>
<p:tagLst xmlns:p="http://schemas.openxmlformats.org/presentationml/2006/main">
  <p:tag name="AS_UNIQUEID" val="9274"/>
</p:tagLst>
</file>

<file path=ppt/tags/tag285.xml><?xml version="1.0" encoding="utf-8"?>
<p:tagLst xmlns:p="http://schemas.openxmlformats.org/presentationml/2006/main">
  <p:tag name="AS_UNIQUEID" val="9275"/>
</p:tagLst>
</file>

<file path=ppt/tags/tag286.xml><?xml version="1.0" encoding="utf-8"?>
<p:tagLst xmlns:p="http://schemas.openxmlformats.org/presentationml/2006/main">
  <p:tag name="AS_UNIQUEID" val="9276"/>
</p:tagLst>
</file>

<file path=ppt/tags/tag287.xml><?xml version="1.0" encoding="utf-8"?>
<p:tagLst xmlns:p="http://schemas.openxmlformats.org/presentationml/2006/main">
  <p:tag name="AS_UNIQUEID" val="1946"/>
</p:tagLst>
</file>

<file path=ppt/tags/tag288.xml><?xml version="1.0" encoding="utf-8"?>
<p:tagLst xmlns:p="http://schemas.openxmlformats.org/presentationml/2006/main">
  <p:tag name="AS_UNIQUEID" val="1947"/>
</p:tagLst>
</file>

<file path=ppt/tags/tag289.xml><?xml version="1.0" encoding="utf-8"?>
<p:tagLst xmlns:p="http://schemas.openxmlformats.org/presentationml/2006/main">
  <p:tag name="AS_UNIQUEID" val="9277"/>
</p:tagLst>
</file>

<file path=ppt/tags/tag29.xml><?xml version="1.0" encoding="utf-8"?>
<p:tagLst xmlns:p="http://schemas.openxmlformats.org/presentationml/2006/main">
  <p:tag name="AS_UNIQUEID" val="14859"/>
</p:tagLst>
</file>

<file path=ppt/tags/tag290.xml><?xml version="1.0" encoding="utf-8"?>
<p:tagLst xmlns:p="http://schemas.openxmlformats.org/presentationml/2006/main">
  <p:tag name="AS_UNIQUEID" val="9278"/>
</p:tagLst>
</file>

<file path=ppt/tags/tag291.xml><?xml version="1.0" encoding="utf-8"?>
<p:tagLst xmlns:p="http://schemas.openxmlformats.org/presentationml/2006/main">
  <p:tag name="KSO_WM_BEAUTIFY_FLAG" val="#wm#"/>
  <p:tag name="KSO_WM_SPECIAL_SOURCE" val="bdnull"/>
  <p:tag name="KSO_WM_TEMPLATE_CATEGORY" val="custom"/>
  <p:tag name="KSO_WM_TEMPLATE_INDEX" val="20205176"/>
</p:tagLst>
</file>

<file path=ppt/tags/tag292.xml><?xml version="1.0" encoding="utf-8"?>
<p:tagLst xmlns:p="http://schemas.openxmlformats.org/presentationml/2006/main">
  <p:tag name="AS_UNIQUEID" val="8564"/>
</p:tagLst>
</file>

<file path=ppt/tags/tag293.xml><?xml version="1.0" encoding="utf-8"?>
<p:tagLst xmlns:p="http://schemas.openxmlformats.org/presentationml/2006/main">
  <p:tag name="AS_UNIQUEID" val="122"/>
</p:tagLst>
</file>

<file path=ppt/tags/tag294.xml><?xml version="1.0" encoding="utf-8"?>
<p:tagLst xmlns:p="http://schemas.openxmlformats.org/presentationml/2006/main">
  <p:tag name="AS_UNIQUEID" val="123"/>
</p:tagLst>
</file>

<file path=ppt/tags/tag295.xml><?xml version="1.0" encoding="utf-8"?>
<p:tagLst xmlns:p="http://schemas.openxmlformats.org/presentationml/2006/main">
  <p:tag name="AS_UNIQUEID" val="126"/>
</p:tagLst>
</file>

<file path=ppt/tags/tag296.xml><?xml version="1.0" encoding="utf-8"?>
<p:tagLst xmlns:p="http://schemas.openxmlformats.org/presentationml/2006/main">
  <p:tag name="AS_UNIQUEID" val="127"/>
</p:tagLst>
</file>

<file path=ppt/tags/tag297.xml><?xml version="1.0" encoding="utf-8"?>
<p:tagLst xmlns:p="http://schemas.openxmlformats.org/presentationml/2006/main">
  <p:tag name="AS_UNIQUEID" val="128"/>
</p:tagLst>
</file>

<file path=ppt/tags/tag298.xml><?xml version="1.0" encoding="utf-8"?>
<p:tagLst xmlns:p="http://schemas.openxmlformats.org/presentationml/2006/main">
  <p:tag name="AS_UNIQUEID" val="129"/>
</p:tagLst>
</file>

<file path=ppt/tags/tag299.xml><?xml version="1.0" encoding="utf-8"?>
<p:tagLst xmlns:p="http://schemas.openxmlformats.org/presentationml/2006/main">
  <p:tag name="AS_UNIQUEID" val="130"/>
</p:tagLst>
</file>

<file path=ppt/tags/tag3.xml><?xml version="1.0" encoding="utf-8"?>
<p:tagLst xmlns:p="http://schemas.openxmlformats.org/presentationml/2006/main">
  <p:tag name="AS_UNIQUEID" val="14829"/>
</p:tagLst>
</file>

<file path=ppt/tags/tag30.xml><?xml version="1.0" encoding="utf-8"?>
<p:tagLst xmlns:p="http://schemas.openxmlformats.org/presentationml/2006/main">
  <p:tag name="AS_UNIQUEID" val="14861"/>
</p:tagLst>
</file>

<file path=ppt/tags/tag300.xml><?xml version="1.0" encoding="utf-8"?>
<p:tagLst xmlns:p="http://schemas.openxmlformats.org/presentationml/2006/main">
  <p:tag name="AS_UNIQUEID" val="131"/>
</p:tagLst>
</file>

<file path=ppt/tags/tag301.xml><?xml version="1.0" encoding="utf-8"?>
<p:tagLst xmlns:p="http://schemas.openxmlformats.org/presentationml/2006/main">
  <p:tag name="AS_UNIQUEID" val="132"/>
</p:tagLst>
</file>

<file path=ppt/tags/tag302.xml><?xml version="1.0" encoding="utf-8"?>
<p:tagLst xmlns:p="http://schemas.openxmlformats.org/presentationml/2006/main">
  <p:tag name="AS_UNIQUEID" val="506"/>
</p:tagLst>
</file>

<file path=ppt/tags/tag303.xml><?xml version="1.0" encoding="utf-8"?>
<p:tagLst xmlns:p="http://schemas.openxmlformats.org/presentationml/2006/main">
  <p:tag name="AS_UNIQUEID" val="1031"/>
</p:tagLst>
</file>

<file path=ppt/tags/tag304.xml><?xml version="1.0" encoding="utf-8"?>
<p:tagLst xmlns:p="http://schemas.openxmlformats.org/presentationml/2006/main">
  <p:tag name="AS_UNIQUEID" val="8565"/>
</p:tagLst>
</file>

<file path=ppt/tags/tag305.xml><?xml version="1.0" encoding="utf-8"?>
<p:tagLst xmlns:p="http://schemas.openxmlformats.org/presentationml/2006/main">
  <p:tag name="AS_UNIQUEID" val="3195"/>
</p:tagLst>
</file>

<file path=ppt/tags/tag306.xml><?xml version="1.0" encoding="utf-8"?>
<p:tagLst xmlns:p="http://schemas.openxmlformats.org/presentationml/2006/main">
  <p:tag name="KSO_WM_SPECIAL_SOURCE" val="bdnull"/>
</p:tagLst>
</file>

<file path=ppt/tags/tag307.xml><?xml version="1.0" encoding="utf-8"?>
<p:tagLst xmlns:p="http://schemas.openxmlformats.org/presentationml/2006/main">
  <p:tag name="AS_UNIQUEID" val="1897"/>
  <p:tag name="PA" val="v4.0.0"/>
</p:tagLst>
</file>

<file path=ppt/tags/tag308.xml><?xml version="1.0" encoding="utf-8"?>
<p:tagLst xmlns:p="http://schemas.openxmlformats.org/presentationml/2006/main">
  <p:tag name="AS_UNIQUEID" val="2872"/>
</p:tagLst>
</file>

<file path=ppt/tags/tag309.xml><?xml version="1.0" encoding="utf-8"?>
<p:tagLst xmlns:p="http://schemas.openxmlformats.org/presentationml/2006/main">
  <p:tag name="AS_UNIQUEID" val="2873"/>
</p:tagLst>
</file>

<file path=ppt/tags/tag31.xml><?xml version="1.0" encoding="utf-8"?>
<p:tagLst xmlns:p="http://schemas.openxmlformats.org/presentationml/2006/main">
  <p:tag name="AS_UNIQUEID" val="14862"/>
</p:tagLst>
</file>

<file path=ppt/tags/tag310.xml><?xml version="1.0" encoding="utf-8"?>
<p:tagLst xmlns:p="http://schemas.openxmlformats.org/presentationml/2006/main">
  <p:tag name="AS_UNIQUEID" val="2874"/>
</p:tagLst>
</file>

<file path=ppt/tags/tag311.xml><?xml version="1.0" encoding="utf-8"?>
<p:tagLst xmlns:p="http://schemas.openxmlformats.org/presentationml/2006/main">
  <p:tag name="AS_UNIQUEID" val="2875"/>
</p:tagLst>
</file>

<file path=ppt/tags/tag312.xml><?xml version="1.0" encoding="utf-8"?>
<p:tagLst xmlns:p="http://schemas.openxmlformats.org/presentationml/2006/main">
  <p:tag name="AS_UNIQUEID" val="2876"/>
</p:tagLst>
</file>

<file path=ppt/tags/tag313.xml><?xml version="1.0" encoding="utf-8"?>
<p:tagLst xmlns:p="http://schemas.openxmlformats.org/presentationml/2006/main">
  <p:tag name="AS_UNIQUEID" val="2877"/>
</p:tagLst>
</file>

<file path=ppt/tags/tag314.xml><?xml version="1.0" encoding="utf-8"?>
<p:tagLst xmlns:p="http://schemas.openxmlformats.org/presentationml/2006/main">
  <p:tag name="AS_UNIQUEID" val="2878"/>
</p:tagLst>
</file>

<file path=ppt/tags/tag315.xml><?xml version="1.0" encoding="utf-8"?>
<p:tagLst xmlns:p="http://schemas.openxmlformats.org/presentationml/2006/main">
  <p:tag name="AS_UNIQUEID" val="2879"/>
</p:tagLst>
</file>

<file path=ppt/tags/tag316.xml><?xml version="1.0" encoding="utf-8"?>
<p:tagLst xmlns:p="http://schemas.openxmlformats.org/presentationml/2006/main">
  <p:tag name="AS_UNIQUEID" val="2880"/>
</p:tagLst>
</file>

<file path=ppt/tags/tag317.xml><?xml version="1.0" encoding="utf-8"?>
<p:tagLst xmlns:p="http://schemas.openxmlformats.org/presentationml/2006/main">
  <p:tag name="AS_UNIQUEID" val="2881"/>
</p:tagLst>
</file>

<file path=ppt/tags/tag318.xml><?xml version="1.0" encoding="utf-8"?>
<p:tagLst xmlns:p="http://schemas.openxmlformats.org/presentationml/2006/main">
  <p:tag name="AS_UNIQUEID" val="2882"/>
</p:tagLst>
</file>

<file path=ppt/tags/tag319.xml><?xml version="1.0" encoding="utf-8"?>
<p:tagLst xmlns:p="http://schemas.openxmlformats.org/presentationml/2006/main">
  <p:tag name="AS_UNIQUEID" val="2883"/>
</p:tagLst>
</file>

<file path=ppt/tags/tag32.xml><?xml version="1.0" encoding="utf-8"?>
<p:tagLst xmlns:p="http://schemas.openxmlformats.org/presentationml/2006/main">
  <p:tag name="AS_UNIQUEID" val="14863"/>
</p:tagLst>
</file>

<file path=ppt/tags/tag320.xml><?xml version="1.0" encoding="utf-8"?>
<p:tagLst xmlns:p="http://schemas.openxmlformats.org/presentationml/2006/main">
  <p:tag name="AS_UNIQUEID" val="2884"/>
</p:tagLst>
</file>

<file path=ppt/tags/tag321.xml><?xml version="1.0" encoding="utf-8"?>
<p:tagLst xmlns:p="http://schemas.openxmlformats.org/presentationml/2006/main">
  <p:tag name="AS_UNIQUEID" val="2885"/>
</p:tagLst>
</file>

<file path=ppt/tags/tag322.xml><?xml version="1.0" encoding="utf-8"?>
<p:tagLst xmlns:p="http://schemas.openxmlformats.org/presentationml/2006/main">
  <p:tag name="AS_UNIQUEID" val="2886"/>
</p:tagLst>
</file>

<file path=ppt/tags/tag323.xml><?xml version="1.0" encoding="utf-8"?>
<p:tagLst xmlns:p="http://schemas.openxmlformats.org/presentationml/2006/main">
  <p:tag name="AS_UNIQUEID" val="2887"/>
</p:tagLst>
</file>

<file path=ppt/tags/tag324.xml><?xml version="1.0" encoding="utf-8"?>
<p:tagLst xmlns:p="http://schemas.openxmlformats.org/presentationml/2006/main">
  <p:tag name="AS_UNIQUEID" val="2888"/>
</p:tagLst>
</file>

<file path=ppt/tags/tag325.xml><?xml version="1.0" encoding="utf-8"?>
<p:tagLst xmlns:p="http://schemas.openxmlformats.org/presentationml/2006/main">
  <p:tag name="AS_UNIQUEID" val="2889"/>
</p:tagLst>
</file>

<file path=ppt/tags/tag326.xml><?xml version="1.0" encoding="utf-8"?>
<p:tagLst xmlns:p="http://schemas.openxmlformats.org/presentationml/2006/main">
  <p:tag name="AS_UNIQUEID" val="2890"/>
</p:tagLst>
</file>

<file path=ppt/tags/tag327.xml><?xml version="1.0" encoding="utf-8"?>
<p:tagLst xmlns:p="http://schemas.openxmlformats.org/presentationml/2006/main">
  <p:tag name="AS_UNIQUEID" val="2891"/>
</p:tagLst>
</file>

<file path=ppt/tags/tag328.xml><?xml version="1.0" encoding="utf-8"?>
<p:tagLst xmlns:p="http://schemas.openxmlformats.org/presentationml/2006/main">
  <p:tag name="AS_UNIQUEID" val="2892"/>
</p:tagLst>
</file>

<file path=ppt/tags/tag329.xml><?xml version="1.0" encoding="utf-8"?>
<p:tagLst xmlns:p="http://schemas.openxmlformats.org/presentationml/2006/main">
  <p:tag name="AS_UNIQUEID" val="2893"/>
  <p:tag name="PA" val="v4.0.0"/>
</p:tagLst>
</file>

<file path=ppt/tags/tag33.xml><?xml version="1.0" encoding="utf-8"?>
<p:tagLst xmlns:p="http://schemas.openxmlformats.org/presentationml/2006/main">
  <p:tag name="AS_UNIQUEID" val="14864"/>
</p:tagLst>
</file>

<file path=ppt/tags/tag330.xml><?xml version="1.0" encoding="utf-8"?>
<p:tagLst xmlns:p="http://schemas.openxmlformats.org/presentationml/2006/main">
  <p:tag name="AS_UNIQUEID" val="2894"/>
</p:tagLst>
</file>

<file path=ppt/tags/tag331.xml><?xml version="1.0" encoding="utf-8"?>
<p:tagLst xmlns:p="http://schemas.openxmlformats.org/presentationml/2006/main">
  <p:tag name="AS_UNIQUEID" val="2895"/>
</p:tagLst>
</file>

<file path=ppt/tags/tag332.xml><?xml version="1.0" encoding="utf-8"?>
<p:tagLst xmlns:p="http://schemas.openxmlformats.org/presentationml/2006/main">
  <p:tag name="AS_UNIQUEID" val="2896"/>
</p:tagLst>
</file>

<file path=ppt/tags/tag333.xml><?xml version="1.0" encoding="utf-8"?>
<p:tagLst xmlns:p="http://schemas.openxmlformats.org/presentationml/2006/main">
  <p:tag name="AS_UNIQUEID" val="2897"/>
</p:tagLst>
</file>

<file path=ppt/tags/tag334.xml><?xml version="1.0" encoding="utf-8"?>
<p:tagLst xmlns:p="http://schemas.openxmlformats.org/presentationml/2006/main">
  <p:tag name="AS_UNIQUEID" val="2898"/>
</p:tagLst>
</file>

<file path=ppt/tags/tag335.xml><?xml version="1.0" encoding="utf-8"?>
<p:tagLst xmlns:p="http://schemas.openxmlformats.org/presentationml/2006/main">
  <p:tag name="AS_UNIQUEID" val="2899"/>
  <p:tag name="PA" val="v4.0.0"/>
</p:tagLst>
</file>

<file path=ppt/tags/tag336.xml><?xml version="1.0" encoding="utf-8"?>
<p:tagLst xmlns:p="http://schemas.openxmlformats.org/presentationml/2006/main">
  <p:tag name="AS_UNIQUEID" val="2900"/>
</p:tagLst>
</file>

<file path=ppt/tags/tag337.xml><?xml version="1.0" encoding="utf-8"?>
<p:tagLst xmlns:p="http://schemas.openxmlformats.org/presentationml/2006/main">
  <p:tag name="AS_UNIQUEID" val="2901"/>
</p:tagLst>
</file>

<file path=ppt/tags/tag338.xml><?xml version="1.0" encoding="utf-8"?>
<p:tagLst xmlns:p="http://schemas.openxmlformats.org/presentationml/2006/main">
  <p:tag name="AS_UNIQUEID" val="2902"/>
</p:tagLst>
</file>

<file path=ppt/tags/tag339.xml><?xml version="1.0" encoding="utf-8"?>
<p:tagLst xmlns:p="http://schemas.openxmlformats.org/presentationml/2006/main">
  <p:tag name="AS_UNIQUEID" val="2903"/>
</p:tagLst>
</file>

<file path=ppt/tags/tag34.xml><?xml version="1.0" encoding="utf-8"?>
<p:tagLst xmlns:p="http://schemas.openxmlformats.org/presentationml/2006/main">
  <p:tag name="AS_UNIQUEID" val="14866"/>
</p:tagLst>
</file>

<file path=ppt/tags/tag340.xml><?xml version="1.0" encoding="utf-8"?>
<p:tagLst xmlns:p="http://schemas.openxmlformats.org/presentationml/2006/main">
  <p:tag name="AS_UNIQUEID" val="2904"/>
</p:tagLst>
</file>

<file path=ppt/tags/tag341.xml><?xml version="1.0" encoding="utf-8"?>
<p:tagLst xmlns:p="http://schemas.openxmlformats.org/presentationml/2006/main">
  <p:tag name="AS_UNIQUEID" val="2905"/>
</p:tagLst>
</file>

<file path=ppt/tags/tag342.xml><?xml version="1.0" encoding="utf-8"?>
<p:tagLst xmlns:p="http://schemas.openxmlformats.org/presentationml/2006/main">
  <p:tag name="AS_UNIQUEID" val="2906"/>
</p:tagLst>
</file>

<file path=ppt/tags/tag343.xml><?xml version="1.0" encoding="utf-8"?>
<p:tagLst xmlns:p="http://schemas.openxmlformats.org/presentationml/2006/main">
  <p:tag name="AS_UNIQUEID" val="2907"/>
</p:tagLst>
</file>

<file path=ppt/tags/tag344.xml><?xml version="1.0" encoding="utf-8"?>
<p:tagLst xmlns:p="http://schemas.openxmlformats.org/presentationml/2006/main">
  <p:tag name="AS_UNIQUEID" val="2908"/>
</p:tagLst>
</file>

<file path=ppt/tags/tag345.xml><?xml version="1.0" encoding="utf-8"?>
<p:tagLst xmlns:p="http://schemas.openxmlformats.org/presentationml/2006/main">
  <p:tag name="AS_UNIQUEID" val="2909"/>
</p:tagLst>
</file>

<file path=ppt/tags/tag346.xml><?xml version="1.0" encoding="utf-8"?>
<p:tagLst xmlns:p="http://schemas.openxmlformats.org/presentationml/2006/main">
  <p:tag name="AS_UNIQUEID" val="2910"/>
</p:tagLst>
</file>

<file path=ppt/tags/tag347.xml><?xml version="1.0" encoding="utf-8"?>
<p:tagLst xmlns:p="http://schemas.openxmlformats.org/presentationml/2006/main">
  <p:tag name="AS_UNIQUEID" val="2911"/>
</p:tagLst>
</file>

<file path=ppt/tags/tag348.xml><?xml version="1.0" encoding="utf-8"?>
<p:tagLst xmlns:p="http://schemas.openxmlformats.org/presentationml/2006/main">
  <p:tag name="AS_UNIQUEID" val="2912"/>
</p:tagLst>
</file>

<file path=ppt/tags/tag349.xml><?xml version="1.0" encoding="utf-8"?>
<p:tagLst xmlns:p="http://schemas.openxmlformats.org/presentationml/2006/main">
  <p:tag name="AS_UNIQUEID" val="2913"/>
</p:tagLst>
</file>

<file path=ppt/tags/tag35.xml><?xml version="1.0" encoding="utf-8"?>
<p:tagLst xmlns:p="http://schemas.openxmlformats.org/presentationml/2006/main">
  <p:tag name="AS_UNIQUEID" val="14867"/>
</p:tagLst>
</file>

<file path=ppt/tags/tag350.xml><?xml version="1.0" encoding="utf-8"?>
<p:tagLst xmlns:p="http://schemas.openxmlformats.org/presentationml/2006/main">
  <p:tag name="AS_UNIQUEID" val="2914"/>
</p:tagLst>
</file>

<file path=ppt/tags/tag351.xml><?xml version="1.0" encoding="utf-8"?>
<p:tagLst xmlns:p="http://schemas.openxmlformats.org/presentationml/2006/main">
  <p:tag name="AS_UNIQUEID" val="2915"/>
  <p:tag name="PA" val="v4.0.0"/>
</p:tagLst>
</file>

<file path=ppt/tags/tag352.xml><?xml version="1.0" encoding="utf-8"?>
<p:tagLst xmlns:p="http://schemas.openxmlformats.org/presentationml/2006/main">
  <p:tag name="AS_UNIQUEID" val="2916"/>
</p:tagLst>
</file>

<file path=ppt/tags/tag353.xml><?xml version="1.0" encoding="utf-8"?>
<p:tagLst xmlns:p="http://schemas.openxmlformats.org/presentationml/2006/main">
  <p:tag name="AS_UNIQUEID" val="2917"/>
</p:tagLst>
</file>

<file path=ppt/tags/tag354.xml><?xml version="1.0" encoding="utf-8"?>
<p:tagLst xmlns:p="http://schemas.openxmlformats.org/presentationml/2006/main">
  <p:tag name="AS_UNIQUEID" val="2918"/>
</p:tagLst>
</file>

<file path=ppt/tags/tag355.xml><?xml version="1.0" encoding="utf-8"?>
<p:tagLst xmlns:p="http://schemas.openxmlformats.org/presentationml/2006/main">
  <p:tag name="AS_UNIQUEID" val="2919"/>
</p:tagLst>
</file>

<file path=ppt/tags/tag356.xml><?xml version="1.0" encoding="utf-8"?>
<p:tagLst xmlns:p="http://schemas.openxmlformats.org/presentationml/2006/main">
  <p:tag name="AS_UNIQUEID" val="2920"/>
</p:tagLst>
</file>

<file path=ppt/tags/tag357.xml><?xml version="1.0" encoding="utf-8"?>
<p:tagLst xmlns:p="http://schemas.openxmlformats.org/presentationml/2006/main">
  <p:tag name="AS_UNIQUEID" val="2921"/>
</p:tagLst>
</file>

<file path=ppt/tags/tag358.xml><?xml version="1.0" encoding="utf-8"?>
<p:tagLst xmlns:p="http://schemas.openxmlformats.org/presentationml/2006/main">
  <p:tag name="AS_UNIQUEID" val="2922"/>
</p:tagLst>
</file>

<file path=ppt/tags/tag359.xml><?xml version="1.0" encoding="utf-8"?>
<p:tagLst xmlns:p="http://schemas.openxmlformats.org/presentationml/2006/main">
  <p:tag name="AS_UNIQUEID" val="2923"/>
</p:tagLst>
</file>

<file path=ppt/tags/tag36.xml><?xml version="1.0" encoding="utf-8"?>
<p:tagLst xmlns:p="http://schemas.openxmlformats.org/presentationml/2006/main">
  <p:tag name="AS_UNIQUEID" val="14868"/>
</p:tagLst>
</file>

<file path=ppt/tags/tag360.xml><?xml version="1.0" encoding="utf-8"?>
<p:tagLst xmlns:p="http://schemas.openxmlformats.org/presentationml/2006/main">
  <p:tag name="AS_UNIQUEID" val="3198"/>
</p:tagLst>
</file>

<file path=ppt/tags/tag361.xml><?xml version="1.0" encoding="utf-8"?>
<p:tagLst xmlns:p="http://schemas.openxmlformats.org/presentationml/2006/main">
  <p:tag name="KSO_WM_SPECIAL_SOURCE" val="bdnull"/>
</p:tagLst>
</file>

<file path=ppt/tags/tag362.xml><?xml version="1.0" encoding="utf-8"?>
<p:tagLst xmlns:p="http://schemas.openxmlformats.org/presentationml/2006/main">
  <p:tag name="AS_UNIQUEID" val="1892"/>
</p:tagLst>
</file>

<file path=ppt/tags/tag363.xml><?xml version="1.0" encoding="utf-8"?>
<p:tagLst xmlns:p="http://schemas.openxmlformats.org/presentationml/2006/main">
  <p:tag name="AS_UNIQUEID" val="1893"/>
</p:tagLst>
</file>

<file path=ppt/tags/tag364.xml><?xml version="1.0" encoding="utf-8"?>
<p:tagLst xmlns:p="http://schemas.openxmlformats.org/presentationml/2006/main">
  <p:tag name="AS_UNIQUEID" val="1894"/>
</p:tagLst>
</file>

<file path=ppt/tags/tag365.xml><?xml version="1.0" encoding="utf-8"?>
<p:tagLst xmlns:p="http://schemas.openxmlformats.org/presentationml/2006/main">
  <p:tag name="AS_UNIQUEID" val="2580"/>
</p:tagLst>
</file>

<file path=ppt/tags/tag366.xml><?xml version="1.0" encoding="utf-8"?>
<p:tagLst xmlns:p="http://schemas.openxmlformats.org/presentationml/2006/main">
  <p:tag name="AS_UNIQUEID" val="2581"/>
</p:tagLst>
</file>

<file path=ppt/tags/tag367.xml><?xml version="1.0" encoding="utf-8"?>
<p:tagLst xmlns:p="http://schemas.openxmlformats.org/presentationml/2006/main">
  <p:tag name="AS_UNIQUEID" val="2582"/>
</p:tagLst>
</file>

<file path=ppt/tags/tag368.xml><?xml version="1.0" encoding="utf-8"?>
<p:tagLst xmlns:p="http://schemas.openxmlformats.org/presentationml/2006/main">
  <p:tag name="AS_UNIQUEID" val="2583"/>
</p:tagLst>
</file>

<file path=ppt/tags/tag369.xml><?xml version="1.0" encoding="utf-8"?>
<p:tagLst xmlns:p="http://schemas.openxmlformats.org/presentationml/2006/main">
  <p:tag name="AS_UNIQUEID" val="2584"/>
</p:tagLst>
</file>

<file path=ppt/tags/tag37.xml><?xml version="1.0" encoding="utf-8"?>
<p:tagLst xmlns:p="http://schemas.openxmlformats.org/presentationml/2006/main">
  <p:tag name="AS_UNIQUEID" val="14870"/>
</p:tagLst>
</file>

<file path=ppt/tags/tag370.xml><?xml version="1.0" encoding="utf-8"?>
<p:tagLst xmlns:p="http://schemas.openxmlformats.org/presentationml/2006/main">
  <p:tag name="AS_UNIQUEID" val="2585"/>
</p:tagLst>
</file>

<file path=ppt/tags/tag371.xml><?xml version="1.0" encoding="utf-8"?>
<p:tagLst xmlns:p="http://schemas.openxmlformats.org/presentationml/2006/main">
  <p:tag name="AS_UNIQUEID" val="2586"/>
</p:tagLst>
</file>

<file path=ppt/tags/tag372.xml><?xml version="1.0" encoding="utf-8"?>
<p:tagLst xmlns:p="http://schemas.openxmlformats.org/presentationml/2006/main">
  <p:tag name="AS_UNIQUEID" val="2587"/>
</p:tagLst>
</file>

<file path=ppt/tags/tag373.xml><?xml version="1.0" encoding="utf-8"?>
<p:tagLst xmlns:p="http://schemas.openxmlformats.org/presentationml/2006/main">
  <p:tag name="AS_UNIQUEID" val="2588"/>
</p:tagLst>
</file>

<file path=ppt/tags/tag374.xml><?xml version="1.0" encoding="utf-8"?>
<p:tagLst xmlns:p="http://schemas.openxmlformats.org/presentationml/2006/main">
  <p:tag name="AS_UNIQUEID" val="2589"/>
</p:tagLst>
</file>

<file path=ppt/tags/tag375.xml><?xml version="1.0" encoding="utf-8"?>
<p:tagLst xmlns:p="http://schemas.openxmlformats.org/presentationml/2006/main">
  <p:tag name="AS_UNIQUEID" val="9390"/>
</p:tagLst>
</file>

<file path=ppt/tags/tag376.xml><?xml version="1.0" encoding="utf-8"?>
<p:tagLst xmlns:p="http://schemas.openxmlformats.org/presentationml/2006/main">
  <p:tag name="AS_UNIQUEID" val="9515"/>
</p:tagLst>
</file>

<file path=ppt/tags/tag377.xml><?xml version="1.0" encoding="utf-8"?>
<p:tagLst xmlns:p="http://schemas.openxmlformats.org/presentationml/2006/main">
  <p:tag name="KSO_WM_SPECIAL_SOURCE" val="bdnull"/>
</p:tagLst>
</file>

<file path=ppt/tags/tag378.xml><?xml version="1.0" encoding="utf-8"?>
<p:tagLst xmlns:p="http://schemas.openxmlformats.org/presentationml/2006/main">
  <p:tag name="AS_UNIQUEID" val="2576"/>
</p:tagLst>
</file>

<file path=ppt/tags/tag379.xml><?xml version="1.0" encoding="utf-8"?>
<p:tagLst xmlns:p="http://schemas.openxmlformats.org/presentationml/2006/main">
  <p:tag name="AS_UNIQUEID" val="2577"/>
</p:tagLst>
</file>

<file path=ppt/tags/tag38.xml><?xml version="1.0" encoding="utf-8"?>
<p:tagLst xmlns:p="http://schemas.openxmlformats.org/presentationml/2006/main">
  <p:tag name="AS_UNIQUEID" val="14871"/>
</p:tagLst>
</file>

<file path=ppt/tags/tag380.xml><?xml version="1.0" encoding="utf-8"?>
<p:tagLst xmlns:p="http://schemas.openxmlformats.org/presentationml/2006/main">
  <p:tag name="AS_UNIQUEID" val="2578"/>
</p:tagLst>
</file>

<file path=ppt/tags/tag381.xml><?xml version="1.0" encoding="utf-8"?>
<p:tagLst xmlns:p="http://schemas.openxmlformats.org/presentationml/2006/main">
  <p:tag name="AS_UNIQUEID" val="8204"/>
</p:tagLst>
</file>

<file path=ppt/tags/tag382.xml><?xml version="1.0" encoding="utf-8"?>
<p:tagLst xmlns:p="http://schemas.openxmlformats.org/presentationml/2006/main">
  <p:tag name="AS_UNIQUEID" val="8205"/>
</p:tagLst>
</file>

<file path=ppt/tags/tag383.xml><?xml version="1.0" encoding="utf-8"?>
<p:tagLst xmlns:p="http://schemas.openxmlformats.org/presentationml/2006/main">
  <p:tag name="AS_UNIQUEID" val="8206"/>
</p:tagLst>
</file>

<file path=ppt/tags/tag384.xml><?xml version="1.0" encoding="utf-8"?>
<p:tagLst xmlns:p="http://schemas.openxmlformats.org/presentationml/2006/main">
  <p:tag name="AS_UNIQUEID" val="8207"/>
</p:tagLst>
</file>

<file path=ppt/tags/tag385.xml><?xml version="1.0" encoding="utf-8"?>
<p:tagLst xmlns:p="http://schemas.openxmlformats.org/presentationml/2006/main">
  <p:tag name="AS_UNIQUEID" val="8208"/>
</p:tagLst>
</file>

<file path=ppt/tags/tag386.xml><?xml version="1.0" encoding="utf-8"?>
<p:tagLst xmlns:p="http://schemas.openxmlformats.org/presentationml/2006/main">
  <p:tag name="AS_UNIQUEID" val="8209"/>
</p:tagLst>
</file>

<file path=ppt/tags/tag387.xml><?xml version="1.0" encoding="utf-8"?>
<p:tagLst xmlns:p="http://schemas.openxmlformats.org/presentationml/2006/main">
  <p:tag name="AS_UNIQUEID" val="8210"/>
</p:tagLst>
</file>

<file path=ppt/tags/tag388.xml><?xml version="1.0" encoding="utf-8"?>
<p:tagLst xmlns:p="http://schemas.openxmlformats.org/presentationml/2006/main">
  <p:tag name="AS_UNIQUEID" val="8211"/>
</p:tagLst>
</file>

<file path=ppt/tags/tag389.xml><?xml version="1.0" encoding="utf-8"?>
<p:tagLst xmlns:p="http://schemas.openxmlformats.org/presentationml/2006/main">
  <p:tag name="AS_UNIQUEID" val="8212"/>
</p:tagLst>
</file>

<file path=ppt/tags/tag39.xml><?xml version="1.0" encoding="utf-8"?>
<p:tagLst xmlns:p="http://schemas.openxmlformats.org/presentationml/2006/main">
  <p:tag name="AS_UNIQUEID" val="14872"/>
</p:tagLst>
</file>

<file path=ppt/tags/tag390.xml><?xml version="1.0" encoding="utf-8"?>
<p:tagLst xmlns:p="http://schemas.openxmlformats.org/presentationml/2006/main">
  <p:tag name="AS_UNIQUEID" val="1285"/>
</p:tagLst>
</file>

<file path=ppt/tags/tag391.xml><?xml version="1.0" encoding="utf-8"?>
<p:tagLst xmlns:p="http://schemas.openxmlformats.org/presentationml/2006/main">
  <p:tag name="AS_UNIQUEID" val="8213"/>
</p:tagLst>
</file>

<file path=ppt/tags/tag392.xml><?xml version="1.0" encoding="utf-8"?>
<p:tagLst xmlns:p="http://schemas.openxmlformats.org/presentationml/2006/main">
  <p:tag name="KSO_WM_SPECIAL_SOURCE" val="bdnull"/>
</p:tagLst>
</file>

<file path=ppt/tags/tag393.xml><?xml version="1.0" encoding="utf-8"?>
<p:tagLst xmlns:p="http://schemas.openxmlformats.org/presentationml/2006/main">
  <p:tag name="AS_UNIQUEID" val="8200"/>
</p:tagLst>
</file>

<file path=ppt/tags/tag394.xml><?xml version="1.0" encoding="utf-8"?>
<p:tagLst xmlns:p="http://schemas.openxmlformats.org/presentationml/2006/main">
  <p:tag name="AS_UNIQUEID" val="8201"/>
</p:tagLst>
</file>

<file path=ppt/tags/tag395.xml><?xml version="1.0" encoding="utf-8"?>
<p:tagLst xmlns:p="http://schemas.openxmlformats.org/presentationml/2006/main">
  <p:tag name="AS_UNIQUEID" val="8202"/>
</p:tagLst>
</file>

<file path=ppt/tags/tag396.xml><?xml version="1.0" encoding="utf-8"?>
<p:tagLst xmlns:p="http://schemas.openxmlformats.org/presentationml/2006/main">
  <p:tag name="AS_UNIQUEID" val="3207"/>
</p:tagLst>
</file>

<file path=ppt/tags/tag397.xml><?xml version="1.0" encoding="utf-8"?>
<p:tagLst xmlns:p="http://schemas.openxmlformats.org/presentationml/2006/main">
  <p:tag name="AS_UNIQUEID" val="3208"/>
</p:tagLst>
</file>

<file path=ppt/tags/tag398.xml><?xml version="1.0" encoding="utf-8"?>
<p:tagLst xmlns:p="http://schemas.openxmlformats.org/presentationml/2006/main">
  <p:tag name="AS_UNIQUEID" val="3209"/>
</p:tagLst>
</file>

<file path=ppt/tags/tag399.xml><?xml version="1.0" encoding="utf-8"?>
<p:tagLst xmlns:p="http://schemas.openxmlformats.org/presentationml/2006/main">
  <p:tag name="AS_UNIQUEID" val="1137"/>
</p:tagLst>
</file>

<file path=ppt/tags/tag4.xml><?xml version="1.0" encoding="utf-8"?>
<p:tagLst xmlns:p="http://schemas.openxmlformats.org/presentationml/2006/main">
  <p:tag name="AS_UNIQUEID" val="14830"/>
</p:tagLst>
</file>

<file path=ppt/tags/tag40.xml><?xml version="1.0" encoding="utf-8"?>
<p:tagLst xmlns:p="http://schemas.openxmlformats.org/presentationml/2006/main">
  <p:tag name="AS_UNIQUEID" val="14873"/>
</p:tagLst>
</file>

<file path=ppt/tags/tag400.xml><?xml version="1.0" encoding="utf-8"?>
<p:tagLst xmlns:p="http://schemas.openxmlformats.org/presentationml/2006/main">
  <p:tag name="KSO_WM_SPECIAL_SOURCE" val="bdnull"/>
</p:tagLst>
</file>

<file path=ppt/tags/tag401.xml><?xml version="1.0" encoding="utf-8"?>
<p:tagLst xmlns:p="http://schemas.openxmlformats.org/presentationml/2006/main">
  <p:tag name="AS_UNIQUEID" val="7446"/>
</p:tagLst>
</file>

<file path=ppt/tags/tag402.xml><?xml version="1.0" encoding="utf-8"?>
<p:tagLst xmlns:p="http://schemas.openxmlformats.org/presentationml/2006/main">
  <p:tag name="AS_UNIQUEID" val="7447"/>
</p:tagLst>
</file>

<file path=ppt/tags/tag403.xml><?xml version="1.0" encoding="utf-8"?>
<p:tagLst xmlns:p="http://schemas.openxmlformats.org/presentationml/2006/main">
  <p:tag name="AS_UNIQUEID" val="7448"/>
</p:tagLst>
</file>

<file path=ppt/tags/tag404.xml><?xml version="1.0" encoding="utf-8"?>
<p:tagLst xmlns:p="http://schemas.openxmlformats.org/presentationml/2006/main">
  <p:tag name="AS_UNIQUEID" val="7449"/>
</p:tagLst>
</file>

<file path=ppt/tags/tag405.xml><?xml version="1.0" encoding="utf-8"?>
<p:tagLst xmlns:p="http://schemas.openxmlformats.org/presentationml/2006/main">
  <p:tag name="AS_UNIQUEID" val="7450"/>
</p:tagLst>
</file>

<file path=ppt/tags/tag406.xml><?xml version="1.0" encoding="utf-8"?>
<p:tagLst xmlns:p="http://schemas.openxmlformats.org/presentationml/2006/main">
  <p:tag name="AS_UNIQUEID" val="7451"/>
</p:tagLst>
</file>

<file path=ppt/tags/tag407.xml><?xml version="1.0" encoding="utf-8"?>
<p:tagLst xmlns:p="http://schemas.openxmlformats.org/presentationml/2006/main">
  <p:tag name="AS_UNIQUEID" val="7452"/>
</p:tagLst>
</file>

<file path=ppt/tags/tag408.xml><?xml version="1.0" encoding="utf-8"?>
<p:tagLst xmlns:p="http://schemas.openxmlformats.org/presentationml/2006/main">
  <p:tag name="AS_UNIQUEID" val="7453"/>
</p:tagLst>
</file>

<file path=ppt/tags/tag409.xml><?xml version="1.0" encoding="utf-8"?>
<p:tagLst xmlns:p="http://schemas.openxmlformats.org/presentationml/2006/main">
  <p:tag name="AS_UNIQUEID" val="7454"/>
</p:tagLst>
</file>

<file path=ppt/tags/tag41.xml><?xml version="1.0" encoding="utf-8"?>
<p:tagLst xmlns:p="http://schemas.openxmlformats.org/presentationml/2006/main">
  <p:tag name="AS_UNIQUEID" val="14874"/>
</p:tagLst>
</file>

<file path=ppt/tags/tag410.xml><?xml version="1.0" encoding="utf-8"?>
<p:tagLst xmlns:p="http://schemas.openxmlformats.org/presentationml/2006/main">
  <p:tag name="AS_UNIQUEID" val="7455"/>
</p:tagLst>
</file>

<file path=ppt/tags/tag411.xml><?xml version="1.0" encoding="utf-8"?>
<p:tagLst xmlns:p="http://schemas.openxmlformats.org/presentationml/2006/main">
  <p:tag name="AS_UNIQUEID" val="7456"/>
</p:tagLst>
</file>

<file path=ppt/tags/tag412.xml><?xml version="1.0" encoding="utf-8"?>
<p:tagLst xmlns:p="http://schemas.openxmlformats.org/presentationml/2006/main">
  <p:tag name="AS_UNIQUEID" val="7457"/>
</p:tagLst>
</file>

<file path=ppt/tags/tag413.xml><?xml version="1.0" encoding="utf-8"?>
<p:tagLst xmlns:p="http://schemas.openxmlformats.org/presentationml/2006/main">
  <p:tag name="AS_UNIQUEID" val="7458"/>
</p:tagLst>
</file>

<file path=ppt/tags/tag414.xml><?xml version="1.0" encoding="utf-8"?>
<p:tagLst xmlns:p="http://schemas.openxmlformats.org/presentationml/2006/main">
  <p:tag name="AS_UNIQUEID" val="7459"/>
</p:tagLst>
</file>

<file path=ppt/tags/tag415.xml><?xml version="1.0" encoding="utf-8"?>
<p:tagLst xmlns:p="http://schemas.openxmlformats.org/presentationml/2006/main">
  <p:tag name="AS_UNIQUEID" val="7460"/>
</p:tagLst>
</file>

<file path=ppt/tags/tag416.xml><?xml version="1.0" encoding="utf-8"?>
<p:tagLst xmlns:p="http://schemas.openxmlformats.org/presentationml/2006/main">
  <p:tag name="AS_UNIQUEID" val="7461"/>
</p:tagLst>
</file>

<file path=ppt/tags/tag417.xml><?xml version="1.0" encoding="utf-8"?>
<p:tagLst xmlns:p="http://schemas.openxmlformats.org/presentationml/2006/main">
  <p:tag name="AS_UNIQUEID" val="7462"/>
</p:tagLst>
</file>

<file path=ppt/tags/tag418.xml><?xml version="1.0" encoding="utf-8"?>
<p:tagLst xmlns:p="http://schemas.openxmlformats.org/presentationml/2006/main">
  <p:tag name="AS_UNIQUEID" val="7463"/>
</p:tagLst>
</file>

<file path=ppt/tags/tag419.xml><?xml version="1.0" encoding="utf-8"?>
<p:tagLst xmlns:p="http://schemas.openxmlformats.org/presentationml/2006/main">
  <p:tag name="AS_UNIQUEID" val="7464"/>
</p:tagLst>
</file>

<file path=ppt/tags/tag42.xml><?xml version="1.0" encoding="utf-8"?>
<p:tagLst xmlns:p="http://schemas.openxmlformats.org/presentationml/2006/main">
  <p:tag name="AS_UNIQUEID" val="14875"/>
</p:tagLst>
</file>

<file path=ppt/tags/tag420.xml><?xml version="1.0" encoding="utf-8"?>
<p:tagLst xmlns:p="http://schemas.openxmlformats.org/presentationml/2006/main">
  <p:tag name="AS_UNIQUEID" val="7465"/>
</p:tagLst>
</file>

<file path=ppt/tags/tag421.xml><?xml version="1.0" encoding="utf-8"?>
<p:tagLst xmlns:p="http://schemas.openxmlformats.org/presentationml/2006/main">
  <p:tag name="AS_UNIQUEID" val="7466"/>
</p:tagLst>
</file>

<file path=ppt/tags/tag422.xml><?xml version="1.0" encoding="utf-8"?>
<p:tagLst xmlns:p="http://schemas.openxmlformats.org/presentationml/2006/main">
  <p:tag name="AS_UNIQUEID" val="7467"/>
</p:tagLst>
</file>

<file path=ppt/tags/tag423.xml><?xml version="1.0" encoding="utf-8"?>
<p:tagLst xmlns:p="http://schemas.openxmlformats.org/presentationml/2006/main">
  <p:tag name="AS_UNIQUEID" val="7468"/>
</p:tagLst>
</file>

<file path=ppt/tags/tag424.xml><?xml version="1.0" encoding="utf-8"?>
<p:tagLst xmlns:p="http://schemas.openxmlformats.org/presentationml/2006/main">
  <p:tag name="AS_UNIQUEID" val="7469"/>
</p:tagLst>
</file>

<file path=ppt/tags/tag425.xml><?xml version="1.0" encoding="utf-8"?>
<p:tagLst xmlns:p="http://schemas.openxmlformats.org/presentationml/2006/main">
  <p:tag name="AS_UNIQUEID" val="7470"/>
</p:tagLst>
</file>

<file path=ppt/tags/tag426.xml><?xml version="1.0" encoding="utf-8"?>
<p:tagLst xmlns:p="http://schemas.openxmlformats.org/presentationml/2006/main">
  <p:tag name="AS_UNIQUEID" val="7471"/>
</p:tagLst>
</file>

<file path=ppt/tags/tag427.xml><?xml version="1.0" encoding="utf-8"?>
<p:tagLst xmlns:p="http://schemas.openxmlformats.org/presentationml/2006/main">
  <p:tag name="AS_UNIQUEID" val="12586"/>
</p:tagLst>
</file>

<file path=ppt/tags/tag428.xml><?xml version="1.0" encoding="utf-8"?>
<p:tagLst xmlns:p="http://schemas.openxmlformats.org/presentationml/2006/main">
  <p:tag name="AS_UNIQUEID" val="7442"/>
</p:tagLst>
</file>

<file path=ppt/tags/tag429.xml><?xml version="1.0" encoding="utf-8"?>
<p:tagLst xmlns:p="http://schemas.openxmlformats.org/presentationml/2006/main">
  <p:tag name="AS_UNIQUEID" val="7443"/>
</p:tagLst>
</file>

<file path=ppt/tags/tag43.xml><?xml version="1.0" encoding="utf-8"?>
<p:tagLst xmlns:p="http://schemas.openxmlformats.org/presentationml/2006/main">
  <p:tag name="AS_UNIQUEID" val="14877"/>
</p:tagLst>
</file>

<file path=ppt/tags/tag430.xml><?xml version="1.0" encoding="utf-8"?>
<p:tagLst xmlns:p="http://schemas.openxmlformats.org/presentationml/2006/main">
  <p:tag name="AS_UNIQUEID" val="7444"/>
</p:tagLst>
</file>

<file path=ppt/tags/tag431.xml><?xml version="1.0" encoding="utf-8"?>
<p:tagLst xmlns:p="http://schemas.openxmlformats.org/presentationml/2006/main">
  <p:tag name="AS_UNIQUEID" val="12249"/>
</p:tagLst>
</file>

<file path=ppt/tags/tag432.xml><?xml version="1.0" encoding="utf-8"?>
<p:tagLst xmlns:p="http://schemas.openxmlformats.org/presentationml/2006/main">
  <p:tag name="AS_UNIQUEID" val="2631"/>
</p:tagLst>
</file>

<file path=ppt/tags/tag433.xml><?xml version="1.0" encoding="utf-8"?>
<p:tagLst xmlns:p="http://schemas.openxmlformats.org/presentationml/2006/main">
  <p:tag name="AS_UNIQUEID" val="2632"/>
</p:tagLst>
</file>

<file path=ppt/tags/tag434.xml><?xml version="1.0" encoding="utf-8"?>
<p:tagLst xmlns:p="http://schemas.openxmlformats.org/presentationml/2006/main">
  <p:tag name="AS_UNIQUEID" val="12250"/>
</p:tagLst>
</file>

<file path=ppt/tags/tag435.xml><?xml version="1.0" encoding="utf-8"?>
<p:tagLst xmlns:p="http://schemas.openxmlformats.org/presentationml/2006/main">
  <p:tag name="AS_UNIQUEID" val="12251"/>
</p:tagLst>
</file>

<file path=ppt/tags/tag436.xml><?xml version="1.0" encoding="utf-8"?>
<p:tagLst xmlns:p="http://schemas.openxmlformats.org/presentationml/2006/main">
  <p:tag name="AS_UNIQUEID" val="12252"/>
</p:tagLst>
</file>

<file path=ppt/tags/tag437.xml><?xml version="1.0" encoding="utf-8"?>
<p:tagLst xmlns:p="http://schemas.openxmlformats.org/presentationml/2006/main">
  <p:tag name="AS_UNIQUEID" val="12254"/>
</p:tagLst>
</file>

<file path=ppt/tags/tag438.xml><?xml version="1.0" encoding="utf-8"?>
<p:tagLst xmlns:p="http://schemas.openxmlformats.org/presentationml/2006/main">
  <p:tag name="AS_UNIQUEID" val="2631"/>
</p:tagLst>
</file>

<file path=ppt/tags/tag439.xml><?xml version="1.0" encoding="utf-8"?>
<p:tagLst xmlns:p="http://schemas.openxmlformats.org/presentationml/2006/main">
  <p:tag name="AS_UNIQUEID" val="12255"/>
</p:tagLst>
</file>

<file path=ppt/tags/tag44.xml><?xml version="1.0" encoding="utf-8"?>
<p:tagLst xmlns:p="http://schemas.openxmlformats.org/presentationml/2006/main">
  <p:tag name="AS_UNIQUEID" val="14878"/>
</p:tagLst>
</file>

<file path=ppt/tags/tag440.xml><?xml version="1.0" encoding="utf-8"?>
<p:tagLst xmlns:p="http://schemas.openxmlformats.org/presentationml/2006/main">
  <p:tag name="AS_UNIQUEID" val="2632"/>
</p:tagLst>
</file>

<file path=ppt/tags/tag441.xml><?xml version="1.0" encoding="utf-8"?>
<p:tagLst xmlns:p="http://schemas.openxmlformats.org/presentationml/2006/main">
  <p:tag name="AS_UNIQUEID" val="12256"/>
</p:tagLst>
</file>

<file path=ppt/tags/tag442.xml><?xml version="1.0" encoding="utf-8"?>
<p:tagLst xmlns:p="http://schemas.openxmlformats.org/presentationml/2006/main">
  <p:tag name="AS_UNIQUEID" val="12257"/>
</p:tagLst>
</file>

<file path=ppt/tags/tag443.xml><?xml version="1.0" encoding="utf-8"?>
<p:tagLst xmlns:p="http://schemas.openxmlformats.org/presentationml/2006/main">
  <p:tag name="AS_UNIQUEID" val="12259"/>
</p:tagLst>
</file>

<file path=ppt/tags/tag444.xml><?xml version="1.0" encoding="utf-8"?>
<p:tagLst xmlns:p="http://schemas.openxmlformats.org/presentationml/2006/main">
  <p:tag name="AS_UNIQUEID" val="2631"/>
</p:tagLst>
</file>

<file path=ppt/tags/tag445.xml><?xml version="1.0" encoding="utf-8"?>
<p:tagLst xmlns:p="http://schemas.openxmlformats.org/presentationml/2006/main">
  <p:tag name="AS_UNIQUEID" val="12260"/>
</p:tagLst>
</file>

<file path=ppt/tags/tag446.xml><?xml version="1.0" encoding="utf-8"?>
<p:tagLst xmlns:p="http://schemas.openxmlformats.org/presentationml/2006/main">
  <p:tag name="AS_UNIQUEID" val="2632"/>
</p:tagLst>
</file>

<file path=ppt/tags/tag447.xml><?xml version="1.0" encoding="utf-8"?>
<p:tagLst xmlns:p="http://schemas.openxmlformats.org/presentationml/2006/main">
  <p:tag name="AS_UNIQUEID" val="12261"/>
</p:tagLst>
</file>

<file path=ppt/tags/tag448.xml><?xml version="1.0" encoding="utf-8"?>
<p:tagLst xmlns:p="http://schemas.openxmlformats.org/presentationml/2006/main">
  <p:tag name="AS_UNIQUEID" val="12262"/>
</p:tagLst>
</file>

<file path=ppt/tags/tag449.xml><?xml version="1.0" encoding="utf-8"?>
<p:tagLst xmlns:p="http://schemas.openxmlformats.org/presentationml/2006/main">
  <p:tag name="AS_UNIQUEID" val="12712"/>
</p:tagLst>
</file>

<file path=ppt/tags/tag45.xml><?xml version="1.0" encoding="utf-8"?>
<p:tagLst xmlns:p="http://schemas.openxmlformats.org/presentationml/2006/main">
  <p:tag name="AS_UNIQUEID" val="14879"/>
</p:tagLst>
</file>

<file path=ppt/tags/tag450.xml><?xml version="1.0" encoding="utf-8"?>
<p:tagLst xmlns:p="http://schemas.openxmlformats.org/presentationml/2006/main">
  <p:tag name="AS_UNIQUEID" val="14903"/>
</p:tagLst>
</file>

<file path=ppt/tags/tag451.xml><?xml version="1.0" encoding="utf-8"?>
<p:tagLst xmlns:p="http://schemas.openxmlformats.org/presentationml/2006/main">
  <p:tag name="AS_UNIQUEID" val="14904"/>
</p:tagLst>
</file>

<file path=ppt/tags/tag452.xml><?xml version="1.0" encoding="utf-8"?>
<p:tagLst xmlns:p="http://schemas.openxmlformats.org/presentationml/2006/main">
  <p:tag name="AS_UNIQUEID" val="14905"/>
</p:tagLst>
</file>

<file path=ppt/tags/tag453.xml><?xml version="1.0" encoding="utf-8"?>
<p:tagLst xmlns:p="http://schemas.openxmlformats.org/presentationml/2006/main">
  <p:tag name="AS_UNIQUEID" val="14906"/>
</p:tagLst>
</file>

<file path=ppt/tags/tag454.xml><?xml version="1.0" encoding="utf-8"?>
<p:tagLst xmlns:p="http://schemas.openxmlformats.org/presentationml/2006/main">
  <p:tag name="AS_UNIQUEID" val="14907"/>
</p:tagLst>
</file>

<file path=ppt/tags/tag455.xml><?xml version="1.0" encoding="utf-8"?>
<p:tagLst xmlns:p="http://schemas.openxmlformats.org/presentationml/2006/main">
  <p:tag name="AS_UNIQUEID" val="14908"/>
</p:tagLst>
</file>

<file path=ppt/tags/tag456.xml><?xml version="1.0" encoding="utf-8"?>
<p:tagLst xmlns:p="http://schemas.openxmlformats.org/presentationml/2006/main">
  <p:tag name="AS_OS" val="Unix 3.10 unknown"/>
  <p:tag name="AS_RELEASE_DATE" val="2023.03.31"/>
  <p:tag name="AS_TITLE" val="Aspose.Slides for Java"/>
  <p:tag name="AS_VERSION" val="23.3"/>
  <p:tag name="COMMONDATA" val="eyJoZGlkIjoiNjEyMjU2MjJhZjc1MmI2ZDVkNWMyZmI3OTA3NTZiM2MifQ=="/>
  <p:tag name="commondata" val="eyJoZGlkIjoiMGY3YmJkYWQ1MjJlOGFkMTcwNGI1N2YyMWYxMzUxZWMifQ=="/>
</p:tagLst>
</file>

<file path=ppt/tags/tag46.xml><?xml version="1.0" encoding="utf-8"?>
<p:tagLst xmlns:p="http://schemas.openxmlformats.org/presentationml/2006/main">
  <p:tag name="AS_UNIQUEID" val="14880"/>
</p:tagLst>
</file>

<file path=ppt/tags/tag47.xml><?xml version="1.0" encoding="utf-8"?>
<p:tagLst xmlns:p="http://schemas.openxmlformats.org/presentationml/2006/main">
  <p:tag name="AS_UNIQUEID" val="14881"/>
</p:tagLst>
</file>

<file path=ppt/tags/tag48.xml><?xml version="1.0" encoding="utf-8"?>
<p:tagLst xmlns:p="http://schemas.openxmlformats.org/presentationml/2006/main">
  <p:tag name="AS_UNIQUEID" val="14882"/>
</p:tagLst>
</file>

<file path=ppt/tags/tag49.xml><?xml version="1.0" encoding="utf-8"?>
<p:tagLst xmlns:p="http://schemas.openxmlformats.org/presentationml/2006/main">
  <p:tag name="AS_UNIQUEID" val="14884"/>
</p:tagLst>
</file>

<file path=ppt/tags/tag5.xml><?xml version="1.0" encoding="utf-8"?>
<p:tagLst xmlns:p="http://schemas.openxmlformats.org/presentationml/2006/main">
  <p:tag name="AS_UNIQUEID" val="14831"/>
</p:tagLst>
</file>

<file path=ppt/tags/tag50.xml><?xml version="1.0" encoding="utf-8"?>
<p:tagLst xmlns:p="http://schemas.openxmlformats.org/presentationml/2006/main">
  <p:tag name="AS_UNIQUEID" val="14885"/>
</p:tagLst>
</file>

<file path=ppt/tags/tag51.xml><?xml version="1.0" encoding="utf-8"?>
<p:tagLst xmlns:p="http://schemas.openxmlformats.org/presentationml/2006/main">
  <p:tag name="AS_UNIQUEID" val="14886"/>
</p:tagLst>
</file>

<file path=ppt/tags/tag52.xml><?xml version="1.0" encoding="utf-8"?>
<p:tagLst xmlns:p="http://schemas.openxmlformats.org/presentationml/2006/main">
  <p:tag name="AS_UNIQUEID" val="14887"/>
</p:tagLst>
</file>

<file path=ppt/tags/tag53.xml><?xml version="1.0" encoding="utf-8"?>
<p:tagLst xmlns:p="http://schemas.openxmlformats.org/presentationml/2006/main">
  <p:tag name="AS_UNIQUEID" val="14888"/>
</p:tagLst>
</file>

<file path=ppt/tags/tag54.xml><?xml version="1.0" encoding="utf-8"?>
<p:tagLst xmlns:p="http://schemas.openxmlformats.org/presentationml/2006/main">
  <p:tag name="AS_UNIQUEID" val="14890"/>
</p:tagLst>
</file>

<file path=ppt/tags/tag55.xml><?xml version="1.0" encoding="utf-8"?>
<p:tagLst xmlns:p="http://schemas.openxmlformats.org/presentationml/2006/main">
  <p:tag name="AS_UNIQUEID" val="14891"/>
</p:tagLst>
</file>

<file path=ppt/tags/tag56.xml><?xml version="1.0" encoding="utf-8"?>
<p:tagLst xmlns:p="http://schemas.openxmlformats.org/presentationml/2006/main">
  <p:tag name="AS_UNIQUEID" val="14892"/>
</p:tagLst>
</file>

<file path=ppt/tags/tag57.xml><?xml version="1.0" encoding="utf-8"?>
<p:tagLst xmlns:p="http://schemas.openxmlformats.org/presentationml/2006/main">
  <p:tag name="AS_UNIQUEID" val="14893"/>
</p:tagLst>
</file>

<file path=ppt/tags/tag58.xml><?xml version="1.0" encoding="utf-8"?>
<p:tagLst xmlns:p="http://schemas.openxmlformats.org/presentationml/2006/main">
  <p:tag name="AS_UNIQUEID" val="14894"/>
</p:tagLst>
</file>

<file path=ppt/tags/tag59.xml><?xml version="1.0" encoding="utf-8"?>
<p:tagLst xmlns:p="http://schemas.openxmlformats.org/presentationml/2006/main">
  <p:tag name="AS_UNIQUEID" val="14896"/>
</p:tagLst>
</file>

<file path=ppt/tags/tag6.xml><?xml version="1.0" encoding="utf-8"?>
<p:tagLst xmlns:p="http://schemas.openxmlformats.org/presentationml/2006/main">
  <p:tag name="AS_UNIQUEID" val="14833"/>
</p:tagLst>
</file>

<file path=ppt/tags/tag60.xml><?xml version="1.0" encoding="utf-8"?>
<p:tagLst xmlns:p="http://schemas.openxmlformats.org/presentationml/2006/main">
  <p:tag name="AS_UNIQUEID" val="14897"/>
</p:tagLst>
</file>

<file path=ppt/tags/tag61.xml><?xml version="1.0" encoding="utf-8"?>
<p:tagLst xmlns:p="http://schemas.openxmlformats.org/presentationml/2006/main">
  <p:tag name="AS_UNIQUEID" val="14898"/>
</p:tagLst>
</file>

<file path=ppt/tags/tag62.xml><?xml version="1.0" encoding="utf-8"?>
<p:tagLst xmlns:p="http://schemas.openxmlformats.org/presentationml/2006/main">
  <p:tag name="AS_UNIQUEID" val="14899"/>
</p:tagLst>
</file>

<file path=ppt/tags/tag63.xml><?xml version="1.0" encoding="utf-8"?>
<p:tagLst xmlns:p="http://schemas.openxmlformats.org/presentationml/2006/main">
  <p:tag name="AS_UNIQUEID" val="14900"/>
</p:tagLst>
</file>

<file path=ppt/tags/tag64.xml><?xml version="1.0" encoding="utf-8"?>
<p:tagLst xmlns:p="http://schemas.openxmlformats.org/presentationml/2006/main">
  <p:tag name="AS_UNIQUEID" val="14901"/>
</p:tagLst>
</file>

<file path=ppt/tags/tag65.xml><?xml version="1.0" encoding="utf-8"?>
<p:tagLst xmlns:p="http://schemas.openxmlformats.org/presentationml/2006/main">
  <p:tag name="AS_UNIQUEID" val="1488"/>
</p:tagLst>
</file>

<file path=ppt/tags/tag66.xml><?xml version="1.0" encoding="utf-8"?>
<p:tagLst xmlns:p="http://schemas.openxmlformats.org/presentationml/2006/main">
  <p:tag name="AS_UNIQUEID" val="1489"/>
</p:tagLst>
</file>

<file path=ppt/tags/tag67.xml><?xml version="1.0" encoding="utf-8"?>
<p:tagLst xmlns:p="http://schemas.openxmlformats.org/presentationml/2006/main">
  <p:tag name="AS_UNIQUEID" val="1490"/>
</p:tagLst>
</file>

<file path=ppt/tags/tag68.xml><?xml version="1.0" encoding="utf-8"?>
<p:tagLst xmlns:p="http://schemas.openxmlformats.org/presentationml/2006/main">
  <p:tag name="AS_UNIQUEID" val="1493"/>
</p:tagLst>
</file>

<file path=ppt/tags/tag69.xml><?xml version="1.0" encoding="utf-8"?>
<p:tagLst xmlns:p="http://schemas.openxmlformats.org/presentationml/2006/main">
  <p:tag name="AS_UNIQUEID" val="8643"/>
  <p:tag name="KSO_WM_BEAUTIFY_FLAG" val=""/>
</p:tagLst>
</file>

<file path=ppt/tags/tag7.xml><?xml version="1.0" encoding="utf-8"?>
<p:tagLst xmlns:p="http://schemas.openxmlformats.org/presentationml/2006/main">
  <p:tag name="AS_UNIQUEID" val="14834"/>
</p:tagLst>
</file>

<file path=ppt/tags/tag70.xml><?xml version="1.0" encoding="utf-8"?>
<p:tagLst xmlns:p="http://schemas.openxmlformats.org/presentationml/2006/main">
  <p:tag name="AS_UNIQUEID" val="14910"/>
</p:tagLst>
</file>

<file path=ppt/tags/tag71.xml><?xml version="1.0" encoding="utf-8"?>
<p:tagLst xmlns:p="http://schemas.openxmlformats.org/presentationml/2006/main">
  <p:tag name="AS_UNIQUEID" val="14911"/>
</p:tagLst>
</file>

<file path=ppt/tags/tag72.xml><?xml version="1.0" encoding="utf-8"?>
<p:tagLst xmlns:p="http://schemas.openxmlformats.org/presentationml/2006/main">
  <p:tag name="AS_UNIQUEID" val="14793"/>
</p:tagLst>
</file>

<file path=ppt/tags/tag73.xml><?xml version="1.0" encoding="utf-8"?>
<p:tagLst xmlns:p="http://schemas.openxmlformats.org/presentationml/2006/main">
  <p:tag name="AS_UNIQUEID" val="14794"/>
</p:tagLst>
</file>

<file path=ppt/tags/tag74.xml><?xml version="1.0" encoding="utf-8"?>
<p:tagLst xmlns:p="http://schemas.openxmlformats.org/presentationml/2006/main">
  <p:tag name="AS_UNIQUEID" val="14795"/>
</p:tagLst>
</file>

<file path=ppt/tags/tag75.xml><?xml version="1.0" encoding="utf-8"?>
<p:tagLst xmlns:p="http://schemas.openxmlformats.org/presentationml/2006/main">
  <p:tag name="AS_UNIQUEID" val="14796"/>
</p:tagLst>
</file>

<file path=ppt/tags/tag76.xml><?xml version="1.0" encoding="utf-8"?>
<p:tagLst xmlns:p="http://schemas.openxmlformats.org/presentationml/2006/main">
  <p:tag name="AS_UNIQUEID" val="14797"/>
</p:tagLst>
</file>

<file path=ppt/tags/tag77.xml><?xml version="1.0" encoding="utf-8"?>
<p:tagLst xmlns:p="http://schemas.openxmlformats.org/presentationml/2006/main">
  <p:tag name="AS_UNIQUEID" val="14798"/>
</p:tagLst>
</file>

<file path=ppt/tags/tag78.xml><?xml version="1.0" encoding="utf-8"?>
<p:tagLst xmlns:p="http://schemas.openxmlformats.org/presentationml/2006/main">
  <p:tag name="AS_UNIQUEID" val="14799"/>
</p:tagLst>
</file>

<file path=ppt/tags/tag79.xml><?xml version="1.0" encoding="utf-8"?>
<p:tagLst xmlns:p="http://schemas.openxmlformats.org/presentationml/2006/main">
  <p:tag name="AS_UNIQUEID" val="1193"/>
</p:tagLst>
</file>

<file path=ppt/tags/tag8.xml><?xml version="1.0" encoding="utf-8"?>
<p:tagLst xmlns:p="http://schemas.openxmlformats.org/presentationml/2006/main">
  <p:tag name="AS_UNIQUEID" val="14835"/>
</p:tagLst>
</file>

<file path=ppt/tags/tag80.xml><?xml version="1.0" encoding="utf-8"?>
<p:tagLst xmlns:p="http://schemas.openxmlformats.org/presentationml/2006/main">
  <p:tag name="AS_UNIQUEID" val="1194"/>
</p:tagLst>
</file>

<file path=ppt/tags/tag81.xml><?xml version="1.0" encoding="utf-8"?>
<p:tagLst xmlns:p="http://schemas.openxmlformats.org/presentationml/2006/main">
  <p:tag name="AS_UNIQUEID" val="1195"/>
  <p:tag name="PA" val="v3.0.0"/>
</p:tagLst>
</file>

<file path=ppt/tags/tag82.xml><?xml version="1.0" encoding="utf-8"?>
<p:tagLst xmlns:p="http://schemas.openxmlformats.org/presentationml/2006/main">
  <p:tag name="AS_UNIQUEID" val="1197"/>
  <p:tag name="PA" val="v3.0.0"/>
</p:tagLst>
</file>

<file path=ppt/tags/tag83.xml><?xml version="1.0" encoding="utf-8"?>
<p:tagLst xmlns:p="http://schemas.openxmlformats.org/presentationml/2006/main">
  <p:tag name="AS_UNIQUEID" val="1198"/>
  <p:tag name="PA" val="v3.0.0"/>
</p:tagLst>
</file>

<file path=ppt/tags/tag84.xml><?xml version="1.0" encoding="utf-8"?>
<p:tagLst xmlns:p="http://schemas.openxmlformats.org/presentationml/2006/main">
  <p:tag name="AS_UNIQUEID" val="1199"/>
  <p:tag name="PA" val="v3.0.0"/>
</p:tagLst>
</file>

<file path=ppt/tags/tag85.xml><?xml version="1.0" encoding="utf-8"?>
<p:tagLst xmlns:p="http://schemas.openxmlformats.org/presentationml/2006/main">
  <p:tag name="AS_UNIQUEID" val="1200"/>
  <p:tag name="PA" val="v3.0.0"/>
</p:tagLst>
</file>

<file path=ppt/tags/tag86.xml><?xml version="1.0" encoding="utf-8"?>
<p:tagLst xmlns:p="http://schemas.openxmlformats.org/presentationml/2006/main">
  <p:tag name="AS_UNIQUEID" val="1201"/>
  <p:tag name="PA" val="v3.0.0"/>
</p:tagLst>
</file>

<file path=ppt/tags/tag87.xml><?xml version="1.0" encoding="utf-8"?>
<p:tagLst xmlns:p="http://schemas.openxmlformats.org/presentationml/2006/main">
  <p:tag name="AS_UNIQUEID" val="1202"/>
  <p:tag name="PA" val="v3.0.0"/>
</p:tagLst>
</file>

<file path=ppt/tags/tag88.xml><?xml version="1.0" encoding="utf-8"?>
<p:tagLst xmlns:p="http://schemas.openxmlformats.org/presentationml/2006/main">
  <p:tag name="AS_UNIQUEID" val="1203"/>
  <p:tag name="PA" val="v3.0.0"/>
</p:tagLst>
</file>

<file path=ppt/tags/tag89.xml><?xml version="1.0" encoding="utf-8"?>
<p:tagLst xmlns:p="http://schemas.openxmlformats.org/presentationml/2006/main">
  <p:tag name="AS_UNIQUEID" val="1204"/>
  <p:tag name="PA" val="v3.0.0"/>
</p:tagLst>
</file>

<file path=ppt/tags/tag9.xml><?xml version="1.0" encoding="utf-8"?>
<p:tagLst xmlns:p="http://schemas.openxmlformats.org/presentationml/2006/main">
  <p:tag name="AS_UNIQUEID" val="14836"/>
</p:tagLst>
</file>

<file path=ppt/tags/tag90.xml><?xml version="1.0" encoding="utf-8"?>
<p:tagLst xmlns:p="http://schemas.openxmlformats.org/presentationml/2006/main">
  <p:tag name="AS_UNIQUEID" val="1205"/>
  <p:tag name="PA" val="v3.0.0"/>
</p:tagLst>
</file>

<file path=ppt/tags/tag91.xml><?xml version="1.0" encoding="utf-8"?>
<p:tagLst xmlns:p="http://schemas.openxmlformats.org/presentationml/2006/main">
  <p:tag name="AS_UNIQUEID" val="1206"/>
</p:tagLst>
</file>

<file path=ppt/tags/tag92.xml><?xml version="1.0" encoding="utf-8"?>
<p:tagLst xmlns:p="http://schemas.openxmlformats.org/presentationml/2006/main">
  <p:tag name="AS_UNIQUEID" val="1207"/>
</p:tagLst>
</file>

<file path=ppt/tags/tag93.xml><?xml version="1.0" encoding="utf-8"?>
<p:tagLst xmlns:p="http://schemas.openxmlformats.org/presentationml/2006/main">
  <p:tag name="AS_UNIQUEID" val="1208"/>
</p:tagLst>
</file>

<file path=ppt/tags/tag94.xml><?xml version="1.0" encoding="utf-8"?>
<p:tagLst xmlns:p="http://schemas.openxmlformats.org/presentationml/2006/main">
  <p:tag name="AS_UNIQUEID" val="1209"/>
</p:tagLst>
</file>

<file path=ppt/tags/tag95.xml><?xml version="1.0" encoding="utf-8"?>
<p:tagLst xmlns:p="http://schemas.openxmlformats.org/presentationml/2006/main">
  <p:tag name="AS_UNIQUEID" val="1210"/>
</p:tagLst>
</file>

<file path=ppt/tags/tag96.xml><?xml version="1.0" encoding="utf-8"?>
<p:tagLst xmlns:p="http://schemas.openxmlformats.org/presentationml/2006/main">
  <p:tag name="AS_UNIQUEID" val="1211"/>
</p:tagLst>
</file>

<file path=ppt/tags/tag97.xml><?xml version="1.0" encoding="utf-8"?>
<p:tagLst xmlns:p="http://schemas.openxmlformats.org/presentationml/2006/main">
  <p:tag name="AS_UNIQUEID" val="1212"/>
</p:tagLst>
</file>

<file path=ppt/tags/tag98.xml><?xml version="1.0" encoding="utf-8"?>
<p:tagLst xmlns:p="http://schemas.openxmlformats.org/presentationml/2006/main">
  <p:tag name="AS_UNIQUEID" val="1214"/>
  <p:tag name="PA" val="v3.0.0"/>
</p:tagLst>
</file>

<file path=ppt/tags/tag99.xml><?xml version="1.0" encoding="utf-8"?>
<p:tagLst xmlns:p="http://schemas.openxmlformats.org/presentationml/2006/main">
  <p:tag name="AS_UNIQUEID" val="1215"/>
  <p:tag name="PA" val="v3.0.0"/>
</p:tagLst>
</file>

<file path=ppt/theme/theme1.xml><?xml version="1.0" encoding="utf-8"?>
<a:theme xmlns:a="http://schemas.openxmlformats.org/drawingml/2006/main" name="第一PPT模板网-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微软雅黑"/>
        <a:cs typeface="Arial"/>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微软雅黑"/>
        <a:cs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3561</Words>
  <Application>WPS 演示</Application>
  <PresentationFormat>自定义</PresentationFormat>
  <Paragraphs>362</Paragraphs>
  <Slides>28</Slides>
  <Notes>10</Notes>
  <HiddenSlides>0</HiddenSlides>
  <MMClips>0</MMClips>
  <ScaleCrop>false</ScaleCrop>
  <HeadingPairs>
    <vt:vector size="6" baseType="variant">
      <vt:variant>
        <vt:lpstr>已用的字体</vt:lpstr>
      </vt:variant>
      <vt:variant>
        <vt:i4>23</vt:i4>
      </vt:variant>
      <vt:variant>
        <vt:lpstr>主题</vt:lpstr>
      </vt:variant>
      <vt:variant>
        <vt:i4>1</vt:i4>
      </vt:variant>
      <vt:variant>
        <vt:lpstr>幻灯片标题</vt:lpstr>
      </vt:variant>
      <vt:variant>
        <vt:i4>28</vt:i4>
      </vt:variant>
    </vt:vector>
  </HeadingPairs>
  <TitlesOfParts>
    <vt:vector size="52" baseType="lpstr">
      <vt:lpstr>Arial</vt:lpstr>
      <vt:lpstr>宋体</vt:lpstr>
      <vt:lpstr>Wingdings</vt:lpstr>
      <vt:lpstr>微软雅黑</vt:lpstr>
      <vt:lpstr>Arial</vt:lpstr>
      <vt:lpstr>微软雅黑 Light</vt:lpstr>
      <vt:lpstr>Times New Roman</vt:lpstr>
      <vt:lpstr>Helvetica</vt:lpstr>
      <vt:lpstr>方正粗黑宋简体</vt:lpstr>
      <vt:lpstr>Wingdings</vt:lpstr>
      <vt:lpstr>Calibri</vt:lpstr>
      <vt:lpstr>黑体</vt:lpstr>
      <vt:lpstr>Arial Unicode MS</vt:lpstr>
      <vt:lpstr>华文新魏</vt:lpstr>
      <vt:lpstr>字魂58号-创中黑-Regular</vt:lpstr>
      <vt:lpstr>楷体</vt:lpstr>
      <vt:lpstr>等线</vt:lpstr>
      <vt:lpstr>方正特雅宋_GBK</vt:lpstr>
      <vt:lpstr>仿宋_GB2312</vt:lpstr>
      <vt:lpstr>仿宋</vt:lpstr>
      <vt:lpstr>汉仪大黑简</vt:lpstr>
      <vt:lpstr>PMingLiU</vt:lpstr>
      <vt:lpstr>Segoe Print</vt:lpstr>
      <vt:lpstr>第一PPT模板网-WWW.1PPT.COM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第一PPT模板网-WWW.1PPT.COM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第一PPT模板网-WWW.1PPT.COM</dc:title>
  <dc:creator>第一PPT模板网-WWW.1PPT.COM</dc:creator>
  <cp:lastModifiedBy>take me to hell</cp:lastModifiedBy>
  <cp:revision>5</cp:revision>
  <cp:lastPrinted>2023-08-12T19:54:00Z</cp:lastPrinted>
  <dcterms:created xsi:type="dcterms:W3CDTF">2023-08-12T19:54:00Z</dcterms:created>
  <dcterms:modified xsi:type="dcterms:W3CDTF">2024-04-17T06:30:56Z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86456C97CCF94B02B3F026C5A2054300_12</vt:lpwstr>
  </property>
  <property fmtid="{D5CDD505-2E9C-101B-9397-08002B2CF9AE}" pid="3" name="KSOProductBuildVer">
    <vt:lpwstr>2052-12.1.0.16729</vt:lpwstr>
  </property>
</Properties>
</file>