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58" r:id="rId6"/>
    <p:sldId id="259" r:id="rId7"/>
    <p:sldId id="260" r:id="rId8"/>
    <p:sldId id="261" r:id="rId9"/>
    <p:sldId id="262" r:id="rId10"/>
    <p:sldId id="263" r:id="rId11"/>
    <p:sldId id="264" r:id="rId12"/>
    <p:sldId id="265" r:id="rId13"/>
    <p:sldId id="266"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INESE-BC06F90" initials="" lastIdx="0" clrIdx="0"/>
  <p:cmAuthor id="1" name="Administrator" initials="A" lastIdx="0" clrIdx="0"/>
  <p:cmAuthor id="2" name="1" initials="1" lastIdx="0" clrIdx="1"/>
  <p:cmAuthor id="3" name="Pueschner, Franziska {FA~Shanghai}" initials="P" lastIdx="0" clrIdx="0"/>
  <p:cmAuthor id="4" name="杨一鸣" initials="杨" lastIdx="0" clrIdx="0"/>
  <p:cmAuthor id="5" name="www.xkb1.com" initials="w" lastIdx="0" clrIdx="1"/>
  <p:cmAuthor id="6" name="lenovo" initials="l" lastIdx="0" clrIdx="0"/>
  <p:cmAuthor id="7" name="xkb1.com" initials="x" lastIdx="0" clrIdx="0"/>
  <p:cmAuthor id="8" name="xiaoxuan Zeng" initials="x" lastIdx="0" clrIdx="0"/>
  <p:cmAuthor id="9" name="dongyu" initials="d" lastIdx="0" clrIdx="8"/>
  <p:cmAuthor id="10" name="houyanan21" initials="h" lastIdx="0" clrIdx="9"/>
  <p:cmAuthor id="11" name="jinli" initials="j" lastIdx="0" clrIdx="0"/>
  <p:cmAuthor id="12" name="MyPC" initials="M" lastIdx="0" clrIdx="11"/>
  <p:cmAuthor id="13" name="PC" initials="P" lastIdx="0" clrIdx="12"/>
  <p:cmAuthor id="14" name="user" initials="u" lastIdx="0" clrIdx="0"/>
  <p:cmAuthor id="15" name="Nicole Li  李倩" initials="N" lastIdx="0" clrIdx="0"/>
  <p:cmAuthor id="16" name="admin" initials="a" lastIdx="0" clrIdx="0"/>
  <p:cmAuthor id="17" name="微软用户" initials="微" lastIdx="0" clrIdx="0"/>
  <p:cmAuthor id="18" name="222" initials="2" lastIdx="0" clrIdx="0"/>
  <p:cmAuthor id="19" name="Vivian Liu" initials="V" lastIdx="0" clrIdx="1"/>
  <p:cmAuthor id="21" name="刘刘" initials="刘" lastIdx="0" clrIdx="20"/>
  <p:cmAuthor id="22" name="孙宇婷" initials="孙" lastIdx="0" clrIdx="21"/>
  <p:cmAuthor id="2000" name="张瑞霞" initials="authorId_524709945" lastIdx="0" clrIdx="0"/>
  <p:cmAuthor id="23" name="古" initials="" lastIdx="0" clrIdx="24"/>
  <p:cmAuthor id="2001" name="Dino._6ZFrB7nA" initials="authorId_1257418890" lastIdx="0" clrIdx="1"/>
  <p:cmAuthor id="49837067" name="刘浩" initials="刘" lastIdx="0" clrIdx="0"/>
  <p:cmAuthor id="24" name="ASUS" initials="" lastIdx="0" clrIdx="0"/>
  <p:cmAuthor id="25" name="Mia Vida Villanueva" initials="" lastIdx="0" clrIdx="0"/>
  <p:cmAuthor id="28" name="叶子" initials="叶" lastIdx="0" clrIdx="27"/>
  <p:cmAuthor id="29" name="张 林娜" initials="" lastIdx="0" clrIdx="0"/>
  <p:cmAuthor id="31" name="未知用户1" initials="未" lastIdx="0" clrIdx="22"/>
  <p:cmAuthor id="75" name="作者" initials="A" lastIdx="0" clrIdx="24"/>
  <p:cmAuthor id="32" name="陈庆" initials="陈" lastIdx="0" clrIdx="31"/>
  <p:cmAuthor id="76" name="李彦利" initials="李彦利" lastIdx="0" clrIdx="25"/>
  <p:cmAuthor id="33" name="Echo" initials="" lastIdx="0" clrIdx="30"/>
  <p:cmAuthor id="34" name="a'su's" initials="a" lastIdx="0" clrIdx="33"/>
  <p:cmAuthor id="35" name="邹 嘉豪" initials="" lastIdx="0" clrIdx="25"/>
  <p:cmAuthor id="36" name="陈芳" initials="A" lastIdx="0" clrIdx="3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572" autoAdjust="0"/>
  </p:normalViewPr>
  <p:slideViewPr>
    <p:cSldViewPr snapToGrid="0" showGuides="1">
      <p:cViewPr varScale="1">
        <p:scale>
          <a:sx n="116" d="100"/>
          <a:sy n="116" d="100"/>
        </p:scale>
        <p:origin x="-336" y="-96"/>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1" Type="http://schemas.openxmlformats.org/officeDocument/2006/relationships/tags" Target="tags/tag262.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AD803CE-ABA7-47A4-8A4A-113C3E99E695}" type="doc">
      <dgm:prSet loTypeId="urn:microsoft.com/office/officeart/2005/8/layout/hierarchy1#1" loCatId="hierarchy" qsTypeId="urn:microsoft.com/office/officeart/2005/8/quickstyle/simple1#1" qsCatId="simple" csTypeId="urn:microsoft.com/office/officeart/2005/8/colors/colorful1#1" csCatId="colorful" phldr="1"/>
      <dgm:spPr/>
      <dgm:t>
        <a:bodyPr/>
        <a:lstStyle/>
        <a:p>
          <a:endParaRPr lang="zh-CN" altLang="en-US"/>
        </a:p>
      </dgm:t>
    </dgm:pt>
    <dgm:pt modelId="{8467E6CD-F39A-49F0-A3B2-50142ADF6D27}" cxnId="{B6E155DB-1417-4BC2-BB6D-08E87C4C6C22}" type="parTrans">
      <dgm:prSet custT="1"/>
      <dgm:spPr/>
      <dgm:t>
        <a:bodyPr/>
        <a:lstStyle/>
        <a:p>
          <a:endParaRPr lang="zh-CN" altLang="en-US" sz="2200" b="1"/>
        </a:p>
      </dgm:t>
    </dgm:pt>
    <dgm:pt modelId="{F8276318-CFB1-4ED0-971F-8A2803248BED}">
      <dgm:prSet phldrT="[文本]" custT="1"/>
      <dgm:spPr>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a:r>
            <a:rPr lang="zh-CN" altLang="en-US" sz="3200" b="1" dirty="0">
              <a:effectLst>
                <a:outerShdw blurRad="38100" dist="38100" dir="2700000" algn="tl">
                  <a:srgbClr val="000000">
                    <a:alpha val="43137"/>
                  </a:srgbClr>
                </a:outerShdw>
              </a:effectLst>
            </a:rPr>
            <a:t>最高人民检察院</a:t>
          </a:r>
          <a:endParaRPr lang="zh-CN" altLang="en-US" sz="3200" b="1" dirty="0"/>
        </a:p>
      </dgm:t>
    </dgm:pt>
    <dgm:pt modelId="{DA639732-2738-4D47-9426-12F95420EEAA}" cxnId="{9C0C785F-2419-4EEC-B8FD-FBEDDD522B4E}" type="parTrans">
      <dgm:prSet custT="1"/>
      <dgm:spPr>
        <a:noFill/>
        <a:ln w="12700" cap="flat" cmpd="sng" algn="ctr">
          <a:solidFill>
            <a:schemeClr val="accent2">
              <a:hueOff val="0"/>
              <a:satOff val="0"/>
              <a:lumOff val="0"/>
              <a:alphaOff val="0"/>
            </a:schemeClr>
          </a:solidFill>
          <a:prstDash val="solid"/>
          <a:miter lim="800000"/>
        </a:ln>
      </dgm:spPr>
      <dgm:t>
        <a:bodyPr/>
        <a:lstStyle/>
        <a:p>
          <a:endParaRPr lang="zh-CN" altLang="en-US" sz="2200" b="1"/>
        </a:p>
      </dgm:t>
    </dgm:pt>
    <dgm:pt modelId="{785B03AE-36C6-4276-9D1C-9CB473724AA4}">
      <dgm:prSet phldrT="[文本]" custT="1"/>
      <dgm:spPr>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r>
            <a:rPr lang="zh-CN" altLang="en-US" sz="2800" b="1"/>
            <a:t>地方各级人民检察院</a:t>
          </a:r>
        </a:p>
      </dgm:t>
    </dgm:pt>
    <dgm:pt modelId="{86526D2B-2462-4921-A81E-FE6508BAA955}" cxnId="{2E40725B-AE61-4FB4-A863-19272787CC7C}" type="parTrans">
      <dgm:prSet custT="1"/>
      <dgm:spPr>
        <a:noFill/>
        <a:ln w="12700" cap="flat" cmpd="sng" algn="ctr">
          <a:solidFill>
            <a:schemeClr val="accent3">
              <a:hueOff val="0"/>
              <a:satOff val="0"/>
              <a:lumOff val="0"/>
              <a:alphaOff val="0"/>
            </a:schemeClr>
          </a:solidFill>
          <a:prstDash val="solid"/>
          <a:miter lim="800000"/>
        </a:ln>
      </dgm:spPr>
      <dgm:t>
        <a:bodyPr/>
        <a:lstStyle/>
        <a:p>
          <a:endParaRPr lang="zh-CN" altLang="en-US" sz="2200" b="1"/>
        </a:p>
      </dgm:t>
    </dgm:pt>
    <dgm:pt modelId="{198BE179-D731-4707-B473-8C07FAC114ED}">
      <dgm:prSet phldrT="[文本]" custT="1"/>
      <dgm:spPr>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dgm:spPr>
      <dgm:t>
        <a:bodyPr/>
        <a:lstStyle/>
        <a:p>
          <a:pPr>
            <a:lnSpc>
              <a:spcPct val="100000"/>
            </a:lnSpc>
            <a:spcAft>
              <a:spcPct val="0"/>
            </a:spcAft>
          </a:pPr>
          <a:r>
            <a:rPr lang="zh-CN" altLang="en-US" sz="2200" b="1"/>
            <a:t>基层</a:t>
          </a:r>
          <a:endParaRPr lang="en-US" altLang="zh-CN" sz="2200" b="1"/>
        </a:p>
        <a:p>
          <a:pPr>
            <a:lnSpc>
              <a:spcPct val="100000"/>
            </a:lnSpc>
            <a:spcAft>
              <a:spcPct val="0"/>
            </a:spcAft>
          </a:pPr>
          <a:r>
            <a:rPr lang="zh-CN" altLang="en-US" sz="2200" b="1"/>
            <a:t>检察院</a:t>
          </a:r>
        </a:p>
      </dgm:t>
    </dgm:pt>
    <dgm:pt modelId="{12A50203-C27B-4ACA-BADE-06CB33664D8C}" cxnId="{2E40725B-AE61-4FB4-A863-19272787CC7C}" type="sibTrans">
      <dgm:prSet custT="1"/>
      <dgm:spPr/>
      <dgm:t>
        <a:bodyPr/>
        <a:lstStyle/>
        <a:p>
          <a:endParaRPr lang="zh-CN" altLang="en-US" sz="2200" b="1"/>
        </a:p>
      </dgm:t>
    </dgm:pt>
    <dgm:pt modelId="{543286AC-8775-4312-B7DE-341EC9DDDD90}" cxnId="{54F23988-805F-4164-9F65-538A74ECF6F0}" type="parTrans">
      <dgm:prSet custT="1"/>
      <dgm:spPr>
        <a:noFill/>
        <a:ln w="12700" cap="flat" cmpd="sng" algn="ctr">
          <a:solidFill>
            <a:schemeClr val="accent3">
              <a:hueOff val="0"/>
              <a:satOff val="0"/>
              <a:lumOff val="0"/>
              <a:alphaOff val="0"/>
            </a:schemeClr>
          </a:solidFill>
          <a:prstDash val="solid"/>
          <a:miter lim="800000"/>
        </a:ln>
      </dgm:spPr>
      <dgm:t>
        <a:bodyPr/>
        <a:lstStyle/>
        <a:p>
          <a:endParaRPr lang="zh-CN" altLang="en-US" sz="2200" b="1"/>
        </a:p>
      </dgm:t>
    </dgm:pt>
    <dgm:pt modelId="{3DFA9FCF-BAA4-4BA5-9E1C-60990BF4DE84}">
      <dgm:prSet phldrT="[文本]" custT="1"/>
      <dgm:spPr>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dgm:spPr>
      <dgm:t>
        <a:bodyPr/>
        <a:lstStyle/>
        <a:p>
          <a:pPr marL="0" lvl="0" algn="ctr" defTabSz="977900">
            <a:lnSpc>
              <a:spcPct val="100000"/>
            </a:lnSpc>
            <a:spcBef>
              <a:spcPct val="0"/>
            </a:spcBef>
            <a:spcAft>
              <a:spcPct val="0"/>
            </a:spcAft>
            <a:buNone/>
          </a:pPr>
          <a:r>
            <a:rPr lang="zh-CN" altLang="en-US"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rPr>
            <a:t>中级</a:t>
          </a:r>
          <a:endParaRPr lang="en-US" altLang="zh-CN"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endParaRPr>
        </a:p>
        <a:p>
          <a:pPr marL="0" lvl="0" algn="ctr" defTabSz="977900">
            <a:lnSpc>
              <a:spcPct val="100000"/>
            </a:lnSpc>
            <a:spcBef>
              <a:spcPct val="0"/>
            </a:spcBef>
            <a:spcAft>
              <a:spcPct val="0"/>
            </a:spcAft>
            <a:buNone/>
          </a:pPr>
          <a:r>
            <a:rPr lang="zh-CN" altLang="en-US"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rPr>
            <a:t>检察院</a:t>
          </a:r>
        </a:p>
      </dgm:t>
    </dgm:pt>
    <dgm:pt modelId="{9D43DC28-DE96-4940-91CE-E8B2FB3A5476}" cxnId="{54F23988-805F-4164-9F65-538A74ECF6F0}" type="sibTrans">
      <dgm:prSet custT="1"/>
      <dgm:spPr/>
      <dgm:t>
        <a:bodyPr/>
        <a:lstStyle/>
        <a:p>
          <a:endParaRPr lang="zh-CN" altLang="en-US" sz="2200" b="1"/>
        </a:p>
      </dgm:t>
    </dgm:pt>
    <dgm:pt modelId="{361508AB-DD20-4EE7-93E4-41A2C785AFBA}" cxnId="{B4E81E9D-F4A7-4916-88F8-81EC9A022F6D}" type="parTrans">
      <dgm:prSet custT="1"/>
      <dgm:spPr>
        <a:noFill/>
        <a:ln w="12700" cap="flat" cmpd="sng" algn="ctr">
          <a:solidFill>
            <a:schemeClr val="accent3">
              <a:hueOff val="0"/>
              <a:satOff val="0"/>
              <a:lumOff val="0"/>
              <a:alphaOff val="0"/>
            </a:schemeClr>
          </a:solidFill>
          <a:prstDash val="solid"/>
          <a:miter lim="800000"/>
        </a:ln>
      </dgm:spPr>
      <dgm:t>
        <a:bodyPr/>
        <a:lstStyle/>
        <a:p>
          <a:endParaRPr lang="zh-CN" altLang="en-US" sz="2200" b="1"/>
        </a:p>
      </dgm:t>
    </dgm:pt>
    <dgm:pt modelId="{067F239E-585B-43AC-83A1-641B887AAC14}">
      <dgm:prSet custT="1"/>
      <dgm:spPr>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dgm:spPr>
      <dgm:t>
        <a:bodyPr/>
        <a:lstStyle/>
        <a:p>
          <a:pPr marL="0" lvl="0" algn="ctr" defTabSz="977900">
            <a:lnSpc>
              <a:spcPct val="100000"/>
            </a:lnSpc>
            <a:spcBef>
              <a:spcPct val="0"/>
            </a:spcBef>
            <a:spcAft>
              <a:spcPct val="0"/>
            </a:spcAft>
            <a:buNone/>
          </a:pPr>
          <a:r>
            <a:rPr lang="zh-CN" altLang="en-US"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rPr>
            <a:t>高级</a:t>
          </a:r>
          <a:endParaRPr lang="en-US" altLang="zh-CN"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endParaRPr>
        </a:p>
        <a:p>
          <a:pPr marL="0" lvl="0" algn="ctr" defTabSz="977900">
            <a:lnSpc>
              <a:spcPct val="100000"/>
            </a:lnSpc>
            <a:spcBef>
              <a:spcPct val="0"/>
            </a:spcBef>
            <a:spcAft>
              <a:spcPct val="0"/>
            </a:spcAft>
            <a:buNone/>
          </a:pPr>
          <a:r>
            <a:rPr lang="zh-CN" altLang="en-US"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rPr>
            <a:t>检察院</a:t>
          </a:r>
        </a:p>
      </dgm:t>
    </dgm:pt>
    <dgm:pt modelId="{16443668-F22F-40E1-BBEC-38A41D0D4F2A}" cxnId="{B4E81E9D-F4A7-4916-88F8-81EC9A022F6D}" type="sibTrans">
      <dgm:prSet custT="1"/>
      <dgm:spPr/>
      <dgm:t>
        <a:bodyPr/>
        <a:lstStyle/>
        <a:p>
          <a:endParaRPr lang="zh-CN" altLang="en-US" sz="2200" b="1"/>
        </a:p>
      </dgm:t>
    </dgm:pt>
    <dgm:pt modelId="{A8BB7C82-8931-4688-8557-BD04859CC41E}" cxnId="{9C0C785F-2419-4EEC-B8FD-FBEDDD522B4E}" type="sibTrans">
      <dgm:prSet custT="1"/>
      <dgm:spPr/>
      <dgm:t>
        <a:bodyPr/>
        <a:lstStyle/>
        <a:p>
          <a:endParaRPr lang="zh-CN" altLang="en-US" sz="2200" b="1"/>
        </a:p>
      </dgm:t>
    </dgm:pt>
    <dgm:pt modelId="{C185EB0B-C27E-4797-AA57-636C40706F2F}" cxnId="{FAAB9D0B-E9A3-4DD5-8BC5-4D5C38EF7527}" type="parTrans">
      <dgm:prSet custT="1"/>
      <dgm:spPr>
        <a:noFill/>
        <a:ln w="12700" cap="flat" cmpd="sng" algn="ctr">
          <a:solidFill>
            <a:schemeClr val="accent2">
              <a:hueOff val="0"/>
              <a:satOff val="0"/>
              <a:lumOff val="0"/>
              <a:alphaOff val="0"/>
            </a:schemeClr>
          </a:solidFill>
          <a:prstDash val="solid"/>
          <a:miter lim="800000"/>
        </a:ln>
      </dgm:spPr>
      <dgm:t>
        <a:bodyPr/>
        <a:lstStyle/>
        <a:p>
          <a:endParaRPr lang="zh-CN" altLang="en-US" sz="2200" b="1"/>
        </a:p>
      </dgm:t>
    </dgm:pt>
    <dgm:pt modelId="{E8E54331-AA51-4562-BBC5-C8A6E07FC0C3}">
      <dgm:prSet phldrT="[文本]" custT="1"/>
      <dgm:spPr>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r>
            <a:rPr lang="zh-CN" altLang="en-US" sz="2800" b="1"/>
            <a:t>专门人民检察院</a:t>
          </a:r>
        </a:p>
      </dgm:t>
    </dgm:pt>
    <dgm:pt modelId="{9519FFE4-2A72-4B90-B06F-15576A7E143F}" cxnId="{D0CEA139-DE1A-4BBA-BE33-E9CDDFDC6E0E}" type="parTrans">
      <dgm:prSet custT="1"/>
      <dgm:spPr>
        <a:noFill/>
        <a:ln w="12700" cap="flat" cmpd="sng" algn="ctr">
          <a:solidFill>
            <a:schemeClr val="accent3">
              <a:hueOff val="0"/>
              <a:satOff val="0"/>
              <a:lumOff val="0"/>
              <a:alphaOff val="0"/>
            </a:schemeClr>
          </a:solidFill>
          <a:prstDash val="solid"/>
          <a:miter lim="800000"/>
        </a:ln>
      </dgm:spPr>
      <dgm:t>
        <a:bodyPr/>
        <a:lstStyle/>
        <a:p>
          <a:endParaRPr lang="zh-CN" altLang="en-US" sz="2200" b="1"/>
        </a:p>
      </dgm:t>
    </dgm:pt>
    <dgm:pt modelId="{F690810C-2316-4495-A455-38D76525DB13}">
      <dgm:prSet phldrT="[文本]" custT="1"/>
      <dgm:spPr>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dgm:spPr>
      <dgm:t>
        <a:bodyPr/>
        <a:lstStyle/>
        <a:p>
          <a:pPr marL="0" lvl="0" algn="ctr" defTabSz="977900">
            <a:lnSpc>
              <a:spcPct val="100000"/>
            </a:lnSpc>
            <a:spcBef>
              <a:spcPct val="0"/>
            </a:spcBef>
            <a:spcAft>
              <a:spcPct val="0"/>
            </a:spcAft>
            <a:buNone/>
          </a:pPr>
          <a:r>
            <a:rPr lang="zh-CN" altLang="en-US"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rPr>
            <a:t>军事</a:t>
          </a:r>
          <a:endParaRPr lang="en-US" altLang="zh-CN"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endParaRPr>
        </a:p>
        <a:p>
          <a:pPr marL="0" lvl="0" algn="ctr" defTabSz="977900">
            <a:lnSpc>
              <a:spcPct val="100000"/>
            </a:lnSpc>
            <a:spcBef>
              <a:spcPct val="0"/>
            </a:spcBef>
            <a:spcAft>
              <a:spcPct val="0"/>
            </a:spcAft>
            <a:buNone/>
          </a:pPr>
          <a:r>
            <a:rPr lang="zh-CN" altLang="en-US"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rPr>
            <a:t>检察院</a:t>
          </a:r>
        </a:p>
      </dgm:t>
    </dgm:pt>
    <dgm:pt modelId="{D383932D-A3F7-450B-9603-42EDC3CFD009}" cxnId="{D0CEA139-DE1A-4BBA-BE33-E9CDDFDC6E0E}" type="sibTrans">
      <dgm:prSet custT="1"/>
      <dgm:spPr/>
      <dgm:t>
        <a:bodyPr/>
        <a:lstStyle/>
        <a:p>
          <a:endParaRPr lang="zh-CN" altLang="en-US" sz="2200" b="1"/>
        </a:p>
      </dgm:t>
    </dgm:pt>
    <dgm:pt modelId="{BE4B4658-F3F0-4343-9DAF-B1F161D592A6}" cxnId="{651F64AD-0ACF-4122-B810-700F7FE14566}" type="parTrans">
      <dgm:prSet custT="1"/>
      <dgm:spPr>
        <a:noFill/>
        <a:ln w="12700" cap="flat" cmpd="sng" algn="ctr">
          <a:solidFill>
            <a:schemeClr val="accent3">
              <a:hueOff val="0"/>
              <a:satOff val="0"/>
              <a:lumOff val="0"/>
              <a:alphaOff val="0"/>
            </a:schemeClr>
          </a:solidFill>
          <a:prstDash val="solid"/>
          <a:miter lim="800000"/>
        </a:ln>
      </dgm:spPr>
      <dgm:t>
        <a:bodyPr/>
        <a:lstStyle/>
        <a:p>
          <a:endParaRPr lang="zh-CN" altLang="en-US" sz="2200" b="1"/>
        </a:p>
      </dgm:t>
    </dgm:pt>
    <dgm:pt modelId="{92534BE0-378D-4BA4-A6C2-8A1289D4E6F1}">
      <dgm:prSet custT="1"/>
      <dgm:spPr>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dgm:spPr>
      <dgm:t>
        <a:bodyPr/>
        <a:lstStyle/>
        <a:p>
          <a:pPr marL="0" lvl="0" algn="ctr" defTabSz="977900">
            <a:lnSpc>
              <a:spcPct val="100000"/>
            </a:lnSpc>
            <a:spcBef>
              <a:spcPct val="0"/>
            </a:spcBef>
            <a:spcAft>
              <a:spcPct val="0"/>
            </a:spcAft>
            <a:buNone/>
          </a:pPr>
          <a:r>
            <a:rPr lang="zh-CN" altLang="en-US"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rPr>
            <a:t>海事</a:t>
          </a:r>
          <a:endParaRPr lang="en-US" altLang="zh-CN"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endParaRPr>
        </a:p>
        <a:p>
          <a:pPr marL="0" lvl="0" algn="ctr" defTabSz="977900">
            <a:lnSpc>
              <a:spcPct val="100000"/>
            </a:lnSpc>
            <a:spcBef>
              <a:spcPct val="0"/>
            </a:spcBef>
            <a:spcAft>
              <a:spcPct val="0"/>
            </a:spcAft>
            <a:buNone/>
          </a:pPr>
          <a:r>
            <a:rPr lang="zh-CN" altLang="en-US"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rPr>
            <a:t>检察院</a:t>
          </a:r>
        </a:p>
      </dgm:t>
    </dgm:pt>
    <dgm:pt modelId="{560FC78A-F4D6-4E69-BAD1-FD0A6D1C9E6B}" cxnId="{651F64AD-0ACF-4122-B810-700F7FE14566}" type="sibTrans">
      <dgm:prSet custT="1"/>
      <dgm:spPr/>
      <dgm:t>
        <a:bodyPr/>
        <a:lstStyle/>
        <a:p>
          <a:endParaRPr lang="zh-CN" altLang="en-US" sz="2200" b="1"/>
        </a:p>
      </dgm:t>
    </dgm:pt>
    <dgm:pt modelId="{E48E8F1A-969B-444B-9253-EA98CBA6D040}" cxnId="{FAAB9D0B-E9A3-4DD5-8BC5-4D5C38EF7527}" type="sibTrans">
      <dgm:prSet custT="1"/>
      <dgm:spPr/>
      <dgm:t>
        <a:bodyPr/>
        <a:lstStyle/>
        <a:p>
          <a:endParaRPr lang="zh-CN" altLang="en-US" sz="2200" b="1"/>
        </a:p>
      </dgm:t>
    </dgm:pt>
    <dgm:pt modelId="{5B9317C3-2A34-417A-AD92-A6B24D4B1EC1}" cxnId="{B6E155DB-1417-4BC2-BB6D-08E87C4C6C22}" type="sibTrans">
      <dgm:prSet custT="1"/>
      <dgm:spPr/>
      <dgm:t>
        <a:bodyPr/>
        <a:lstStyle/>
        <a:p>
          <a:endParaRPr lang="zh-CN" altLang="en-US" sz="2200" b="1"/>
        </a:p>
      </dgm:t>
    </dgm:pt>
    <dgm:pt modelId="{954F1735-B8A5-4FBB-B055-B7D08EC07C30}" type="pres">
      <dgm:prSet presAssocID="{9AD803CE-ABA7-47A4-8A4A-113C3E99E695}" presName="hierChild1" presStyleCnt="0">
        <dgm:presLayoutVars>
          <dgm:chPref val="1"/>
          <dgm:dir/>
          <dgm:animOne val="branch"/>
          <dgm:animLvl val="lvl"/>
          <dgm:resizeHandles/>
        </dgm:presLayoutVars>
      </dgm:prSet>
      <dgm:spPr/>
      <dgm:t>
        <a:bodyPr/>
        <a:lstStyle/>
        <a:p>
          <a:endParaRPr/>
        </a:p>
      </dgm:t>
    </dgm:pt>
    <dgm:pt modelId="{49F95CE5-06E1-49A2-B713-3408C5D809B2}" type="pres">
      <dgm:prSet presAssocID="{F8276318-CFB1-4ED0-971F-8A2803248BED}" presName="hierRoot1" presStyleCnt="0"/>
      <dgm:spPr/>
      <dgm:t>
        <a:bodyPr/>
        <a:lstStyle/>
        <a:p>
          <a:endParaRPr/>
        </a:p>
      </dgm:t>
    </dgm:pt>
    <dgm:pt modelId="{1E437E4A-EC06-4E3F-B91E-BB82546B40A1}" type="pres">
      <dgm:prSet presAssocID="{F8276318-CFB1-4ED0-971F-8A2803248BED}" presName="composite" presStyleCnt="0"/>
      <dgm:spPr/>
      <dgm:t>
        <a:bodyPr/>
        <a:lstStyle/>
        <a:p>
          <a:endParaRPr/>
        </a:p>
      </dgm:t>
    </dgm:pt>
    <dgm:pt modelId="{7A81EF75-3998-4EBE-A5D2-565D0D0B7175}" type="pres">
      <dgm:prSet presAssocID="{F8276318-CFB1-4ED0-971F-8A2803248BED}" presName="background" presStyleLbl="node0" presStyleIdx="0" presStyleCnt="1"/>
      <dgm:spPr>
        <a:solidFill>
          <a:srgbClr val="C00000"/>
        </a:solidFill>
        <a:ln w="12700" cap="flat" cmpd="sng" algn="ctr">
          <a:solidFill>
            <a:schemeClr val="lt1">
              <a:hueOff val="0"/>
              <a:satOff val="0"/>
              <a:lumOff val="0"/>
              <a:alphaOff val="0"/>
            </a:schemeClr>
          </a:solidFill>
          <a:prstDash val="solid"/>
          <a:miter lim="800000"/>
        </a:ln>
      </dgm:spPr>
      <dgm:t>
        <a:bodyPr/>
        <a:lstStyle/>
        <a:p>
          <a:endParaRPr/>
        </a:p>
      </dgm:t>
    </dgm:pt>
    <dgm:pt modelId="{941BC306-F4CE-46B0-B9E2-D32144B54544}" type="pres">
      <dgm:prSet presAssocID="{F8276318-CFB1-4ED0-971F-8A2803248BED}" presName="text" presStyleLbl="fgAcc0" presStyleIdx="0" presStyleCnt="1" custScaleX="255837">
        <dgm:presLayoutVars>
          <dgm:chPref val="3"/>
        </dgm:presLayoutVars>
      </dgm:prSet>
      <dgm:spPr/>
      <dgm:t>
        <a:bodyPr/>
        <a:lstStyle/>
        <a:p>
          <a:endParaRPr/>
        </a:p>
      </dgm:t>
    </dgm:pt>
    <dgm:pt modelId="{EC8F44BF-656C-471D-B645-61C91A7331C7}" type="pres">
      <dgm:prSet presAssocID="{F8276318-CFB1-4ED0-971F-8A2803248BED}" presName="hierChild2" presStyleCnt="0"/>
      <dgm:spPr/>
      <dgm:t>
        <a:bodyPr/>
        <a:lstStyle/>
        <a:p>
          <a:endParaRPr/>
        </a:p>
      </dgm:t>
    </dgm:pt>
    <dgm:pt modelId="{B46EDF65-A798-439E-A63F-E6DE77CC084B}" type="pres">
      <dgm:prSet presAssocID="{DA639732-2738-4D47-9426-12F95420EEAA}" presName="Name10" presStyleLbl="parChTrans1D2" presStyleIdx="0" presStyleCnt="2"/>
      <dgm:spPr/>
      <dgm:t>
        <a:bodyPr/>
        <a:lstStyle/>
        <a:p>
          <a:endParaRPr/>
        </a:p>
      </dgm:t>
    </dgm:pt>
    <dgm:pt modelId="{463A64E4-8B09-44D0-A632-CAE896E32F09}" type="pres">
      <dgm:prSet presAssocID="{785B03AE-36C6-4276-9D1C-9CB473724AA4}" presName="hierRoot2" presStyleCnt="0"/>
      <dgm:spPr/>
      <dgm:t>
        <a:bodyPr/>
        <a:lstStyle/>
        <a:p>
          <a:endParaRPr/>
        </a:p>
      </dgm:t>
    </dgm:pt>
    <dgm:pt modelId="{2F0BABBA-D715-4828-B738-61AA487560BB}" type="pres">
      <dgm:prSet presAssocID="{785B03AE-36C6-4276-9D1C-9CB473724AA4}" presName="composite2" presStyleCnt="0"/>
      <dgm:spPr/>
      <dgm:t>
        <a:bodyPr/>
        <a:lstStyle/>
        <a:p>
          <a:endParaRPr/>
        </a:p>
      </dgm:t>
    </dgm:pt>
    <dgm:pt modelId="{6D598392-47B3-4749-8E8A-165E08CFC878}" type="pres">
      <dgm:prSet presAssocID="{785B03AE-36C6-4276-9D1C-9CB473724AA4}" presName="background2" presStyleLbl="node2" presStyleIdx="0" presStyleCnt="2"/>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endParaRPr/>
        </a:p>
      </dgm:t>
    </dgm:pt>
    <dgm:pt modelId="{BAEEC899-08B4-4D28-97FA-2ED385444330}" type="pres">
      <dgm:prSet presAssocID="{785B03AE-36C6-4276-9D1C-9CB473724AA4}" presName="text2" presStyleLbl="fgAcc2" presStyleIdx="0" presStyleCnt="2" custScaleX="275978">
        <dgm:presLayoutVars>
          <dgm:chPref val="3"/>
        </dgm:presLayoutVars>
      </dgm:prSet>
      <dgm:spPr/>
      <dgm:t>
        <a:bodyPr/>
        <a:lstStyle/>
        <a:p>
          <a:endParaRPr/>
        </a:p>
      </dgm:t>
    </dgm:pt>
    <dgm:pt modelId="{FCD371CD-C7E9-4B30-87B1-8ECE5F349062}" type="pres">
      <dgm:prSet presAssocID="{785B03AE-36C6-4276-9D1C-9CB473724AA4}" presName="hierChild3" presStyleCnt="0"/>
      <dgm:spPr/>
      <dgm:t>
        <a:bodyPr/>
        <a:lstStyle/>
        <a:p>
          <a:endParaRPr/>
        </a:p>
      </dgm:t>
    </dgm:pt>
    <dgm:pt modelId="{50D26726-74BB-4981-B114-B4C07E430F1F}" type="pres">
      <dgm:prSet presAssocID="{86526D2B-2462-4921-A81E-FE6508BAA955}" presName="Name17" presStyleLbl="parChTrans1D3" presStyleIdx="0" presStyleCnt="5"/>
      <dgm:spPr/>
      <dgm:t>
        <a:bodyPr/>
        <a:lstStyle/>
        <a:p>
          <a:endParaRPr/>
        </a:p>
      </dgm:t>
    </dgm:pt>
    <dgm:pt modelId="{40E74D97-DB09-4B6B-B465-E8E912CEB0EA}" type="pres">
      <dgm:prSet presAssocID="{198BE179-D731-4707-B473-8C07FAC114ED}" presName="hierRoot3" presStyleCnt="0"/>
      <dgm:spPr/>
      <dgm:t>
        <a:bodyPr/>
        <a:lstStyle/>
        <a:p>
          <a:endParaRPr/>
        </a:p>
      </dgm:t>
    </dgm:pt>
    <dgm:pt modelId="{9211ECA7-D896-42FD-8AED-1EF79F0A6CA1}" type="pres">
      <dgm:prSet presAssocID="{198BE179-D731-4707-B473-8C07FAC114ED}" presName="composite3" presStyleCnt="0"/>
      <dgm:spPr/>
      <dgm:t>
        <a:bodyPr/>
        <a:lstStyle/>
        <a:p>
          <a:endParaRPr/>
        </a:p>
      </dgm:t>
    </dgm:pt>
    <dgm:pt modelId="{6298BE0A-721F-4AA5-A7DF-BA4484AB1CA9}" type="pres">
      <dgm:prSet presAssocID="{198BE179-D731-4707-B473-8C07FAC114ED}" presName="background3" presStyleLbl="node3" presStyleIdx="0" presStyleCnt="5"/>
      <dgm:spPr>
        <a:solidFill>
          <a:srgbClr val="00B0F0"/>
        </a:solidFill>
        <a:ln w="12700" cap="flat" cmpd="sng" algn="ctr">
          <a:solidFill>
            <a:schemeClr val="lt1">
              <a:hueOff val="0"/>
              <a:satOff val="0"/>
              <a:lumOff val="0"/>
              <a:alphaOff val="0"/>
            </a:schemeClr>
          </a:solidFill>
          <a:prstDash val="solid"/>
          <a:miter lim="800000"/>
        </a:ln>
      </dgm:spPr>
      <dgm:t>
        <a:bodyPr/>
        <a:lstStyle/>
        <a:p>
          <a:endParaRPr/>
        </a:p>
      </dgm:t>
    </dgm:pt>
    <dgm:pt modelId="{2EFF344A-BC16-48B4-8163-FA69E2DB96A8}" type="pres">
      <dgm:prSet presAssocID="{198BE179-D731-4707-B473-8C07FAC114ED}" presName="text3" presStyleLbl="fgAcc3" presStyleIdx="0" presStyleCnt="5">
        <dgm:presLayoutVars>
          <dgm:chPref val="3"/>
        </dgm:presLayoutVars>
      </dgm:prSet>
      <dgm:spPr/>
      <dgm:t>
        <a:bodyPr/>
        <a:lstStyle/>
        <a:p>
          <a:endParaRPr/>
        </a:p>
      </dgm:t>
    </dgm:pt>
    <dgm:pt modelId="{9519FA88-FAA6-4BE6-800D-5A87A686FCCA}" type="pres">
      <dgm:prSet presAssocID="{198BE179-D731-4707-B473-8C07FAC114ED}" presName="hierChild4" presStyleCnt="0"/>
      <dgm:spPr/>
      <dgm:t>
        <a:bodyPr/>
        <a:lstStyle/>
        <a:p>
          <a:endParaRPr/>
        </a:p>
      </dgm:t>
    </dgm:pt>
    <dgm:pt modelId="{B07ABA7D-0AE6-4515-8EDD-66E89DEE011D}" type="pres">
      <dgm:prSet presAssocID="{543286AC-8775-4312-B7DE-341EC9DDDD90}" presName="Name17" presStyleLbl="parChTrans1D3" presStyleIdx="1" presStyleCnt="5"/>
      <dgm:spPr/>
      <dgm:t>
        <a:bodyPr/>
        <a:lstStyle/>
        <a:p>
          <a:endParaRPr/>
        </a:p>
      </dgm:t>
    </dgm:pt>
    <dgm:pt modelId="{E07CA47A-EBC8-4CE0-A391-6C6A8134DADD}" type="pres">
      <dgm:prSet presAssocID="{3DFA9FCF-BAA4-4BA5-9E1C-60990BF4DE84}" presName="hierRoot3" presStyleCnt="0"/>
      <dgm:spPr/>
      <dgm:t>
        <a:bodyPr/>
        <a:lstStyle/>
        <a:p>
          <a:endParaRPr/>
        </a:p>
      </dgm:t>
    </dgm:pt>
    <dgm:pt modelId="{34B236F4-DD14-4AE7-9A20-E42A26FC8745}" type="pres">
      <dgm:prSet presAssocID="{3DFA9FCF-BAA4-4BA5-9E1C-60990BF4DE84}" presName="composite3" presStyleCnt="0"/>
      <dgm:spPr/>
      <dgm:t>
        <a:bodyPr/>
        <a:lstStyle/>
        <a:p>
          <a:endParaRPr/>
        </a:p>
      </dgm:t>
    </dgm:pt>
    <dgm:pt modelId="{57C6B570-0483-4DDB-893C-3DA21D9D67E2}" type="pres">
      <dgm:prSet presAssocID="{3DFA9FCF-BAA4-4BA5-9E1C-60990BF4DE84}" presName="background3" presStyleLbl="node3" presStyleIdx="1" presStyleCnt="5"/>
      <dgm:spPr>
        <a:solidFill>
          <a:srgbClr val="00B0F0"/>
        </a:solidFill>
        <a:ln w="12700" cap="flat" cmpd="sng" algn="ctr">
          <a:solidFill>
            <a:schemeClr val="lt1">
              <a:hueOff val="0"/>
              <a:satOff val="0"/>
              <a:lumOff val="0"/>
              <a:alphaOff val="0"/>
            </a:schemeClr>
          </a:solidFill>
          <a:prstDash val="solid"/>
          <a:miter lim="800000"/>
        </a:ln>
      </dgm:spPr>
      <dgm:t>
        <a:bodyPr/>
        <a:lstStyle/>
        <a:p>
          <a:endParaRPr/>
        </a:p>
      </dgm:t>
    </dgm:pt>
    <dgm:pt modelId="{D9014F71-117C-476C-B7CE-16A080D04309}" type="pres">
      <dgm:prSet presAssocID="{3DFA9FCF-BAA4-4BA5-9E1C-60990BF4DE84}" presName="text3" presStyleLbl="fgAcc3" presStyleIdx="1" presStyleCnt="5">
        <dgm:presLayoutVars>
          <dgm:chPref val="3"/>
        </dgm:presLayoutVars>
      </dgm:prSet>
      <dgm:spPr/>
      <dgm:t>
        <a:bodyPr/>
        <a:lstStyle/>
        <a:p>
          <a:endParaRPr/>
        </a:p>
      </dgm:t>
    </dgm:pt>
    <dgm:pt modelId="{61FF0388-B25D-48E9-A8E3-FC15387848CE}" type="pres">
      <dgm:prSet presAssocID="{3DFA9FCF-BAA4-4BA5-9E1C-60990BF4DE84}" presName="hierChild4" presStyleCnt="0"/>
      <dgm:spPr/>
      <dgm:t>
        <a:bodyPr/>
        <a:lstStyle/>
        <a:p>
          <a:endParaRPr/>
        </a:p>
      </dgm:t>
    </dgm:pt>
    <dgm:pt modelId="{E1CF8B24-8720-45FC-BCCD-69CBB2FB06E0}" type="pres">
      <dgm:prSet presAssocID="{361508AB-DD20-4EE7-93E4-41A2C785AFBA}" presName="Name17" presStyleLbl="parChTrans1D3" presStyleIdx="2" presStyleCnt="5"/>
      <dgm:spPr/>
      <dgm:t>
        <a:bodyPr/>
        <a:lstStyle/>
        <a:p>
          <a:endParaRPr/>
        </a:p>
      </dgm:t>
    </dgm:pt>
    <dgm:pt modelId="{8850B142-5EB3-4D4A-B04B-E19CB5577AF6}" type="pres">
      <dgm:prSet presAssocID="{067F239E-585B-43AC-83A1-641B887AAC14}" presName="hierRoot3" presStyleCnt="0"/>
      <dgm:spPr/>
      <dgm:t>
        <a:bodyPr/>
        <a:lstStyle/>
        <a:p>
          <a:endParaRPr/>
        </a:p>
      </dgm:t>
    </dgm:pt>
    <dgm:pt modelId="{9EAFEEC9-3FED-42E3-9949-94F774E132AF}" type="pres">
      <dgm:prSet presAssocID="{067F239E-585B-43AC-83A1-641B887AAC14}" presName="composite3" presStyleCnt="0"/>
      <dgm:spPr/>
      <dgm:t>
        <a:bodyPr/>
        <a:lstStyle/>
        <a:p>
          <a:endParaRPr/>
        </a:p>
      </dgm:t>
    </dgm:pt>
    <dgm:pt modelId="{1EF37EFB-F261-4D6B-AC9F-BFF0E2CEBAE0}" type="pres">
      <dgm:prSet presAssocID="{067F239E-585B-43AC-83A1-641B887AAC14}" presName="background3" presStyleLbl="node3" presStyleIdx="2" presStyleCnt="5"/>
      <dgm:spPr>
        <a:solidFill>
          <a:srgbClr val="00B0F0"/>
        </a:solidFill>
        <a:ln w="12700" cap="flat" cmpd="sng" algn="ctr">
          <a:solidFill>
            <a:schemeClr val="lt1">
              <a:hueOff val="0"/>
              <a:satOff val="0"/>
              <a:lumOff val="0"/>
              <a:alphaOff val="0"/>
            </a:schemeClr>
          </a:solidFill>
          <a:prstDash val="solid"/>
          <a:miter lim="800000"/>
        </a:ln>
      </dgm:spPr>
      <dgm:t>
        <a:bodyPr/>
        <a:lstStyle/>
        <a:p>
          <a:endParaRPr/>
        </a:p>
      </dgm:t>
    </dgm:pt>
    <dgm:pt modelId="{DEEAA5BB-851A-418E-B546-41EE339195F5}" type="pres">
      <dgm:prSet presAssocID="{067F239E-585B-43AC-83A1-641B887AAC14}" presName="text3" presStyleLbl="fgAcc3" presStyleIdx="2" presStyleCnt="5">
        <dgm:presLayoutVars>
          <dgm:chPref val="3"/>
        </dgm:presLayoutVars>
      </dgm:prSet>
      <dgm:spPr/>
      <dgm:t>
        <a:bodyPr/>
        <a:lstStyle/>
        <a:p>
          <a:endParaRPr/>
        </a:p>
      </dgm:t>
    </dgm:pt>
    <dgm:pt modelId="{6DF06972-3430-455E-9056-C9C4873B9689}" type="pres">
      <dgm:prSet presAssocID="{067F239E-585B-43AC-83A1-641B887AAC14}" presName="hierChild4" presStyleCnt="0"/>
      <dgm:spPr/>
      <dgm:t>
        <a:bodyPr/>
        <a:lstStyle/>
        <a:p>
          <a:endParaRPr/>
        </a:p>
      </dgm:t>
    </dgm:pt>
    <dgm:pt modelId="{81B20904-4DDF-4AD6-9384-DB98C65EB54F}" type="pres">
      <dgm:prSet presAssocID="{C185EB0B-C27E-4797-AA57-636C40706F2F}" presName="Name10" presStyleLbl="parChTrans1D2" presStyleIdx="1" presStyleCnt="2"/>
      <dgm:spPr/>
      <dgm:t>
        <a:bodyPr/>
        <a:lstStyle/>
        <a:p>
          <a:endParaRPr/>
        </a:p>
      </dgm:t>
    </dgm:pt>
    <dgm:pt modelId="{FFCBD147-4736-4751-AA68-BB6AE8D27C37}" type="pres">
      <dgm:prSet presAssocID="{E8E54331-AA51-4562-BBC5-C8A6E07FC0C3}" presName="hierRoot2" presStyleCnt="0"/>
      <dgm:spPr/>
      <dgm:t>
        <a:bodyPr/>
        <a:lstStyle/>
        <a:p>
          <a:endParaRPr/>
        </a:p>
      </dgm:t>
    </dgm:pt>
    <dgm:pt modelId="{0A39146A-0855-4571-B889-E962A2AFB261}" type="pres">
      <dgm:prSet presAssocID="{E8E54331-AA51-4562-BBC5-C8A6E07FC0C3}" presName="composite2" presStyleCnt="0"/>
      <dgm:spPr/>
      <dgm:t>
        <a:bodyPr/>
        <a:lstStyle/>
        <a:p>
          <a:endParaRPr/>
        </a:p>
      </dgm:t>
    </dgm:pt>
    <dgm:pt modelId="{067EDDB7-8B04-4E21-877C-9BDFCF33B014}" type="pres">
      <dgm:prSet presAssocID="{E8E54331-AA51-4562-BBC5-C8A6E07FC0C3}" presName="background2" presStyleLbl="node2" presStyleIdx="1" presStyleCnt="2"/>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endParaRPr/>
        </a:p>
      </dgm:t>
    </dgm:pt>
    <dgm:pt modelId="{D9151C48-6AE2-4BA9-A85A-2D5FACE6820B}" type="pres">
      <dgm:prSet presAssocID="{E8E54331-AA51-4562-BBC5-C8A6E07FC0C3}" presName="text2" presStyleLbl="fgAcc2" presStyleIdx="1" presStyleCnt="2" custScaleX="213203">
        <dgm:presLayoutVars>
          <dgm:chPref val="3"/>
        </dgm:presLayoutVars>
      </dgm:prSet>
      <dgm:spPr/>
      <dgm:t>
        <a:bodyPr/>
        <a:lstStyle/>
        <a:p>
          <a:endParaRPr/>
        </a:p>
      </dgm:t>
    </dgm:pt>
    <dgm:pt modelId="{3877C994-226A-4B0E-AC81-912AA7BD1C23}" type="pres">
      <dgm:prSet presAssocID="{E8E54331-AA51-4562-BBC5-C8A6E07FC0C3}" presName="hierChild3" presStyleCnt="0"/>
      <dgm:spPr/>
      <dgm:t>
        <a:bodyPr/>
        <a:lstStyle/>
        <a:p>
          <a:endParaRPr/>
        </a:p>
      </dgm:t>
    </dgm:pt>
    <dgm:pt modelId="{BE8CCF7E-1CF0-47E9-A95A-5989BB5E08A4}" type="pres">
      <dgm:prSet presAssocID="{9519FFE4-2A72-4B90-B06F-15576A7E143F}" presName="Name17" presStyleLbl="parChTrans1D3" presStyleIdx="3" presStyleCnt="5"/>
      <dgm:spPr/>
      <dgm:t>
        <a:bodyPr/>
        <a:lstStyle/>
        <a:p>
          <a:endParaRPr/>
        </a:p>
      </dgm:t>
    </dgm:pt>
    <dgm:pt modelId="{C72F12F9-C6C4-4C89-B8CC-9E172DFE533B}" type="pres">
      <dgm:prSet presAssocID="{F690810C-2316-4495-A455-38D76525DB13}" presName="hierRoot3" presStyleCnt="0"/>
      <dgm:spPr/>
      <dgm:t>
        <a:bodyPr/>
        <a:lstStyle/>
        <a:p>
          <a:endParaRPr/>
        </a:p>
      </dgm:t>
    </dgm:pt>
    <dgm:pt modelId="{DCC0C885-384B-4FED-8B12-725FFF118DA3}" type="pres">
      <dgm:prSet presAssocID="{F690810C-2316-4495-A455-38D76525DB13}" presName="composite3" presStyleCnt="0"/>
      <dgm:spPr/>
      <dgm:t>
        <a:bodyPr/>
        <a:lstStyle/>
        <a:p>
          <a:endParaRPr/>
        </a:p>
      </dgm:t>
    </dgm:pt>
    <dgm:pt modelId="{1F833368-5746-4DCB-B7BA-E104654139D4}" type="pres">
      <dgm:prSet presAssocID="{F690810C-2316-4495-A455-38D76525DB13}" presName="background3" presStyleLbl="node3" presStyleIdx="3" presStyleCnt="5"/>
      <dgm:spPr>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endParaRPr/>
        </a:p>
      </dgm:t>
    </dgm:pt>
    <dgm:pt modelId="{9D1E0187-41F1-4BF5-88A0-8A13A2F3A0B7}" type="pres">
      <dgm:prSet presAssocID="{F690810C-2316-4495-A455-38D76525DB13}" presName="text3" presStyleLbl="fgAcc3" presStyleIdx="3" presStyleCnt="5">
        <dgm:presLayoutVars>
          <dgm:chPref val="3"/>
        </dgm:presLayoutVars>
      </dgm:prSet>
      <dgm:spPr/>
      <dgm:t>
        <a:bodyPr/>
        <a:lstStyle/>
        <a:p>
          <a:endParaRPr/>
        </a:p>
      </dgm:t>
    </dgm:pt>
    <dgm:pt modelId="{85B02CD6-59E7-4809-BD76-E2B6DF482C13}" type="pres">
      <dgm:prSet presAssocID="{F690810C-2316-4495-A455-38D76525DB13}" presName="hierChild4" presStyleCnt="0"/>
      <dgm:spPr/>
      <dgm:t>
        <a:bodyPr/>
        <a:lstStyle/>
        <a:p>
          <a:endParaRPr/>
        </a:p>
      </dgm:t>
    </dgm:pt>
    <dgm:pt modelId="{1B6121A8-19EC-407D-A0F6-CAB143D757C2}" type="pres">
      <dgm:prSet presAssocID="{BE4B4658-F3F0-4343-9DAF-B1F161D592A6}" presName="Name17" presStyleLbl="parChTrans1D3" presStyleIdx="4" presStyleCnt="5"/>
      <dgm:spPr/>
      <dgm:t>
        <a:bodyPr/>
        <a:lstStyle/>
        <a:p>
          <a:endParaRPr/>
        </a:p>
      </dgm:t>
    </dgm:pt>
    <dgm:pt modelId="{2D3E3212-8685-4888-8C6C-42ABEBF911B2}" type="pres">
      <dgm:prSet presAssocID="{92534BE0-378D-4BA4-A6C2-8A1289D4E6F1}" presName="hierRoot3" presStyleCnt="0"/>
      <dgm:spPr/>
      <dgm:t>
        <a:bodyPr/>
        <a:lstStyle/>
        <a:p>
          <a:endParaRPr/>
        </a:p>
      </dgm:t>
    </dgm:pt>
    <dgm:pt modelId="{41521EAB-4DE8-4769-B9FE-CCEB34105081}" type="pres">
      <dgm:prSet presAssocID="{92534BE0-378D-4BA4-A6C2-8A1289D4E6F1}" presName="composite3" presStyleCnt="0"/>
      <dgm:spPr/>
      <dgm:t>
        <a:bodyPr/>
        <a:lstStyle/>
        <a:p>
          <a:endParaRPr/>
        </a:p>
      </dgm:t>
    </dgm:pt>
    <dgm:pt modelId="{6E2A5C32-91E1-4E87-B779-8D6C716815BE}" type="pres">
      <dgm:prSet presAssocID="{92534BE0-378D-4BA4-A6C2-8A1289D4E6F1}" presName="background3" presStyleLbl="node3" presStyleIdx="4" presStyleCnt="5"/>
      <dgm:spPr>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endParaRPr/>
        </a:p>
      </dgm:t>
    </dgm:pt>
    <dgm:pt modelId="{41EFDB17-3974-4B3C-A6AA-28505EC13F90}" type="pres">
      <dgm:prSet presAssocID="{92534BE0-378D-4BA4-A6C2-8A1289D4E6F1}" presName="text3" presStyleLbl="fgAcc3" presStyleIdx="4" presStyleCnt="5">
        <dgm:presLayoutVars>
          <dgm:chPref val="3"/>
        </dgm:presLayoutVars>
      </dgm:prSet>
      <dgm:spPr/>
      <dgm:t>
        <a:bodyPr/>
        <a:lstStyle/>
        <a:p>
          <a:endParaRPr/>
        </a:p>
      </dgm:t>
    </dgm:pt>
    <dgm:pt modelId="{088D5BE5-30EE-4BAC-B740-18515F81F6E0}" type="pres">
      <dgm:prSet presAssocID="{92534BE0-378D-4BA4-A6C2-8A1289D4E6F1}" presName="hierChild4" presStyleCnt="0"/>
      <dgm:spPr/>
      <dgm:t>
        <a:bodyPr/>
        <a:lstStyle/>
        <a:p>
          <a:endParaRPr/>
        </a:p>
      </dgm:t>
    </dgm:pt>
  </dgm:ptLst>
  <dgm:cxnLst>
    <dgm:cxn modelId="{B4E81E9D-F4A7-4916-88F8-81EC9A022F6D}" srcId="{785B03AE-36C6-4276-9D1C-9CB473724AA4}" destId="{067F239E-585B-43AC-83A1-641B887AAC14}" srcOrd="2" destOrd="0" parTransId="{361508AB-DD20-4EE7-93E4-41A2C785AFBA}" sibTransId="{16443668-F22F-40E1-BBEC-38A41D0D4F2A}"/>
    <dgm:cxn modelId="{EDD396E8-C0B2-45C2-A57D-B016819B0D60}" type="presOf" srcId="{9AD803CE-ABA7-47A4-8A4A-113C3E99E695}" destId="{954F1735-B8A5-4FBB-B055-B7D08EC07C30}" srcOrd="0" destOrd="0" presId="urn:microsoft.com/office/officeart/2005/8/layout/hierarchy1#1"/>
    <dgm:cxn modelId="{14E160C5-07D6-43C1-8775-838D4D554AC7}" type="presOf" srcId="{067F239E-585B-43AC-83A1-641B887AAC14}" destId="{DEEAA5BB-851A-418E-B546-41EE339195F5}" srcOrd="0" destOrd="0" presId="urn:microsoft.com/office/officeart/2005/8/layout/hierarchy1#1"/>
    <dgm:cxn modelId="{1D9E14AA-2AFE-42A2-8645-928F8CBC9507}" type="presOf" srcId="{F690810C-2316-4495-A455-38D76525DB13}" destId="{9D1E0187-41F1-4BF5-88A0-8A13A2F3A0B7}" srcOrd="0" destOrd="0" presId="urn:microsoft.com/office/officeart/2005/8/layout/hierarchy1#1"/>
    <dgm:cxn modelId="{553298F1-75D6-4A57-9D8D-D617B474B389}" type="presOf" srcId="{3DFA9FCF-BAA4-4BA5-9E1C-60990BF4DE84}" destId="{D9014F71-117C-476C-B7CE-16A080D04309}" srcOrd="0" destOrd="0" presId="urn:microsoft.com/office/officeart/2005/8/layout/hierarchy1#1"/>
    <dgm:cxn modelId="{378686CB-28F9-4E37-8CD7-74F379A0B977}" type="presOf" srcId="{543286AC-8775-4312-B7DE-341EC9DDDD90}" destId="{B07ABA7D-0AE6-4515-8EDD-66E89DEE011D}" srcOrd="0" destOrd="0" presId="urn:microsoft.com/office/officeart/2005/8/layout/hierarchy1#1"/>
    <dgm:cxn modelId="{B126CBFE-3E70-4E9B-87ED-C56E682038A6}" type="presOf" srcId="{C185EB0B-C27E-4797-AA57-636C40706F2F}" destId="{81B20904-4DDF-4AD6-9384-DB98C65EB54F}" srcOrd="0" destOrd="0" presId="urn:microsoft.com/office/officeart/2005/8/layout/hierarchy1#1"/>
    <dgm:cxn modelId="{3377E9DC-EB52-4FA1-A818-BE68B562681F}" type="presOf" srcId="{361508AB-DD20-4EE7-93E4-41A2C785AFBA}" destId="{E1CF8B24-8720-45FC-BCCD-69CBB2FB06E0}" srcOrd="0" destOrd="0" presId="urn:microsoft.com/office/officeart/2005/8/layout/hierarchy1#1"/>
    <dgm:cxn modelId="{D0CEA139-DE1A-4BBA-BE33-E9CDDFDC6E0E}" srcId="{E8E54331-AA51-4562-BBC5-C8A6E07FC0C3}" destId="{F690810C-2316-4495-A455-38D76525DB13}" srcOrd="0" destOrd="0" parTransId="{9519FFE4-2A72-4B90-B06F-15576A7E143F}" sibTransId="{D383932D-A3F7-450B-9603-42EDC3CFD009}"/>
    <dgm:cxn modelId="{651F64AD-0ACF-4122-B810-700F7FE14566}" srcId="{E8E54331-AA51-4562-BBC5-C8A6E07FC0C3}" destId="{92534BE0-378D-4BA4-A6C2-8A1289D4E6F1}" srcOrd="1" destOrd="0" parTransId="{BE4B4658-F3F0-4343-9DAF-B1F161D592A6}" sibTransId="{560FC78A-F4D6-4E69-BAD1-FD0A6D1C9E6B}"/>
    <dgm:cxn modelId="{D62C57D1-B989-4396-9273-F8C7ADCA86B1}" type="presOf" srcId="{DA639732-2738-4D47-9426-12F95420EEAA}" destId="{B46EDF65-A798-439E-A63F-E6DE77CC084B}" srcOrd="0" destOrd="0" presId="urn:microsoft.com/office/officeart/2005/8/layout/hierarchy1#1"/>
    <dgm:cxn modelId="{B649211B-22BE-49D5-8AB3-79D3C18BB1B2}" type="presOf" srcId="{F8276318-CFB1-4ED0-971F-8A2803248BED}" destId="{941BC306-F4CE-46B0-B9E2-D32144B54544}" srcOrd="0" destOrd="0" presId="urn:microsoft.com/office/officeart/2005/8/layout/hierarchy1#1"/>
    <dgm:cxn modelId="{5B02FC1D-0983-46B7-B2E9-FBD8F211C10D}" type="presOf" srcId="{86526D2B-2462-4921-A81E-FE6508BAA955}" destId="{50D26726-74BB-4981-B114-B4C07E430F1F}" srcOrd="0" destOrd="0" presId="urn:microsoft.com/office/officeart/2005/8/layout/hierarchy1#1"/>
    <dgm:cxn modelId="{A67D9148-1998-4886-931A-1981E18E5F72}" type="presOf" srcId="{BE4B4658-F3F0-4343-9DAF-B1F161D592A6}" destId="{1B6121A8-19EC-407D-A0F6-CAB143D757C2}" srcOrd="0" destOrd="0" presId="urn:microsoft.com/office/officeart/2005/8/layout/hierarchy1#1"/>
    <dgm:cxn modelId="{B6E155DB-1417-4BC2-BB6D-08E87C4C6C22}" srcId="{9AD803CE-ABA7-47A4-8A4A-113C3E99E695}" destId="{F8276318-CFB1-4ED0-971F-8A2803248BED}" srcOrd="0" destOrd="0" parTransId="{8467E6CD-F39A-49F0-A3B2-50142ADF6D27}" sibTransId="{5B9317C3-2A34-417A-AD92-A6B24D4B1EC1}"/>
    <dgm:cxn modelId="{2E40725B-AE61-4FB4-A863-19272787CC7C}" srcId="{785B03AE-36C6-4276-9D1C-9CB473724AA4}" destId="{198BE179-D731-4707-B473-8C07FAC114ED}" srcOrd="0" destOrd="0" parTransId="{86526D2B-2462-4921-A81E-FE6508BAA955}" sibTransId="{12A50203-C27B-4ACA-BADE-06CB33664D8C}"/>
    <dgm:cxn modelId="{FAAB9D0B-E9A3-4DD5-8BC5-4D5C38EF7527}" srcId="{F8276318-CFB1-4ED0-971F-8A2803248BED}" destId="{E8E54331-AA51-4562-BBC5-C8A6E07FC0C3}" srcOrd="1" destOrd="0" parTransId="{C185EB0B-C27E-4797-AA57-636C40706F2F}" sibTransId="{E48E8F1A-969B-444B-9253-EA98CBA6D040}"/>
    <dgm:cxn modelId="{281EE4E8-88F3-4520-828D-D61F8929C045}" type="presOf" srcId="{E8E54331-AA51-4562-BBC5-C8A6E07FC0C3}" destId="{D9151C48-6AE2-4BA9-A85A-2D5FACE6820B}" srcOrd="0" destOrd="0" presId="urn:microsoft.com/office/officeart/2005/8/layout/hierarchy1#1"/>
    <dgm:cxn modelId="{43439C2F-2193-4199-ABC7-F8770DC80620}" type="presOf" srcId="{9519FFE4-2A72-4B90-B06F-15576A7E143F}" destId="{BE8CCF7E-1CF0-47E9-A95A-5989BB5E08A4}" srcOrd="0" destOrd="0" presId="urn:microsoft.com/office/officeart/2005/8/layout/hierarchy1#1"/>
    <dgm:cxn modelId="{54F23988-805F-4164-9F65-538A74ECF6F0}" srcId="{785B03AE-36C6-4276-9D1C-9CB473724AA4}" destId="{3DFA9FCF-BAA4-4BA5-9E1C-60990BF4DE84}" srcOrd="1" destOrd="0" parTransId="{543286AC-8775-4312-B7DE-341EC9DDDD90}" sibTransId="{9D43DC28-DE96-4940-91CE-E8B2FB3A5476}"/>
    <dgm:cxn modelId="{F8A7E981-AE76-4853-983A-C462FBA46A70}" type="presOf" srcId="{785B03AE-36C6-4276-9D1C-9CB473724AA4}" destId="{BAEEC899-08B4-4D28-97FA-2ED385444330}" srcOrd="0" destOrd="0" presId="urn:microsoft.com/office/officeart/2005/8/layout/hierarchy1#1"/>
    <dgm:cxn modelId="{99E4A7A7-0524-4EEE-99F2-30179D618A14}" type="presOf" srcId="{198BE179-D731-4707-B473-8C07FAC114ED}" destId="{2EFF344A-BC16-48B4-8163-FA69E2DB96A8}" srcOrd="0" destOrd="0" presId="urn:microsoft.com/office/officeart/2005/8/layout/hierarchy1#1"/>
    <dgm:cxn modelId="{DA0DDF24-55D7-42A2-B23E-CC88AB6A50FB}" type="presOf" srcId="{92534BE0-378D-4BA4-A6C2-8A1289D4E6F1}" destId="{41EFDB17-3974-4B3C-A6AA-28505EC13F90}" srcOrd="0" destOrd="0" presId="urn:microsoft.com/office/officeart/2005/8/layout/hierarchy1#1"/>
    <dgm:cxn modelId="{9C0C785F-2419-4EEC-B8FD-FBEDDD522B4E}" srcId="{F8276318-CFB1-4ED0-971F-8A2803248BED}" destId="{785B03AE-36C6-4276-9D1C-9CB473724AA4}" srcOrd="0" destOrd="0" parTransId="{DA639732-2738-4D47-9426-12F95420EEAA}" sibTransId="{A8BB7C82-8931-4688-8557-BD04859CC41E}"/>
    <dgm:cxn modelId="{7839C9DE-9E19-4553-B092-412C2CA8C1B5}" type="presParOf" srcId="{954F1735-B8A5-4FBB-B055-B7D08EC07C30}" destId="{49F95CE5-06E1-49A2-B713-3408C5D809B2}" srcOrd="0" destOrd="0" presId="urn:microsoft.com/office/officeart/2005/8/layout/hierarchy1#1"/>
    <dgm:cxn modelId="{0CDC39F3-E766-4E34-965B-92D954C4E96D}" type="presParOf" srcId="{49F95CE5-06E1-49A2-B713-3408C5D809B2}" destId="{1E437E4A-EC06-4E3F-B91E-BB82546B40A1}" srcOrd="0" destOrd="0" presId="urn:microsoft.com/office/officeart/2005/8/layout/hierarchy1#1"/>
    <dgm:cxn modelId="{36B64D5F-937C-407D-86AF-00240E1F7838}" type="presParOf" srcId="{1E437E4A-EC06-4E3F-B91E-BB82546B40A1}" destId="{7A81EF75-3998-4EBE-A5D2-565D0D0B7175}" srcOrd="0" destOrd="0" presId="urn:microsoft.com/office/officeart/2005/8/layout/hierarchy1#1"/>
    <dgm:cxn modelId="{CD86B2F7-FFCE-422A-9CAD-117C8E9B10A1}" type="presParOf" srcId="{1E437E4A-EC06-4E3F-B91E-BB82546B40A1}" destId="{941BC306-F4CE-46B0-B9E2-D32144B54544}" srcOrd="1" destOrd="0" presId="urn:microsoft.com/office/officeart/2005/8/layout/hierarchy1#1"/>
    <dgm:cxn modelId="{26BFC33E-442D-41C8-A2C8-A22702E07BA6}" type="presParOf" srcId="{49F95CE5-06E1-49A2-B713-3408C5D809B2}" destId="{EC8F44BF-656C-471D-B645-61C91A7331C7}" srcOrd="1" destOrd="0" presId="urn:microsoft.com/office/officeart/2005/8/layout/hierarchy1#1"/>
    <dgm:cxn modelId="{125B6078-B4A8-492D-80EB-BE2E5338A583}" type="presParOf" srcId="{EC8F44BF-656C-471D-B645-61C91A7331C7}" destId="{B46EDF65-A798-439E-A63F-E6DE77CC084B}" srcOrd="0" destOrd="0" presId="urn:microsoft.com/office/officeart/2005/8/layout/hierarchy1#1"/>
    <dgm:cxn modelId="{942CD412-775F-4536-B4CD-48FBF9B3387C}" type="presParOf" srcId="{EC8F44BF-656C-471D-B645-61C91A7331C7}" destId="{463A64E4-8B09-44D0-A632-CAE896E32F09}" srcOrd="1" destOrd="0" presId="urn:microsoft.com/office/officeart/2005/8/layout/hierarchy1#1"/>
    <dgm:cxn modelId="{03E77E07-4B26-4359-8D74-786AF7739FCC}" type="presParOf" srcId="{463A64E4-8B09-44D0-A632-CAE896E32F09}" destId="{2F0BABBA-D715-4828-B738-61AA487560BB}" srcOrd="0" destOrd="0" presId="urn:microsoft.com/office/officeart/2005/8/layout/hierarchy1#1"/>
    <dgm:cxn modelId="{8619A3A1-0DFB-4F39-A63C-9A0789FF49BE}" type="presParOf" srcId="{2F0BABBA-D715-4828-B738-61AA487560BB}" destId="{6D598392-47B3-4749-8E8A-165E08CFC878}" srcOrd="0" destOrd="0" presId="urn:microsoft.com/office/officeart/2005/8/layout/hierarchy1#1"/>
    <dgm:cxn modelId="{081FFD73-A2EF-40E7-B659-D1E81BC93DF7}" type="presParOf" srcId="{2F0BABBA-D715-4828-B738-61AA487560BB}" destId="{BAEEC899-08B4-4D28-97FA-2ED385444330}" srcOrd="1" destOrd="0" presId="urn:microsoft.com/office/officeart/2005/8/layout/hierarchy1#1"/>
    <dgm:cxn modelId="{6395C52C-747D-4146-8820-D947BC4BBB82}" type="presParOf" srcId="{463A64E4-8B09-44D0-A632-CAE896E32F09}" destId="{FCD371CD-C7E9-4B30-87B1-8ECE5F349062}" srcOrd="1" destOrd="0" presId="urn:microsoft.com/office/officeart/2005/8/layout/hierarchy1#1"/>
    <dgm:cxn modelId="{A04FB4B8-46EA-4D0C-AA35-3E11ADC63535}" type="presParOf" srcId="{FCD371CD-C7E9-4B30-87B1-8ECE5F349062}" destId="{50D26726-74BB-4981-B114-B4C07E430F1F}" srcOrd="0" destOrd="0" presId="urn:microsoft.com/office/officeart/2005/8/layout/hierarchy1#1"/>
    <dgm:cxn modelId="{73E4EE1C-171C-46A8-A971-1C314C6A855C}" type="presParOf" srcId="{FCD371CD-C7E9-4B30-87B1-8ECE5F349062}" destId="{40E74D97-DB09-4B6B-B465-E8E912CEB0EA}" srcOrd="1" destOrd="0" presId="urn:microsoft.com/office/officeart/2005/8/layout/hierarchy1#1"/>
    <dgm:cxn modelId="{72D5BF5E-D434-4266-8883-8851466C5292}" type="presParOf" srcId="{40E74D97-DB09-4B6B-B465-E8E912CEB0EA}" destId="{9211ECA7-D896-42FD-8AED-1EF79F0A6CA1}" srcOrd="0" destOrd="0" presId="urn:microsoft.com/office/officeart/2005/8/layout/hierarchy1#1"/>
    <dgm:cxn modelId="{5F59BE3F-B4CB-45C8-99A0-44A4F6F1ED2D}" type="presParOf" srcId="{9211ECA7-D896-42FD-8AED-1EF79F0A6CA1}" destId="{6298BE0A-721F-4AA5-A7DF-BA4484AB1CA9}" srcOrd="0" destOrd="0" presId="urn:microsoft.com/office/officeart/2005/8/layout/hierarchy1#1"/>
    <dgm:cxn modelId="{61405554-5A06-47DD-95C5-379B7A74EBA5}" type="presParOf" srcId="{9211ECA7-D896-42FD-8AED-1EF79F0A6CA1}" destId="{2EFF344A-BC16-48B4-8163-FA69E2DB96A8}" srcOrd="1" destOrd="0" presId="urn:microsoft.com/office/officeart/2005/8/layout/hierarchy1#1"/>
    <dgm:cxn modelId="{5BFD25E0-5DAF-46DA-B378-60EAE16F9394}" type="presParOf" srcId="{40E74D97-DB09-4B6B-B465-E8E912CEB0EA}" destId="{9519FA88-FAA6-4BE6-800D-5A87A686FCCA}" srcOrd="1" destOrd="0" presId="urn:microsoft.com/office/officeart/2005/8/layout/hierarchy1#1"/>
    <dgm:cxn modelId="{6E568884-9BB6-4649-BEB0-C4D3CC784059}" type="presParOf" srcId="{FCD371CD-C7E9-4B30-87B1-8ECE5F349062}" destId="{B07ABA7D-0AE6-4515-8EDD-66E89DEE011D}" srcOrd="2" destOrd="0" presId="urn:microsoft.com/office/officeart/2005/8/layout/hierarchy1#1"/>
    <dgm:cxn modelId="{E862A4C0-B6C7-4525-8D7C-36D49631F1A0}" type="presParOf" srcId="{FCD371CD-C7E9-4B30-87B1-8ECE5F349062}" destId="{E07CA47A-EBC8-4CE0-A391-6C6A8134DADD}" srcOrd="3" destOrd="0" presId="urn:microsoft.com/office/officeart/2005/8/layout/hierarchy1#1"/>
    <dgm:cxn modelId="{A4A0B25B-F142-4C34-AFB4-9649A8E91FF2}" type="presParOf" srcId="{E07CA47A-EBC8-4CE0-A391-6C6A8134DADD}" destId="{34B236F4-DD14-4AE7-9A20-E42A26FC8745}" srcOrd="0" destOrd="0" presId="urn:microsoft.com/office/officeart/2005/8/layout/hierarchy1#1"/>
    <dgm:cxn modelId="{3C35A001-C6C9-40B6-83A6-DFCF0041769C}" type="presParOf" srcId="{34B236F4-DD14-4AE7-9A20-E42A26FC8745}" destId="{57C6B570-0483-4DDB-893C-3DA21D9D67E2}" srcOrd="0" destOrd="0" presId="urn:microsoft.com/office/officeart/2005/8/layout/hierarchy1#1"/>
    <dgm:cxn modelId="{18F67DBD-A452-42AB-A581-C2A6B3E51A98}" type="presParOf" srcId="{34B236F4-DD14-4AE7-9A20-E42A26FC8745}" destId="{D9014F71-117C-476C-B7CE-16A080D04309}" srcOrd="1" destOrd="0" presId="urn:microsoft.com/office/officeart/2005/8/layout/hierarchy1#1"/>
    <dgm:cxn modelId="{6E686A84-CB0B-450F-853D-EAE84B8372FF}" type="presParOf" srcId="{E07CA47A-EBC8-4CE0-A391-6C6A8134DADD}" destId="{61FF0388-B25D-48E9-A8E3-FC15387848CE}" srcOrd="1" destOrd="0" presId="urn:microsoft.com/office/officeart/2005/8/layout/hierarchy1#1"/>
    <dgm:cxn modelId="{03AB58AD-8607-420E-BE95-F9927A94B791}" type="presParOf" srcId="{FCD371CD-C7E9-4B30-87B1-8ECE5F349062}" destId="{E1CF8B24-8720-45FC-BCCD-69CBB2FB06E0}" srcOrd="4" destOrd="0" presId="urn:microsoft.com/office/officeart/2005/8/layout/hierarchy1#1"/>
    <dgm:cxn modelId="{C4E834A1-7080-4EFD-942E-F8698AB2A9E2}" type="presParOf" srcId="{FCD371CD-C7E9-4B30-87B1-8ECE5F349062}" destId="{8850B142-5EB3-4D4A-B04B-E19CB5577AF6}" srcOrd="5" destOrd="0" presId="urn:microsoft.com/office/officeart/2005/8/layout/hierarchy1#1"/>
    <dgm:cxn modelId="{A3668FCF-9886-4664-AED1-616E90E40987}" type="presParOf" srcId="{8850B142-5EB3-4D4A-B04B-E19CB5577AF6}" destId="{9EAFEEC9-3FED-42E3-9949-94F774E132AF}" srcOrd="0" destOrd="0" presId="urn:microsoft.com/office/officeart/2005/8/layout/hierarchy1#1"/>
    <dgm:cxn modelId="{308F7EFD-DC38-4DD1-9EDD-BCA8A3758A5A}" type="presParOf" srcId="{9EAFEEC9-3FED-42E3-9949-94F774E132AF}" destId="{1EF37EFB-F261-4D6B-AC9F-BFF0E2CEBAE0}" srcOrd="0" destOrd="0" presId="urn:microsoft.com/office/officeart/2005/8/layout/hierarchy1#1"/>
    <dgm:cxn modelId="{8610922D-EDAF-4351-AE0F-D940EC5C9BC5}" type="presParOf" srcId="{9EAFEEC9-3FED-42E3-9949-94F774E132AF}" destId="{DEEAA5BB-851A-418E-B546-41EE339195F5}" srcOrd="1" destOrd="0" presId="urn:microsoft.com/office/officeart/2005/8/layout/hierarchy1#1"/>
    <dgm:cxn modelId="{C28F6BA8-3B3F-4970-896A-0ADCA5FC8704}" type="presParOf" srcId="{8850B142-5EB3-4D4A-B04B-E19CB5577AF6}" destId="{6DF06972-3430-455E-9056-C9C4873B9689}" srcOrd="1" destOrd="0" presId="urn:microsoft.com/office/officeart/2005/8/layout/hierarchy1#1"/>
    <dgm:cxn modelId="{652F8F31-9977-4AD9-B658-27B438EE2FB6}" type="presParOf" srcId="{EC8F44BF-656C-471D-B645-61C91A7331C7}" destId="{81B20904-4DDF-4AD6-9384-DB98C65EB54F}" srcOrd="2" destOrd="0" presId="urn:microsoft.com/office/officeart/2005/8/layout/hierarchy1#1"/>
    <dgm:cxn modelId="{667F8858-5617-48CC-B4B3-73CC697F8E6A}" type="presParOf" srcId="{EC8F44BF-656C-471D-B645-61C91A7331C7}" destId="{FFCBD147-4736-4751-AA68-BB6AE8D27C37}" srcOrd="3" destOrd="0" presId="urn:microsoft.com/office/officeart/2005/8/layout/hierarchy1#1"/>
    <dgm:cxn modelId="{D57D058D-8C51-429A-9FED-54B9851715FE}" type="presParOf" srcId="{FFCBD147-4736-4751-AA68-BB6AE8D27C37}" destId="{0A39146A-0855-4571-B889-E962A2AFB261}" srcOrd="0" destOrd="0" presId="urn:microsoft.com/office/officeart/2005/8/layout/hierarchy1#1"/>
    <dgm:cxn modelId="{9C798E69-B4F9-443E-B78E-46C44BAFA9A8}" type="presParOf" srcId="{0A39146A-0855-4571-B889-E962A2AFB261}" destId="{067EDDB7-8B04-4E21-877C-9BDFCF33B014}" srcOrd="0" destOrd="0" presId="urn:microsoft.com/office/officeart/2005/8/layout/hierarchy1#1"/>
    <dgm:cxn modelId="{B0225B67-E925-42E8-8537-9003A42A7F6E}" type="presParOf" srcId="{0A39146A-0855-4571-B889-E962A2AFB261}" destId="{D9151C48-6AE2-4BA9-A85A-2D5FACE6820B}" srcOrd="1" destOrd="0" presId="urn:microsoft.com/office/officeart/2005/8/layout/hierarchy1#1"/>
    <dgm:cxn modelId="{E33C1B42-1522-4D5E-8A9F-43887EA0A4D7}" type="presParOf" srcId="{FFCBD147-4736-4751-AA68-BB6AE8D27C37}" destId="{3877C994-226A-4B0E-AC81-912AA7BD1C23}" srcOrd="1" destOrd="0" presId="urn:microsoft.com/office/officeart/2005/8/layout/hierarchy1#1"/>
    <dgm:cxn modelId="{27494D0C-7ACD-4026-B447-857842E89783}" type="presParOf" srcId="{3877C994-226A-4B0E-AC81-912AA7BD1C23}" destId="{BE8CCF7E-1CF0-47E9-A95A-5989BB5E08A4}" srcOrd="0" destOrd="0" presId="urn:microsoft.com/office/officeart/2005/8/layout/hierarchy1#1"/>
    <dgm:cxn modelId="{556E5B63-F56A-4E03-876C-3A6DE35AB147}" type="presParOf" srcId="{3877C994-226A-4B0E-AC81-912AA7BD1C23}" destId="{C72F12F9-C6C4-4C89-B8CC-9E172DFE533B}" srcOrd="1" destOrd="0" presId="urn:microsoft.com/office/officeart/2005/8/layout/hierarchy1#1"/>
    <dgm:cxn modelId="{110BCCAC-2C54-4C5F-B8A8-B4494CF4EA4C}" type="presParOf" srcId="{C72F12F9-C6C4-4C89-B8CC-9E172DFE533B}" destId="{DCC0C885-384B-4FED-8B12-725FFF118DA3}" srcOrd="0" destOrd="0" presId="urn:microsoft.com/office/officeart/2005/8/layout/hierarchy1#1"/>
    <dgm:cxn modelId="{147E78E3-2805-43C1-839D-C3AD805E79FA}" type="presParOf" srcId="{DCC0C885-384B-4FED-8B12-725FFF118DA3}" destId="{1F833368-5746-4DCB-B7BA-E104654139D4}" srcOrd="0" destOrd="0" presId="urn:microsoft.com/office/officeart/2005/8/layout/hierarchy1#1"/>
    <dgm:cxn modelId="{A743600E-52F3-4D73-A24E-A2670AD607A3}" type="presParOf" srcId="{DCC0C885-384B-4FED-8B12-725FFF118DA3}" destId="{9D1E0187-41F1-4BF5-88A0-8A13A2F3A0B7}" srcOrd="1" destOrd="0" presId="urn:microsoft.com/office/officeart/2005/8/layout/hierarchy1#1"/>
    <dgm:cxn modelId="{4B455260-71F5-44EE-9CB8-BD73CB3EA897}" type="presParOf" srcId="{C72F12F9-C6C4-4C89-B8CC-9E172DFE533B}" destId="{85B02CD6-59E7-4809-BD76-E2B6DF482C13}" srcOrd="1" destOrd="0" presId="urn:microsoft.com/office/officeart/2005/8/layout/hierarchy1#1"/>
    <dgm:cxn modelId="{29184186-738D-49D6-830E-C0971FB81272}" type="presParOf" srcId="{3877C994-226A-4B0E-AC81-912AA7BD1C23}" destId="{1B6121A8-19EC-407D-A0F6-CAB143D757C2}" srcOrd="2" destOrd="0" presId="urn:microsoft.com/office/officeart/2005/8/layout/hierarchy1#1"/>
    <dgm:cxn modelId="{E4EA5EAA-84BD-45C9-B15A-0B1EB9B5AE92}" type="presParOf" srcId="{3877C994-226A-4B0E-AC81-912AA7BD1C23}" destId="{2D3E3212-8685-4888-8C6C-42ABEBF911B2}" srcOrd="3" destOrd="0" presId="urn:microsoft.com/office/officeart/2005/8/layout/hierarchy1#1"/>
    <dgm:cxn modelId="{F25766D4-E898-40DB-A73E-E614B3D386D0}" type="presParOf" srcId="{2D3E3212-8685-4888-8C6C-42ABEBF911B2}" destId="{41521EAB-4DE8-4769-B9FE-CCEB34105081}" srcOrd="0" destOrd="0" presId="urn:microsoft.com/office/officeart/2005/8/layout/hierarchy1#1"/>
    <dgm:cxn modelId="{994ACE6B-52CB-4C4E-8F64-74006430F2EC}" type="presParOf" srcId="{41521EAB-4DE8-4769-B9FE-CCEB34105081}" destId="{6E2A5C32-91E1-4E87-B779-8D6C716815BE}" srcOrd="0" destOrd="0" presId="urn:microsoft.com/office/officeart/2005/8/layout/hierarchy1#1"/>
    <dgm:cxn modelId="{94AE02AC-7F0A-4116-9281-168439EF542A}" type="presParOf" srcId="{41521EAB-4DE8-4769-B9FE-CCEB34105081}" destId="{41EFDB17-3974-4B3C-A6AA-28505EC13F90}" srcOrd="1" destOrd="0" presId="urn:microsoft.com/office/officeart/2005/8/layout/hierarchy1#1"/>
    <dgm:cxn modelId="{D32A6956-D099-40EE-A1D0-8D96D8A6CF61}" type="presParOf" srcId="{2D3E3212-8685-4888-8C6C-42ABEBF911B2}" destId="{088D5BE5-30EE-4BAC-B740-18515F81F6E0}" srcOrd="1" destOrd="0" presId="urn:microsoft.com/office/officeart/2005/8/layout/hierarchy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602133" cy="5226756"/>
        <a:chOff x="0" y="0"/>
        <a:chExt cx="8602133" cy="5226756"/>
      </a:xfrm>
    </dsp:grpSpPr>
    <dsp:sp modelId="{B46EDF65-A798-439E-A63F-E6DE77CC084B}">
      <dsp:nvSpPr>
        <dsp:cNvPr id="5" name="任意多边形 4"/>
        <dsp:cNvSpPr/>
      </dsp:nvSpPr>
      <dsp:spPr bwMode="white">
        <a:xfrm>
          <a:off x="2469131" y="1665152"/>
          <a:ext cx="1965358" cy="416965"/>
        </a:xfrm>
        <a:custGeom>
          <a:avLst/>
          <a:gdLst/>
          <a:ahLst/>
          <a:cxnLst/>
          <a:pathLst>
            <a:path w="3095" h="657">
              <a:moveTo>
                <a:pt x="3095" y="0"/>
              </a:moveTo>
              <a:lnTo>
                <a:pt x="3095" y="355"/>
              </a:lnTo>
              <a:lnTo>
                <a:pt x="0" y="355"/>
              </a:lnTo>
              <a:lnTo>
                <a:pt x="0" y="657"/>
              </a:lnTo>
            </a:path>
          </a:pathLst>
        </a:custGeom>
        <a:ln w="12700" cap="flat" cmpd="sng" algn="ctr">
          <a:solidFill>
            <a:schemeClr val="accent2">
              <a:hueOff val="0"/>
              <a:satOff val="0"/>
              <a:lumOff val="0"/>
              <a:alphaOff val="0"/>
            </a:schemeClr>
          </a:solidFill>
          <a:prstDash val="solid"/>
          <a:miter lim="800000"/>
        </a:ln>
      </dsp:spPr>
      <dsp:style>
        <a:lnRef idx="2">
          <a:schemeClr val="accent2"/>
        </a:lnRef>
        <a:fillRef idx="0">
          <a:schemeClr val="accent3">
            <a:tint val="90000"/>
          </a:schemeClr>
        </a:fillRef>
        <a:effectRef idx="0">
          <a:scrgbClr r="0" g="0" b="0"/>
        </a:effectRef>
        <a:fontRef idx="minor"/>
      </dsp:style>
      <dsp:txXfrm>
        <a:off x="2469131" y="1665152"/>
        <a:ext cx="1965358" cy="416965"/>
      </dsp:txXfrm>
    </dsp:sp>
    <dsp:sp modelId="{50D26726-74BB-4981-B114-B4C07E430F1F}">
      <dsp:nvSpPr>
        <dsp:cNvPr id="8" name="任意多边形 7"/>
        <dsp:cNvSpPr/>
      </dsp:nvSpPr>
      <dsp:spPr bwMode="white">
        <a:xfrm>
          <a:off x="716844" y="2992509"/>
          <a:ext cx="1752286" cy="417363"/>
        </a:xfrm>
        <a:custGeom>
          <a:avLst/>
          <a:gdLst/>
          <a:ahLst/>
          <a:cxnLst/>
          <a:pathLst>
            <a:path w="2760" h="657">
              <a:moveTo>
                <a:pt x="2760" y="0"/>
              </a:moveTo>
              <a:lnTo>
                <a:pt x="2760" y="356"/>
              </a:lnTo>
              <a:lnTo>
                <a:pt x="0" y="356"/>
              </a:lnTo>
              <a:lnTo>
                <a:pt x="0" y="657"/>
              </a:lnTo>
            </a:path>
          </a:pathLst>
        </a:custGeom>
        <a:ln w="12700" cap="flat" cmpd="sng" algn="ctr">
          <a:solidFill>
            <a:schemeClr val="accent3">
              <a:hueOff val="0"/>
              <a:satOff val="0"/>
              <a:lumOff val="0"/>
              <a:alphaOff val="0"/>
            </a:schemeClr>
          </a:solidFill>
          <a:prstDash val="solid"/>
          <a:miter lim="800000"/>
        </a:ln>
      </dsp:spPr>
      <dsp:style>
        <a:lnRef idx="2">
          <a:schemeClr val="accent3"/>
        </a:lnRef>
        <a:fillRef idx="0">
          <a:schemeClr val="accent4">
            <a:tint val="70000"/>
          </a:schemeClr>
        </a:fillRef>
        <a:effectRef idx="0">
          <a:scrgbClr r="0" g="0" b="0"/>
        </a:effectRef>
        <a:fontRef idx="minor"/>
      </dsp:style>
      <dsp:txXfrm>
        <a:off x="716844" y="2992509"/>
        <a:ext cx="1752286" cy="417363"/>
      </dsp:txXfrm>
    </dsp:sp>
    <dsp:sp modelId="{B07ABA7D-0AE6-4515-8EDD-66E89DEE011D}">
      <dsp:nvSpPr>
        <dsp:cNvPr id="11" name="任意多边形 10"/>
        <dsp:cNvSpPr/>
      </dsp:nvSpPr>
      <dsp:spPr bwMode="white">
        <a:xfrm>
          <a:off x="2469131" y="2992509"/>
          <a:ext cx="0" cy="417363"/>
        </a:xfrm>
        <a:custGeom>
          <a:avLst/>
          <a:gdLst/>
          <a:ahLst/>
          <a:cxnLst/>
          <a:pathLst>
            <a:path h="657">
              <a:moveTo>
                <a:pt x="0" y="0"/>
              </a:moveTo>
              <a:lnTo>
                <a:pt x="0" y="356"/>
              </a:lnTo>
              <a:lnTo>
                <a:pt x="0" y="356"/>
              </a:lnTo>
              <a:lnTo>
                <a:pt x="0" y="657"/>
              </a:lnTo>
            </a:path>
          </a:pathLst>
        </a:custGeom>
        <a:ln w="12700" cap="flat" cmpd="sng" algn="ctr">
          <a:solidFill>
            <a:schemeClr val="accent3">
              <a:hueOff val="0"/>
              <a:satOff val="0"/>
              <a:lumOff val="0"/>
              <a:alphaOff val="0"/>
            </a:schemeClr>
          </a:solidFill>
          <a:prstDash val="solid"/>
          <a:miter lim="800000"/>
        </a:ln>
      </dsp:spPr>
      <dsp:style>
        <a:lnRef idx="2">
          <a:schemeClr val="accent3"/>
        </a:lnRef>
        <a:fillRef idx="0">
          <a:schemeClr val="accent4">
            <a:tint val="70000"/>
          </a:schemeClr>
        </a:fillRef>
        <a:effectRef idx="0">
          <a:scrgbClr r="0" g="0" b="0"/>
        </a:effectRef>
        <a:fontRef idx="minor"/>
      </dsp:style>
      <dsp:txXfrm>
        <a:off x="2469131" y="2992509"/>
        <a:ext cx="0" cy="417363"/>
      </dsp:txXfrm>
    </dsp:sp>
    <dsp:sp modelId="{E1CF8B24-8720-45FC-BCCD-69CBB2FB06E0}">
      <dsp:nvSpPr>
        <dsp:cNvPr id="14" name="任意多边形 13"/>
        <dsp:cNvSpPr/>
      </dsp:nvSpPr>
      <dsp:spPr bwMode="white">
        <a:xfrm>
          <a:off x="2469131" y="2992509"/>
          <a:ext cx="1752286" cy="417363"/>
        </a:xfrm>
        <a:custGeom>
          <a:avLst/>
          <a:gdLst/>
          <a:ahLst/>
          <a:cxnLst/>
          <a:pathLst>
            <a:path w="2760" h="657">
              <a:moveTo>
                <a:pt x="0" y="0"/>
              </a:moveTo>
              <a:lnTo>
                <a:pt x="0" y="356"/>
              </a:lnTo>
              <a:lnTo>
                <a:pt x="2760" y="356"/>
              </a:lnTo>
              <a:lnTo>
                <a:pt x="2760" y="657"/>
              </a:lnTo>
            </a:path>
          </a:pathLst>
        </a:custGeom>
        <a:ln w="12700" cap="flat" cmpd="sng" algn="ctr">
          <a:solidFill>
            <a:schemeClr val="accent3">
              <a:hueOff val="0"/>
              <a:satOff val="0"/>
              <a:lumOff val="0"/>
              <a:alphaOff val="0"/>
            </a:schemeClr>
          </a:solidFill>
          <a:prstDash val="solid"/>
          <a:miter lim="800000"/>
        </a:ln>
      </dsp:spPr>
      <dsp:style>
        <a:lnRef idx="2">
          <a:schemeClr val="accent3"/>
        </a:lnRef>
        <a:fillRef idx="0">
          <a:schemeClr val="accent4">
            <a:tint val="70000"/>
          </a:schemeClr>
        </a:fillRef>
        <a:effectRef idx="0">
          <a:scrgbClr r="0" g="0" b="0"/>
        </a:effectRef>
        <a:fontRef idx="minor"/>
      </dsp:style>
      <dsp:txXfrm>
        <a:off x="2469131" y="2992509"/>
        <a:ext cx="1752286" cy="417363"/>
      </dsp:txXfrm>
    </dsp:sp>
    <dsp:sp modelId="{81B20904-4DDF-4AD6-9384-DB98C65EB54F}">
      <dsp:nvSpPr>
        <dsp:cNvPr id="17" name="任意多边形 16"/>
        <dsp:cNvSpPr/>
      </dsp:nvSpPr>
      <dsp:spPr bwMode="white">
        <a:xfrm>
          <a:off x="4434489" y="1665152"/>
          <a:ext cx="2415357" cy="416965"/>
        </a:xfrm>
        <a:custGeom>
          <a:avLst/>
          <a:gdLst/>
          <a:ahLst/>
          <a:cxnLst/>
          <a:pathLst>
            <a:path w="3804" h="657">
              <a:moveTo>
                <a:pt x="0" y="0"/>
              </a:moveTo>
              <a:lnTo>
                <a:pt x="0" y="355"/>
              </a:lnTo>
              <a:lnTo>
                <a:pt x="3804" y="355"/>
              </a:lnTo>
              <a:lnTo>
                <a:pt x="3804" y="657"/>
              </a:lnTo>
            </a:path>
          </a:pathLst>
        </a:custGeom>
        <a:ln w="12700" cap="flat" cmpd="sng" algn="ctr">
          <a:solidFill>
            <a:schemeClr val="accent2">
              <a:hueOff val="0"/>
              <a:satOff val="0"/>
              <a:lumOff val="0"/>
              <a:alphaOff val="0"/>
            </a:schemeClr>
          </a:solidFill>
          <a:prstDash val="solid"/>
          <a:miter lim="800000"/>
        </a:ln>
      </dsp:spPr>
      <dsp:style>
        <a:lnRef idx="2">
          <a:schemeClr val="accent2"/>
        </a:lnRef>
        <a:fillRef idx="0">
          <a:schemeClr val="accent3">
            <a:tint val="90000"/>
          </a:schemeClr>
        </a:fillRef>
        <a:effectRef idx="0">
          <a:scrgbClr r="0" g="0" b="0"/>
        </a:effectRef>
        <a:fontRef idx="minor"/>
      </dsp:style>
      <dsp:txXfrm>
        <a:off x="4434489" y="1665152"/>
        <a:ext cx="2415357" cy="416965"/>
      </dsp:txXfrm>
    </dsp:sp>
    <dsp:sp modelId="{BE8CCF7E-1CF0-47E9-A95A-5989BB5E08A4}">
      <dsp:nvSpPr>
        <dsp:cNvPr id="20" name="任意多边形 19"/>
        <dsp:cNvSpPr/>
      </dsp:nvSpPr>
      <dsp:spPr bwMode="white">
        <a:xfrm>
          <a:off x="5973703" y="2992509"/>
          <a:ext cx="876143" cy="417363"/>
        </a:xfrm>
        <a:custGeom>
          <a:avLst/>
          <a:gdLst/>
          <a:ahLst/>
          <a:cxnLst/>
          <a:pathLst>
            <a:path w="1380" h="657">
              <a:moveTo>
                <a:pt x="1380" y="0"/>
              </a:moveTo>
              <a:lnTo>
                <a:pt x="1380" y="356"/>
              </a:lnTo>
              <a:lnTo>
                <a:pt x="0" y="356"/>
              </a:lnTo>
              <a:lnTo>
                <a:pt x="0" y="657"/>
              </a:lnTo>
            </a:path>
          </a:pathLst>
        </a:custGeom>
        <a:ln w="12700" cap="flat" cmpd="sng" algn="ctr">
          <a:solidFill>
            <a:schemeClr val="accent3">
              <a:hueOff val="0"/>
              <a:satOff val="0"/>
              <a:lumOff val="0"/>
              <a:alphaOff val="0"/>
            </a:schemeClr>
          </a:solidFill>
          <a:prstDash val="solid"/>
          <a:miter lim="800000"/>
        </a:ln>
      </dsp:spPr>
      <dsp:style>
        <a:lnRef idx="2">
          <a:schemeClr val="accent3"/>
        </a:lnRef>
        <a:fillRef idx="0">
          <a:schemeClr val="accent4">
            <a:tint val="70000"/>
          </a:schemeClr>
        </a:fillRef>
        <a:effectRef idx="0">
          <a:scrgbClr r="0" g="0" b="0"/>
        </a:effectRef>
        <a:fontRef idx="minor"/>
      </dsp:style>
      <dsp:txXfrm>
        <a:off x="5973703" y="2992509"/>
        <a:ext cx="876143" cy="417363"/>
      </dsp:txXfrm>
    </dsp:sp>
    <dsp:sp modelId="{1B6121A8-19EC-407D-A0F6-CAB143D757C2}">
      <dsp:nvSpPr>
        <dsp:cNvPr id="23" name="任意多边形 22"/>
        <dsp:cNvSpPr/>
      </dsp:nvSpPr>
      <dsp:spPr bwMode="white">
        <a:xfrm>
          <a:off x="6849847" y="2992509"/>
          <a:ext cx="876143" cy="417363"/>
        </a:xfrm>
        <a:custGeom>
          <a:avLst/>
          <a:gdLst/>
          <a:ahLst/>
          <a:cxnLst/>
          <a:pathLst>
            <a:path w="1380" h="657">
              <a:moveTo>
                <a:pt x="0" y="0"/>
              </a:moveTo>
              <a:lnTo>
                <a:pt x="0" y="356"/>
              </a:lnTo>
              <a:lnTo>
                <a:pt x="1380" y="356"/>
              </a:lnTo>
              <a:lnTo>
                <a:pt x="1380" y="657"/>
              </a:lnTo>
            </a:path>
          </a:pathLst>
        </a:custGeom>
        <a:ln w="12700" cap="flat" cmpd="sng" algn="ctr">
          <a:solidFill>
            <a:schemeClr val="accent3">
              <a:hueOff val="0"/>
              <a:satOff val="0"/>
              <a:lumOff val="0"/>
              <a:alphaOff val="0"/>
            </a:schemeClr>
          </a:solidFill>
          <a:prstDash val="solid"/>
          <a:miter lim="800000"/>
        </a:ln>
      </dsp:spPr>
      <dsp:style>
        <a:lnRef idx="2">
          <a:schemeClr val="accent3"/>
        </a:lnRef>
        <a:fillRef idx="0">
          <a:schemeClr val="accent4">
            <a:tint val="70000"/>
          </a:schemeClr>
        </a:fillRef>
        <a:effectRef idx="0">
          <a:scrgbClr r="0" g="0" b="0"/>
        </a:effectRef>
        <a:fontRef idx="minor"/>
      </dsp:style>
      <dsp:txXfrm>
        <a:off x="6849847" y="2992509"/>
        <a:ext cx="876143" cy="417363"/>
      </dsp:txXfrm>
    </dsp:sp>
    <dsp:sp modelId="{7A81EF75-3998-4EBE-A5D2-565D0D0B7175}">
      <dsp:nvSpPr>
        <dsp:cNvPr id="3" name="圆角矩形 2"/>
        <dsp:cNvSpPr/>
      </dsp:nvSpPr>
      <dsp:spPr bwMode="white">
        <a:xfrm>
          <a:off x="2600536" y="754760"/>
          <a:ext cx="3667907" cy="910392"/>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dsp:spPr>
      <dsp:style>
        <a:lnRef idx="2">
          <a:schemeClr val="lt1"/>
        </a:lnRef>
        <a:fillRef idx="1">
          <a:schemeClr val="accent1"/>
        </a:fillRef>
        <a:effectRef idx="0">
          <a:scrgbClr r="0" g="0" b="0"/>
        </a:effectRef>
        <a:fontRef idx="minor">
          <a:schemeClr val="lt1"/>
        </a:fontRef>
      </dsp:style>
      <dsp:txXfrm>
        <a:off x="2600536" y="754760"/>
        <a:ext cx="3667907" cy="910392"/>
      </dsp:txXfrm>
    </dsp:sp>
    <dsp:sp modelId="{941BC306-F4CE-46B0-B9E2-D32144B54544}">
      <dsp:nvSpPr>
        <dsp:cNvPr id="4" name="圆角矩形 3"/>
        <dsp:cNvSpPr/>
      </dsp:nvSpPr>
      <dsp:spPr bwMode="white">
        <a:xfrm>
          <a:off x="2759835" y="906094"/>
          <a:ext cx="3667907" cy="9103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dsp:spPr>
      <dsp:style>
        <a:lnRef idx="2">
          <a:schemeClr val="accent1"/>
        </a:lnRef>
        <a:fillRef idx="1">
          <a:schemeClr val="lt1">
            <a:alpha val="90000"/>
          </a:schemeClr>
        </a:fillRef>
        <a:effectRef idx="0">
          <a:scrgbClr r="0" g="0" b="0"/>
        </a:effectRef>
        <a:fontRef idx="minor"/>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b="1" dirty="0">
              <a:solidFill>
                <a:schemeClr val="dk1"/>
              </a:solidFill>
              <a:effectLst>
                <a:outerShdw blurRad="38100" dist="38100" dir="2700000" algn="tl">
                  <a:srgbClr val="000000">
                    <a:alpha val="43137"/>
                  </a:srgbClr>
                </a:outerShdw>
              </a:effectLst>
            </a:rPr>
            <a:t>最高人民检察院</a:t>
          </a:r>
          <a:endParaRPr lang="zh-CN" altLang="en-US" sz="3200" b="1" dirty="0">
            <a:solidFill>
              <a:schemeClr val="dk1"/>
            </a:solidFill>
          </a:endParaRPr>
        </a:p>
      </dsp:txBody>
      <dsp:txXfrm>
        <a:off x="2759835" y="906094"/>
        <a:ext cx="3667907" cy="910392"/>
      </dsp:txXfrm>
    </dsp:sp>
    <dsp:sp modelId="{6D598392-47B3-4749-8E8A-165E08CFC878}">
      <dsp:nvSpPr>
        <dsp:cNvPr id="6" name="圆角矩形 5"/>
        <dsp:cNvSpPr/>
      </dsp:nvSpPr>
      <dsp:spPr bwMode="white">
        <a:xfrm>
          <a:off x="490798" y="2082117"/>
          <a:ext cx="3956666" cy="9103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sp:spPr>
      <dsp:style>
        <a:lnRef idx="2">
          <a:schemeClr val="lt1"/>
        </a:lnRef>
        <a:fillRef idx="1">
          <a:schemeClr val="accent2">
            <a:hueOff val="0"/>
            <a:satOff val="0"/>
            <a:lumOff val="0"/>
            <a:alpha val="100000"/>
          </a:schemeClr>
        </a:fillRef>
        <a:effectRef idx="0">
          <a:scrgbClr r="0" g="0" b="0"/>
        </a:effectRef>
        <a:fontRef idx="minor">
          <a:schemeClr val="lt1"/>
        </a:fontRef>
      </dsp:style>
      <dsp:txXfrm>
        <a:off x="490798" y="2082117"/>
        <a:ext cx="3956666" cy="910392"/>
      </dsp:txXfrm>
    </dsp:sp>
    <dsp:sp modelId="{BAEEC899-08B4-4D28-97FA-2ED385444330}">
      <dsp:nvSpPr>
        <dsp:cNvPr id="7" name="圆角矩形 6"/>
        <dsp:cNvSpPr/>
      </dsp:nvSpPr>
      <dsp:spPr bwMode="white">
        <a:xfrm>
          <a:off x="650097" y="2233450"/>
          <a:ext cx="3956666" cy="91039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dsp:spPr>
      <dsp:style>
        <a:lnRef idx="2">
          <a:schemeClr val="accent2">
            <a:hueOff val="0"/>
            <a:satOff val="0"/>
            <a:lumOff val="0"/>
            <a:alpha val="100000"/>
          </a:schemeClr>
        </a:lnRef>
        <a:fillRef idx="1">
          <a:schemeClr val="lt1">
            <a:alpha val="90000"/>
          </a:schemeClr>
        </a:fillRef>
        <a:effectRef idx="0">
          <a:scrgbClr r="0" g="0" b="0"/>
        </a:effectRef>
        <a:fontRef idx="minor"/>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a:solidFill>
                <a:schemeClr val="dk1"/>
              </a:solidFill>
            </a:rPr>
            <a:t>地方各级人民检察院</a:t>
          </a:r>
          <a:endParaRPr>
            <a:solidFill>
              <a:schemeClr val="dk1"/>
            </a:solidFill>
          </a:endParaRPr>
        </a:p>
      </dsp:txBody>
      <dsp:txXfrm>
        <a:off x="650097" y="2233450"/>
        <a:ext cx="3956666" cy="910392"/>
      </dsp:txXfrm>
    </dsp:sp>
    <dsp:sp modelId="{6298BE0A-721F-4AA5-A7DF-BA4484AB1CA9}">
      <dsp:nvSpPr>
        <dsp:cNvPr id="9" name="圆角矩形 8"/>
        <dsp:cNvSpPr/>
      </dsp:nvSpPr>
      <dsp:spPr bwMode="white">
        <a:xfrm>
          <a:off x="0" y="3409872"/>
          <a:ext cx="1433689" cy="91039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dsp:spPr>
      <dsp:style>
        <a:lnRef idx="2">
          <a:schemeClr val="lt1"/>
        </a:lnRef>
        <a:fillRef idx="1">
          <a:schemeClr val="accent3">
            <a:hueOff val="0"/>
            <a:satOff val="0"/>
            <a:lumOff val="0"/>
            <a:alpha val="100000"/>
          </a:schemeClr>
        </a:fillRef>
        <a:effectRef idx="0">
          <a:scrgbClr r="0" g="0" b="0"/>
        </a:effectRef>
        <a:fontRef idx="minor">
          <a:schemeClr val="lt1"/>
        </a:fontRef>
      </dsp:style>
      <dsp:txXfrm>
        <a:off x="0" y="3409872"/>
        <a:ext cx="1433689" cy="910392"/>
      </dsp:txXfrm>
    </dsp:sp>
    <dsp:sp modelId="{2EFF344A-BC16-48B4-8163-FA69E2DB96A8}">
      <dsp:nvSpPr>
        <dsp:cNvPr id="10" name="圆角矩形 9"/>
        <dsp:cNvSpPr/>
      </dsp:nvSpPr>
      <dsp:spPr bwMode="white">
        <a:xfrm>
          <a:off x="159299" y="3561206"/>
          <a:ext cx="1433689" cy="91039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dsp:spPr>
      <dsp:style>
        <a:lnRef idx="2">
          <a:schemeClr val="accent3">
            <a:hueOff val="0"/>
            <a:satOff val="0"/>
            <a:lumOff val="0"/>
            <a:alpha val="100000"/>
          </a:schemeClr>
        </a:lnRef>
        <a:fillRef idx="1">
          <a:schemeClr val="lt1">
            <a:alpha val="90000"/>
          </a:schemeClr>
        </a:fillRef>
        <a:effectRef idx="0">
          <a:scrgbClr r="0" g="0" b="0"/>
        </a:effectRef>
        <a:fontRef idx="minor"/>
      </dsp:style>
      <dsp:txBody>
        <a:bodyPr lIns="83820" tIns="83820" rIns="8382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200" b="1">
              <a:solidFill>
                <a:schemeClr val="dk1"/>
              </a:solidFill>
            </a:rPr>
            <a:t>基层</a:t>
          </a:r>
          <a:endParaRPr lang="en-US" altLang="zh-CN" sz="2200" b="1">
            <a:solidFill>
              <a:schemeClr val="dk1"/>
            </a:solidFill>
          </a:endParaRPr>
        </a:p>
        <a:p>
          <a:pPr lvl="0">
            <a:lnSpc>
              <a:spcPct val="100000"/>
            </a:lnSpc>
            <a:spcBef>
              <a:spcPct val="0"/>
            </a:spcBef>
            <a:spcAft>
              <a:spcPct val="35000"/>
            </a:spcAft>
          </a:pPr>
          <a:r>
            <a:rPr lang="zh-CN" altLang="en-US" sz="2200" b="1">
              <a:solidFill>
                <a:schemeClr val="dk1"/>
              </a:solidFill>
            </a:rPr>
            <a:t>检察院</a:t>
          </a:r>
          <a:endParaRPr>
            <a:solidFill>
              <a:schemeClr val="dk1"/>
            </a:solidFill>
          </a:endParaRPr>
        </a:p>
      </dsp:txBody>
      <dsp:txXfrm>
        <a:off x="159299" y="3561206"/>
        <a:ext cx="1433689" cy="910392"/>
      </dsp:txXfrm>
    </dsp:sp>
    <dsp:sp modelId="{57C6B570-0483-4DDB-893C-3DA21D9D67E2}">
      <dsp:nvSpPr>
        <dsp:cNvPr id="12" name="圆角矩形 11"/>
        <dsp:cNvSpPr/>
      </dsp:nvSpPr>
      <dsp:spPr bwMode="white">
        <a:xfrm>
          <a:off x="1752286" y="3409872"/>
          <a:ext cx="1433689" cy="91039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dsp:spPr>
      <dsp:style>
        <a:lnRef idx="2">
          <a:schemeClr val="lt1"/>
        </a:lnRef>
        <a:fillRef idx="1">
          <a:schemeClr val="accent3">
            <a:hueOff val="0"/>
            <a:satOff val="0"/>
            <a:lumOff val="0"/>
            <a:alpha val="100000"/>
          </a:schemeClr>
        </a:fillRef>
        <a:effectRef idx="0">
          <a:scrgbClr r="0" g="0" b="0"/>
        </a:effectRef>
        <a:fontRef idx="minor">
          <a:schemeClr val="lt1"/>
        </a:fontRef>
      </dsp:style>
      <dsp:txXfrm>
        <a:off x="1752286" y="3409872"/>
        <a:ext cx="1433689" cy="910392"/>
      </dsp:txXfrm>
    </dsp:sp>
    <dsp:sp modelId="{D9014F71-117C-476C-B7CE-16A080D04309}">
      <dsp:nvSpPr>
        <dsp:cNvPr id="13" name="圆角矩形 12"/>
        <dsp:cNvSpPr/>
      </dsp:nvSpPr>
      <dsp:spPr bwMode="white">
        <a:xfrm>
          <a:off x="1911585" y="3561206"/>
          <a:ext cx="1433689" cy="91039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dsp:spPr>
      <dsp:style>
        <a:lnRef idx="2">
          <a:schemeClr val="accent3">
            <a:hueOff val="0"/>
            <a:satOff val="0"/>
            <a:lumOff val="0"/>
            <a:alpha val="100000"/>
          </a:schemeClr>
        </a:lnRef>
        <a:fillRef idx="1">
          <a:schemeClr val="lt1">
            <a:alpha val="90000"/>
          </a:schemeClr>
        </a:fillRef>
        <a:effectRef idx="0">
          <a:scrgbClr r="0" g="0" b="0"/>
        </a:effectRef>
        <a:fontRef idx="minor"/>
      </dsp:style>
      <dsp:txBody>
        <a:bodyPr lIns="83820" tIns="83820" rIns="8382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algn="ctr" defTabSz="977900">
            <a:lnSpc>
              <a:spcPct val="100000"/>
            </a:lnSpc>
            <a:spcBef>
              <a:spcPct val="0"/>
            </a:spcBef>
            <a:spcAft>
              <a:spcPct val="35000"/>
            </a:spcAft>
            <a:buNone/>
          </a:pPr>
          <a:r>
            <a:rPr lang="zh-CN" altLang="en-US"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rPr>
            <a:t>中级</a:t>
          </a:r>
          <a:endParaRPr lang="en-US" altLang="zh-CN"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endParaRPr>
        </a:p>
        <a:p>
          <a:pPr marL="0" lvl="0" algn="ctr" defTabSz="977900">
            <a:lnSpc>
              <a:spcPct val="100000"/>
            </a:lnSpc>
            <a:spcBef>
              <a:spcPct val="0"/>
            </a:spcBef>
            <a:spcAft>
              <a:spcPct val="35000"/>
            </a:spcAft>
            <a:buNone/>
          </a:pPr>
          <a:r>
            <a:rPr lang="zh-CN" altLang="en-US"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rPr>
            <a:t>检察院</a:t>
          </a:r>
          <a:endParaRPr>
            <a:solidFill>
              <a:schemeClr val="dk1"/>
            </a:solidFill>
          </a:endParaRPr>
        </a:p>
      </dsp:txBody>
      <dsp:txXfrm>
        <a:off x="1911585" y="3561206"/>
        <a:ext cx="1433689" cy="910392"/>
      </dsp:txXfrm>
    </dsp:sp>
    <dsp:sp modelId="{1EF37EFB-F261-4D6B-AC9F-BFF0E2CEBAE0}">
      <dsp:nvSpPr>
        <dsp:cNvPr id="15" name="圆角矩形 14"/>
        <dsp:cNvSpPr/>
      </dsp:nvSpPr>
      <dsp:spPr bwMode="white">
        <a:xfrm>
          <a:off x="3504573" y="3409872"/>
          <a:ext cx="1433689" cy="91039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dsp:spPr>
      <dsp:style>
        <a:lnRef idx="2">
          <a:schemeClr val="lt1"/>
        </a:lnRef>
        <a:fillRef idx="1">
          <a:schemeClr val="accent3">
            <a:hueOff val="0"/>
            <a:satOff val="0"/>
            <a:lumOff val="0"/>
            <a:alpha val="100000"/>
          </a:schemeClr>
        </a:fillRef>
        <a:effectRef idx="0">
          <a:scrgbClr r="0" g="0" b="0"/>
        </a:effectRef>
        <a:fontRef idx="minor">
          <a:schemeClr val="lt1"/>
        </a:fontRef>
      </dsp:style>
      <dsp:txXfrm>
        <a:off x="3504573" y="3409872"/>
        <a:ext cx="1433689" cy="910392"/>
      </dsp:txXfrm>
    </dsp:sp>
    <dsp:sp modelId="{DEEAA5BB-851A-418E-B546-41EE339195F5}">
      <dsp:nvSpPr>
        <dsp:cNvPr id="16" name="圆角矩形 15"/>
        <dsp:cNvSpPr/>
      </dsp:nvSpPr>
      <dsp:spPr bwMode="white">
        <a:xfrm>
          <a:off x="3663871" y="3561206"/>
          <a:ext cx="1433689" cy="91039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dsp:spPr>
      <dsp:style>
        <a:lnRef idx="2">
          <a:schemeClr val="accent3">
            <a:hueOff val="0"/>
            <a:satOff val="0"/>
            <a:lumOff val="0"/>
            <a:alpha val="100000"/>
          </a:schemeClr>
        </a:lnRef>
        <a:fillRef idx="1">
          <a:schemeClr val="lt1">
            <a:alpha val="90000"/>
          </a:schemeClr>
        </a:fillRef>
        <a:effectRef idx="0">
          <a:scrgbClr r="0" g="0" b="0"/>
        </a:effectRef>
        <a:fontRef idx="minor"/>
      </dsp:style>
      <dsp:txBody>
        <a:bodyPr lIns="83820" tIns="83820" rIns="8382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algn="ctr" defTabSz="977900">
            <a:lnSpc>
              <a:spcPct val="100000"/>
            </a:lnSpc>
            <a:spcBef>
              <a:spcPct val="0"/>
            </a:spcBef>
            <a:spcAft>
              <a:spcPct val="35000"/>
            </a:spcAft>
            <a:buNone/>
          </a:pPr>
          <a:r>
            <a:rPr lang="zh-CN" altLang="en-US"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rPr>
            <a:t>高级</a:t>
          </a:r>
          <a:endParaRPr lang="en-US" altLang="zh-CN"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endParaRPr>
        </a:p>
        <a:p>
          <a:pPr marL="0" lvl="0" algn="ctr" defTabSz="977900">
            <a:lnSpc>
              <a:spcPct val="100000"/>
            </a:lnSpc>
            <a:spcBef>
              <a:spcPct val="0"/>
            </a:spcBef>
            <a:spcAft>
              <a:spcPct val="35000"/>
            </a:spcAft>
            <a:buNone/>
          </a:pPr>
          <a:r>
            <a:rPr lang="zh-CN" altLang="en-US"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rPr>
            <a:t>检察院</a:t>
          </a:r>
          <a:endParaRPr>
            <a:solidFill>
              <a:schemeClr val="dk1"/>
            </a:solidFill>
          </a:endParaRPr>
        </a:p>
      </dsp:txBody>
      <dsp:txXfrm>
        <a:off x="3663871" y="3561206"/>
        <a:ext cx="1433689" cy="910392"/>
      </dsp:txXfrm>
    </dsp:sp>
    <dsp:sp modelId="{067EDDB7-8B04-4E21-877C-9BDFCF33B014}">
      <dsp:nvSpPr>
        <dsp:cNvPr id="18" name="圆角矩形 17"/>
        <dsp:cNvSpPr/>
      </dsp:nvSpPr>
      <dsp:spPr bwMode="white">
        <a:xfrm>
          <a:off x="5321513" y="2082117"/>
          <a:ext cx="3056668" cy="9103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sp:spPr>
      <dsp:style>
        <a:lnRef idx="2">
          <a:schemeClr val="lt1"/>
        </a:lnRef>
        <a:fillRef idx="1">
          <a:schemeClr val="accent2">
            <a:hueOff val="0"/>
            <a:satOff val="0"/>
            <a:lumOff val="0"/>
            <a:alpha val="100000"/>
          </a:schemeClr>
        </a:fillRef>
        <a:effectRef idx="0">
          <a:scrgbClr r="0" g="0" b="0"/>
        </a:effectRef>
        <a:fontRef idx="minor">
          <a:schemeClr val="lt1"/>
        </a:fontRef>
      </dsp:style>
      <dsp:txXfrm>
        <a:off x="5321513" y="2082117"/>
        <a:ext cx="3056668" cy="910392"/>
      </dsp:txXfrm>
    </dsp:sp>
    <dsp:sp modelId="{D9151C48-6AE2-4BA9-A85A-2D5FACE6820B}">
      <dsp:nvSpPr>
        <dsp:cNvPr id="19" name="圆角矩形 18"/>
        <dsp:cNvSpPr/>
      </dsp:nvSpPr>
      <dsp:spPr bwMode="white">
        <a:xfrm>
          <a:off x="5480812" y="2233450"/>
          <a:ext cx="3056668" cy="91039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dsp:spPr>
      <dsp:style>
        <a:lnRef idx="2">
          <a:schemeClr val="accent2">
            <a:hueOff val="0"/>
            <a:satOff val="0"/>
            <a:lumOff val="0"/>
            <a:alpha val="100000"/>
          </a:schemeClr>
        </a:lnRef>
        <a:fillRef idx="1">
          <a:schemeClr val="lt1">
            <a:alpha val="90000"/>
          </a:schemeClr>
        </a:fillRef>
        <a:effectRef idx="0">
          <a:scrgbClr r="0" g="0" b="0"/>
        </a:effectRef>
        <a:fontRef idx="minor"/>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a:solidFill>
                <a:schemeClr val="dk1"/>
              </a:solidFill>
            </a:rPr>
            <a:t>专门人民检察院</a:t>
          </a:r>
          <a:endParaRPr>
            <a:solidFill>
              <a:schemeClr val="dk1"/>
            </a:solidFill>
          </a:endParaRPr>
        </a:p>
      </dsp:txBody>
      <dsp:txXfrm>
        <a:off x="5480812" y="2233450"/>
        <a:ext cx="3056668" cy="910392"/>
      </dsp:txXfrm>
    </dsp:sp>
    <dsp:sp modelId="{1F833368-5746-4DCB-B7BA-E104654139D4}">
      <dsp:nvSpPr>
        <dsp:cNvPr id="21" name="圆角矩形 20"/>
        <dsp:cNvSpPr/>
      </dsp:nvSpPr>
      <dsp:spPr bwMode="white">
        <a:xfrm>
          <a:off x="5256859" y="3409872"/>
          <a:ext cx="1433689" cy="9103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dsp:spPr>
      <dsp:style>
        <a:lnRef idx="2">
          <a:schemeClr val="lt1"/>
        </a:lnRef>
        <a:fillRef idx="1">
          <a:schemeClr val="accent3">
            <a:hueOff val="0"/>
            <a:satOff val="0"/>
            <a:lumOff val="0"/>
            <a:alpha val="100000"/>
          </a:schemeClr>
        </a:fillRef>
        <a:effectRef idx="0">
          <a:scrgbClr r="0" g="0" b="0"/>
        </a:effectRef>
        <a:fontRef idx="minor">
          <a:schemeClr val="lt1"/>
        </a:fontRef>
      </dsp:style>
      <dsp:txXfrm>
        <a:off x="5256859" y="3409872"/>
        <a:ext cx="1433689" cy="910392"/>
      </dsp:txXfrm>
    </dsp:sp>
    <dsp:sp modelId="{9D1E0187-41F1-4BF5-88A0-8A13A2F3A0B7}">
      <dsp:nvSpPr>
        <dsp:cNvPr id="22" name="圆角矩形 21"/>
        <dsp:cNvSpPr/>
      </dsp:nvSpPr>
      <dsp:spPr bwMode="white">
        <a:xfrm>
          <a:off x="5416158" y="3561206"/>
          <a:ext cx="1433689" cy="91039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dsp:spPr>
      <dsp:style>
        <a:lnRef idx="2">
          <a:schemeClr val="accent3">
            <a:hueOff val="0"/>
            <a:satOff val="0"/>
            <a:lumOff val="0"/>
            <a:alpha val="100000"/>
          </a:schemeClr>
        </a:lnRef>
        <a:fillRef idx="1">
          <a:schemeClr val="lt1">
            <a:alpha val="90000"/>
          </a:schemeClr>
        </a:fillRef>
        <a:effectRef idx="0">
          <a:scrgbClr r="0" g="0" b="0"/>
        </a:effectRef>
        <a:fontRef idx="minor"/>
      </dsp:style>
      <dsp:txBody>
        <a:bodyPr lIns="83820" tIns="83820" rIns="8382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algn="ctr" defTabSz="977900">
            <a:lnSpc>
              <a:spcPct val="100000"/>
            </a:lnSpc>
            <a:spcBef>
              <a:spcPct val="0"/>
            </a:spcBef>
            <a:spcAft>
              <a:spcPct val="35000"/>
            </a:spcAft>
            <a:buNone/>
          </a:pPr>
          <a:r>
            <a:rPr lang="zh-CN" altLang="en-US"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rPr>
            <a:t>军事</a:t>
          </a:r>
          <a:endParaRPr lang="en-US" altLang="zh-CN"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endParaRPr>
        </a:p>
        <a:p>
          <a:pPr marL="0" lvl="0" algn="ctr" defTabSz="977900">
            <a:lnSpc>
              <a:spcPct val="100000"/>
            </a:lnSpc>
            <a:spcBef>
              <a:spcPct val="0"/>
            </a:spcBef>
            <a:spcAft>
              <a:spcPct val="35000"/>
            </a:spcAft>
            <a:buNone/>
          </a:pPr>
          <a:r>
            <a:rPr lang="zh-CN" altLang="en-US"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rPr>
            <a:t>检察院</a:t>
          </a:r>
          <a:endParaRPr>
            <a:solidFill>
              <a:schemeClr val="dk1"/>
            </a:solidFill>
          </a:endParaRPr>
        </a:p>
      </dsp:txBody>
      <dsp:txXfrm>
        <a:off x="5416158" y="3561206"/>
        <a:ext cx="1433689" cy="910392"/>
      </dsp:txXfrm>
    </dsp:sp>
    <dsp:sp modelId="{6E2A5C32-91E1-4E87-B779-8D6C716815BE}">
      <dsp:nvSpPr>
        <dsp:cNvPr id="24" name="圆角矩形 23"/>
        <dsp:cNvSpPr/>
      </dsp:nvSpPr>
      <dsp:spPr bwMode="white">
        <a:xfrm>
          <a:off x="7009145" y="3409872"/>
          <a:ext cx="1433689" cy="9103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dsp:spPr>
      <dsp:style>
        <a:lnRef idx="2">
          <a:schemeClr val="lt1"/>
        </a:lnRef>
        <a:fillRef idx="1">
          <a:schemeClr val="accent3">
            <a:hueOff val="0"/>
            <a:satOff val="0"/>
            <a:lumOff val="0"/>
            <a:alpha val="100000"/>
          </a:schemeClr>
        </a:fillRef>
        <a:effectRef idx="0">
          <a:scrgbClr r="0" g="0" b="0"/>
        </a:effectRef>
        <a:fontRef idx="minor">
          <a:schemeClr val="lt1"/>
        </a:fontRef>
      </dsp:style>
      <dsp:txXfrm>
        <a:off x="7009145" y="3409872"/>
        <a:ext cx="1433689" cy="910392"/>
      </dsp:txXfrm>
    </dsp:sp>
    <dsp:sp modelId="{41EFDB17-3974-4B3C-A6AA-28505EC13F90}">
      <dsp:nvSpPr>
        <dsp:cNvPr id="25" name="圆角矩形 24"/>
        <dsp:cNvSpPr/>
      </dsp:nvSpPr>
      <dsp:spPr bwMode="white">
        <a:xfrm>
          <a:off x="7168444" y="3561206"/>
          <a:ext cx="1433689" cy="91039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dsp:spPr>
      <dsp:style>
        <a:lnRef idx="2">
          <a:schemeClr val="accent3">
            <a:hueOff val="0"/>
            <a:satOff val="0"/>
            <a:lumOff val="0"/>
            <a:alpha val="100000"/>
          </a:schemeClr>
        </a:lnRef>
        <a:fillRef idx="1">
          <a:schemeClr val="lt1">
            <a:alpha val="90000"/>
          </a:schemeClr>
        </a:fillRef>
        <a:effectRef idx="0">
          <a:scrgbClr r="0" g="0" b="0"/>
        </a:effectRef>
        <a:fontRef idx="minor"/>
      </dsp:style>
      <dsp:txBody>
        <a:bodyPr lIns="83820" tIns="83820" rIns="8382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algn="ctr" defTabSz="977900">
            <a:lnSpc>
              <a:spcPct val="100000"/>
            </a:lnSpc>
            <a:spcBef>
              <a:spcPct val="0"/>
            </a:spcBef>
            <a:spcAft>
              <a:spcPct val="35000"/>
            </a:spcAft>
            <a:buNone/>
          </a:pPr>
          <a:r>
            <a:rPr lang="zh-CN" altLang="en-US"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rPr>
            <a:t>海事</a:t>
          </a:r>
          <a:endParaRPr lang="en-US" altLang="zh-CN"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endParaRPr>
        </a:p>
        <a:p>
          <a:pPr marL="0" lvl="0" algn="ctr" defTabSz="977900">
            <a:lnSpc>
              <a:spcPct val="100000"/>
            </a:lnSpc>
            <a:spcBef>
              <a:spcPct val="0"/>
            </a:spcBef>
            <a:spcAft>
              <a:spcPct val="35000"/>
            </a:spcAft>
            <a:buNone/>
          </a:pPr>
          <a:r>
            <a:rPr lang="zh-CN" altLang="en-US" sz="2200" b="1" kern="1200">
              <a:solidFill>
                <a:prstClr val="black">
                  <a:hueOff val="0"/>
                  <a:satOff val="0"/>
                  <a:lumOff val="0"/>
                  <a:alphaOff val="0"/>
                </a:prstClr>
              </a:solidFill>
              <a:latin typeface="Arial" panose="020B0604020202020204"/>
              <a:ea typeface="微软雅黑" panose="020B0503020204020204" pitchFamily="34" charset="-122"/>
              <a:cs typeface="Arial" panose="020B0604020202020204"/>
            </a:rPr>
            <a:t>检察院</a:t>
          </a:r>
          <a:endParaRPr>
            <a:solidFill>
              <a:schemeClr val="dk1"/>
            </a:solidFill>
          </a:endParaRPr>
        </a:p>
      </dsp:txBody>
      <dsp:txXfrm>
        <a:off x="7168444" y="3561206"/>
        <a:ext cx="1433689" cy="9103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261.xml"/><Relationship Id="rId5" Type="http://schemas.openxmlformats.org/officeDocument/2006/relationships/tags" Target="../tags/tag260.xml"/><Relationship Id="rId4" Type="http://schemas.openxmlformats.org/officeDocument/2006/relationships/tags" Target="../tags/tag259.xml"/><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9" Type="http://schemas.openxmlformats.org/officeDocument/2006/relationships/hyperlink" Target="http://www.1ppt.com/word/"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moban/" TargetMode="External"/><Relationship Id="rId24" Type="http://schemas.openxmlformats.org/officeDocument/2006/relationships/hyperlink" Target="http://www.1ppt.com/kejian/lishi/" TargetMode="External"/><Relationship Id="rId23" Type="http://schemas.openxmlformats.org/officeDocument/2006/relationships/hyperlink" Target="http://www.1ppt.com/kejian/dili/" TargetMode="External"/><Relationship Id="rId22" Type="http://schemas.openxmlformats.org/officeDocument/2006/relationships/hyperlink" Target="http://www.1ppt.com/kejian/shengwu/" TargetMode="External"/><Relationship Id="rId21" Type="http://schemas.openxmlformats.org/officeDocument/2006/relationships/hyperlink" Target="http://www.1ppt.com/kejian/huaxue/" TargetMode="External"/><Relationship Id="rId20" Type="http://schemas.openxmlformats.org/officeDocument/2006/relationships/hyperlink" Target="http://www.1ppt.com/kejian/wuli/" TargetMode="External"/><Relationship Id="rId2" Type="http://schemas.openxmlformats.org/officeDocument/2006/relationships/notesMaster" Target="../notesMasters/notesMaster1.xml"/><Relationship Id="rId19" Type="http://schemas.openxmlformats.org/officeDocument/2006/relationships/hyperlink" Target="http://www.1ppt.com/kejian/kexue/" TargetMode="External"/><Relationship Id="rId18" Type="http://schemas.openxmlformats.org/officeDocument/2006/relationships/hyperlink" Target="http://www.1ppt.com/kejian/meishu/" TargetMode="External"/><Relationship Id="rId17" Type="http://schemas.openxmlformats.org/officeDocument/2006/relationships/hyperlink" Target="http://www.1ppt.com/kejian/yingyu/" TargetMode="External"/><Relationship Id="rId16" Type="http://schemas.openxmlformats.org/officeDocument/2006/relationships/hyperlink" Target="http://www.1ppt.com/kejian/shuxue/" TargetMode="External"/><Relationship Id="rId15" Type="http://schemas.openxmlformats.org/officeDocument/2006/relationships/hyperlink" Target="http://www.1ppt.com/kejian/yuwen/" TargetMode="External"/><Relationship Id="rId14" Type="http://schemas.openxmlformats.org/officeDocument/2006/relationships/hyperlink" Target="http://www.1ppt.com/kejian/" TargetMode="External"/><Relationship Id="rId13" Type="http://schemas.openxmlformats.org/officeDocument/2006/relationships/hyperlink" Target="http://www.1ppt.com/jianli/" TargetMode="External"/><Relationship Id="rId12" Type="http://schemas.openxmlformats.org/officeDocument/2006/relationships/hyperlink" Target="http://www.1ppt.com/jiaoan/" TargetMode="External"/><Relationship Id="rId11" Type="http://schemas.openxmlformats.org/officeDocument/2006/relationships/hyperlink" Target="http://www.1ppt.com/shiti/" TargetMode="External"/><Relationship Id="rId10" Type="http://schemas.openxmlformats.org/officeDocument/2006/relationships/hyperlink" Target="http://www.1ppt.com/excel/" TargetMode="Externa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custDataLst>
              <p:tags r:id="rId3"/>
            </p:custDataLst>
          </p:nvPr>
        </p:nvSpPr>
        <p:spPr>
          <a:xfrm>
            <a:off x="685800" y="1143000"/>
            <a:ext cx="5486400" cy="3086100"/>
          </a:xfrm>
          <a:ln>
            <a:solidFill>
              <a:srgbClr val="000000"/>
            </a:solidFill>
            <a:miter/>
          </a:ln>
        </p:spPr>
      </p:sp>
      <p:sp>
        <p:nvSpPr>
          <p:cNvPr id="36866" name="备注占位符 2"/>
          <p:cNvSpPr>
            <a:spLocks noGrp="1"/>
          </p:cNvSpPr>
          <p:nvPr>
            <p:ph type="body" idx="1"/>
            <p:custDataLst>
              <p:tags r:id="rId4"/>
            </p:custDataLst>
          </p:nvPr>
        </p:nvSpPr>
        <p:spPr/>
        <p:txBody>
          <a:bodyPr wrap="square" lIns="91440" tIns="45720" rIns="91440" bIns="45720" anchor="t"/>
          <a:lstStyle/>
          <a:p>
            <a:pPr lvl="0"/>
            <a:endParaRPr lang="zh-CN" altLang="en-US"/>
          </a:p>
        </p:txBody>
      </p:sp>
      <p:sp>
        <p:nvSpPr>
          <p:cNvPr id="36867" name="灯片编号占位符 3"/>
          <p:cNvSpPr txBox="1">
            <a:spLocks noGrp="1"/>
          </p:cNvSpPr>
          <p:nvPr>
            <p:ph type="sldNum" sz="quarter" idx="10"/>
            <p:custDataLst>
              <p:tags r:id="rId5"/>
            </p:custDataLst>
          </p:nvPr>
        </p:nvSpPr>
        <p:spPr>
          <a:xfrm>
            <a:off x="3884613" y="8685213"/>
            <a:ext cx="2971800" cy="457200"/>
          </a:xfrm>
          <a:prstGeom prst="rect">
            <a:avLst/>
          </a:prstGeom>
          <a:noFill/>
          <a:ln w="9525">
            <a:noFill/>
          </a:ln>
        </p:spPr>
        <p:txBody>
          <a:bodyPr vert="horz" wrap="square" lIns="91440" tIns="45720" rIns="91440" bIns="45720" anchor="b"/>
          <a:lstStyle/>
          <a:p>
            <a:pPr lvl="0" indent="0" algn="r"/>
            <a:r>
              <a:rPr lang="zh-CN" altLang="en-US" sz="1200"/>
              <a:t>*</a:t>
            </a:r>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p:cNvSpPr>
          <p:nvPr>
            <p:ph type="sldImg"/>
            <p:custDataLst>
              <p:tags r:id="rId3"/>
            </p:custDataLst>
          </p:nvPr>
        </p:nvSpPr>
        <p:spPr>
          <a:xfrm>
            <a:off x="685800" y="1143000"/>
            <a:ext cx="5486400" cy="3086100"/>
          </a:xfrm>
          <a:ln>
            <a:solidFill>
              <a:srgbClr val="000000"/>
            </a:solidFill>
            <a:miter/>
          </a:ln>
        </p:spPr>
      </p:sp>
      <p:sp>
        <p:nvSpPr>
          <p:cNvPr id="39938" name="备注占位符 2"/>
          <p:cNvSpPr>
            <a:spLocks noGrp="1"/>
          </p:cNvSpPr>
          <p:nvPr>
            <p:ph type="body" idx="1"/>
            <p:custDataLst>
              <p:tags r:id="rId4"/>
            </p:custDataLst>
          </p:nvPr>
        </p:nvSpPr>
        <p:spPr/>
        <p:txBody>
          <a:bodyPr wrap="square" lIns="91440" tIns="45720" rIns="91440" bIns="45720" anchor="t"/>
          <a:lstStyle/>
          <a:p>
            <a:pPr lvl="0"/>
            <a:endParaRPr lang="zh-CN" altLang="en-US"/>
          </a:p>
        </p:txBody>
      </p:sp>
      <p:sp>
        <p:nvSpPr>
          <p:cNvPr id="39939" name="灯片编号占位符 3"/>
          <p:cNvSpPr txBox="1">
            <a:spLocks noGrp="1"/>
          </p:cNvSpPr>
          <p:nvPr>
            <p:ph type="sldNum" sz="quarter" idx="10"/>
            <p:custDataLst>
              <p:tags r:id="rId5"/>
            </p:custDataLst>
          </p:nvPr>
        </p:nvSpPr>
        <p:spPr>
          <a:xfrm>
            <a:off x="3884613" y="8685213"/>
            <a:ext cx="2971800" cy="457200"/>
          </a:xfrm>
          <a:prstGeom prst="rect">
            <a:avLst/>
          </a:prstGeom>
          <a:noFill/>
          <a:ln w="9525">
            <a:noFill/>
          </a:ln>
        </p:spPr>
        <p:txBody>
          <a:bodyPr vert="horz" wrap="square" lIns="91440" tIns="45720" rIns="91440" bIns="45720" anchor="b"/>
          <a:lstStyle/>
          <a:p>
            <a:pPr lvl="0" indent="0" algn="r"/>
            <a:r>
              <a:rPr lang="zh-CN" altLang="en-US" sz="1200"/>
              <a:t>*</a:t>
            </a:r>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rPr>
              <a:t>PPT</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3"/>
              </a:rPr>
              <a:t>www.1ppt.com/moban/</a:t>
            </a:r>
            <a:r>
              <a:rPr lang="en-US" altLang="zh-CN" sz="1200" dirty="0" smtClean="0">
                <a:solidFill>
                  <a:srgbClr val="EEECE1">
                    <a:lumMod val="25000"/>
                  </a:srgbClr>
                </a:solidFill>
              </a:rPr>
              <a:t>                  PPT</a:t>
            </a:r>
            <a:r>
              <a:rPr lang="zh-CN" altLang="en-US" sz="1200" dirty="0" smtClean="0">
                <a:solidFill>
                  <a:srgbClr val="EEECE1">
                    <a:lumMod val="25000"/>
                  </a:srgbClr>
                </a:solidFill>
              </a:rPr>
              <a:t>素材：</a:t>
            </a:r>
            <a:r>
              <a:rPr lang="en-US" altLang="zh-CN" sz="1200" dirty="0" smtClean="0">
                <a:solidFill>
                  <a:srgbClr val="EEECE1">
                    <a:lumMod val="25000"/>
                  </a:srgbClr>
                </a:solidFill>
                <a:hlinkClick r:id="rId4"/>
              </a:rPr>
              <a:t>www.1ppt.com/sucai/</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背景：</a:t>
            </a:r>
            <a:r>
              <a:rPr lang="en-US" altLang="zh-CN" sz="1200" dirty="0" smtClean="0">
                <a:solidFill>
                  <a:srgbClr val="EEECE1">
                    <a:lumMod val="25000"/>
                  </a:srgbClr>
                </a:solidFill>
                <a:hlinkClick r:id="rId5"/>
              </a:rPr>
              <a:t>www.1ppt.com/beijing/</a:t>
            </a:r>
            <a:r>
              <a:rPr lang="en-US" altLang="zh-CN" sz="1200" dirty="0" smtClean="0">
                <a:solidFill>
                  <a:srgbClr val="EEECE1">
                    <a:lumMod val="25000"/>
                  </a:srgbClr>
                </a:solidFill>
              </a:rPr>
              <a:t>                   PPT</a:t>
            </a:r>
            <a:r>
              <a:rPr lang="zh-CN" altLang="en-US" sz="1200" dirty="0" smtClean="0">
                <a:solidFill>
                  <a:srgbClr val="EEECE1">
                    <a:lumMod val="25000"/>
                  </a:srgbClr>
                </a:solidFill>
              </a:rPr>
              <a:t>图表：</a:t>
            </a:r>
            <a:r>
              <a:rPr lang="en-US" altLang="zh-CN" sz="1200" dirty="0" smtClean="0">
                <a:solidFill>
                  <a:srgbClr val="EEECE1">
                    <a:lumMod val="25000"/>
                  </a:srgbClr>
                </a:solidFill>
                <a:hlinkClick r:id="rId6"/>
              </a:rPr>
              <a:t>www.1ppt.com/tubiao/</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下载：</a:t>
            </a:r>
            <a:r>
              <a:rPr lang="en-US" altLang="zh-CN" sz="1200" dirty="0" smtClean="0">
                <a:solidFill>
                  <a:srgbClr val="EEECE1">
                    <a:lumMod val="25000"/>
                  </a:srgbClr>
                </a:solidFill>
                <a:hlinkClick r:id="rId7"/>
              </a:rPr>
              <a:t>www.1ppt.com/xiazai/</a:t>
            </a:r>
            <a:r>
              <a:rPr lang="en-US" altLang="zh-CN" sz="1200" dirty="0" smtClean="0">
                <a:solidFill>
                  <a:srgbClr val="EEECE1">
                    <a:lumMod val="25000"/>
                  </a:srgbClr>
                </a:solidFill>
              </a:rPr>
              <a:t>                     PPT</a:t>
            </a:r>
            <a:r>
              <a:rPr lang="zh-CN" altLang="en-US" sz="1200" dirty="0" smtClean="0">
                <a:solidFill>
                  <a:srgbClr val="EEECE1">
                    <a:lumMod val="25000"/>
                  </a:srgbClr>
                </a:solidFill>
              </a:rPr>
              <a:t>教程： </a:t>
            </a:r>
            <a:r>
              <a:rPr lang="en-US" altLang="zh-CN" sz="1200" dirty="0" smtClean="0">
                <a:solidFill>
                  <a:srgbClr val="EEECE1">
                    <a:lumMod val="25000"/>
                  </a:srgbClr>
                </a:solidFill>
                <a:hlinkClick r:id="rId8"/>
              </a:rPr>
              <a:t>www.1ppt.com/powerpoint/</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Word</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9"/>
              </a:rPr>
              <a:t>www.1ppt.com/word/</a:t>
            </a:r>
            <a:r>
              <a:rPr lang="en-US" altLang="zh-CN" sz="1200" dirty="0" smtClean="0">
                <a:solidFill>
                  <a:srgbClr val="EEECE1">
                    <a:lumMod val="25000"/>
                  </a:srgbClr>
                </a:solidFill>
              </a:rPr>
              <a:t>                    Excel</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10"/>
              </a:rPr>
              <a:t>www.1ppt.com/excel/</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试卷下载：</a:t>
            </a:r>
            <a:r>
              <a:rPr lang="en-US" altLang="zh-CN" sz="1200" dirty="0" smtClean="0">
                <a:solidFill>
                  <a:srgbClr val="EEECE1">
                    <a:lumMod val="25000"/>
                  </a:srgbClr>
                </a:solidFill>
                <a:hlinkClick r:id="rId11"/>
              </a:rPr>
              <a:t>www.1ppt.com/shiti/</a:t>
            </a:r>
            <a:r>
              <a:rPr lang="en-US" altLang="zh-CN" sz="1200" dirty="0" smtClean="0">
                <a:solidFill>
                  <a:srgbClr val="EEECE1">
                    <a:lumMod val="25000"/>
                  </a:srgbClr>
                </a:solidFill>
              </a:rPr>
              <a:t>                    </a:t>
            </a:r>
            <a:r>
              <a:rPr lang="zh-CN" altLang="en-US" sz="1200" dirty="0" smtClean="0">
                <a:solidFill>
                  <a:srgbClr val="EEECE1">
                    <a:lumMod val="25000"/>
                  </a:srgbClr>
                </a:solidFill>
              </a:rPr>
              <a:t>教案下载：</a:t>
            </a:r>
            <a:r>
              <a:rPr lang="en-US" altLang="zh-CN" sz="1200" dirty="0" smtClean="0">
                <a:solidFill>
                  <a:srgbClr val="EEECE1">
                    <a:lumMod val="25000"/>
                  </a:srgbClr>
                </a:solidFill>
                <a:hlinkClick r:id="rId12"/>
              </a:rPr>
              <a:t>www.1ppt.com/jiaoan/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个人简历：</a:t>
            </a:r>
            <a:r>
              <a:rPr lang="en-US" altLang="zh-CN" sz="1200" dirty="0" smtClean="0">
                <a:solidFill>
                  <a:srgbClr val="EEECE1">
                    <a:lumMod val="25000"/>
                  </a:srgbClr>
                </a:solidFill>
                <a:hlinkClick r:id="rId13"/>
              </a:rPr>
              <a:t>www.1ppt.com/jianli/</a:t>
            </a:r>
            <a:r>
              <a:rPr lang="en-US" altLang="zh-CN" sz="1200" dirty="0" smtClean="0">
                <a:solidFill>
                  <a:srgbClr val="EEECE1">
                    <a:lumMod val="25000"/>
                  </a:srgbClr>
                </a:solidFill>
              </a:rPr>
              <a:t>                    PPT</a:t>
            </a:r>
            <a:r>
              <a:rPr lang="zh-CN" altLang="en-US" sz="1200" dirty="0" smtClean="0">
                <a:solidFill>
                  <a:srgbClr val="EEECE1">
                    <a:lumMod val="25000"/>
                  </a:srgbClr>
                </a:solidFill>
              </a:rPr>
              <a:t>课件：</a:t>
            </a:r>
            <a:r>
              <a:rPr lang="en-US" altLang="zh-CN" sz="1200" dirty="0" smtClean="0">
                <a:solidFill>
                  <a:srgbClr val="EEECE1">
                    <a:lumMod val="25000"/>
                  </a:srgbClr>
                </a:solidFill>
                <a:hlinkClick r:id="rId14"/>
              </a:rPr>
              <a:t>www.1ppt.com/kejian/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语文课件：</a:t>
            </a:r>
            <a:r>
              <a:rPr lang="en-US" altLang="zh-CN" sz="1200" dirty="0" smtClean="0">
                <a:solidFill>
                  <a:srgbClr val="EEECE1">
                    <a:lumMod val="25000"/>
                  </a:srgbClr>
                </a:solidFill>
                <a:hlinkClick r:id="rId15"/>
              </a:rPr>
              <a:t>www.1ppt.com/kejian/yuwen/</a:t>
            </a:r>
            <a:r>
              <a:rPr lang="en-US" altLang="zh-CN" sz="1200" dirty="0" smtClean="0">
                <a:solidFill>
                  <a:srgbClr val="EEECE1">
                    <a:lumMod val="25000"/>
                  </a:srgbClr>
                </a:solidFill>
              </a:rPr>
              <a:t>    </a:t>
            </a:r>
            <a:r>
              <a:rPr lang="zh-CN" altLang="en-US" sz="1200" dirty="0" smtClean="0">
                <a:solidFill>
                  <a:srgbClr val="EEECE1">
                    <a:lumMod val="25000"/>
                  </a:srgbClr>
                </a:solidFill>
              </a:rPr>
              <a:t>数学课件：</a:t>
            </a:r>
            <a:r>
              <a:rPr lang="en-US" altLang="zh-CN" sz="1200" dirty="0" smtClean="0">
                <a:solidFill>
                  <a:srgbClr val="EEECE1">
                    <a:lumMod val="25000"/>
                  </a:srgbClr>
                </a:solidFill>
                <a:hlinkClick r:id="rId16"/>
              </a:rPr>
              <a:t>www.1ppt.com/kejian/shuxue/</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英语课件：</a:t>
            </a:r>
            <a:r>
              <a:rPr lang="en-US" altLang="zh-CN" sz="1200" dirty="0" smtClean="0">
                <a:solidFill>
                  <a:srgbClr val="EEECE1">
                    <a:lumMod val="25000"/>
                  </a:srgbClr>
                </a:solidFill>
                <a:hlinkClick r:id="rId17"/>
              </a:rPr>
              <a:t>www.1ppt.com/kejian/yingyu/</a:t>
            </a:r>
            <a:r>
              <a:rPr lang="en-US" altLang="zh-CN" sz="1200" dirty="0" smtClean="0">
                <a:solidFill>
                  <a:srgbClr val="EEECE1">
                    <a:lumMod val="25000"/>
                  </a:srgbClr>
                </a:solidFill>
              </a:rPr>
              <a:t>    </a:t>
            </a:r>
            <a:r>
              <a:rPr lang="zh-CN" altLang="en-US" sz="1200" dirty="0" smtClean="0">
                <a:solidFill>
                  <a:srgbClr val="EEECE1">
                    <a:lumMod val="25000"/>
                  </a:srgbClr>
                </a:solidFill>
              </a:rPr>
              <a:t>美术课件：</a:t>
            </a:r>
            <a:r>
              <a:rPr lang="en-US" altLang="zh-CN" sz="1200" dirty="0" smtClean="0">
                <a:solidFill>
                  <a:srgbClr val="EEECE1">
                    <a:lumMod val="25000"/>
                  </a:srgbClr>
                </a:solidFill>
                <a:hlinkClick r:id="rId18"/>
              </a:rPr>
              <a:t>www.1ppt.com/kejian/meishu/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科学课件：</a:t>
            </a:r>
            <a:r>
              <a:rPr lang="en-US" altLang="zh-CN" sz="1200" dirty="0" smtClean="0">
                <a:solidFill>
                  <a:srgbClr val="EEECE1">
                    <a:lumMod val="25000"/>
                  </a:srgbClr>
                </a:solidFill>
                <a:hlinkClick r:id="rId19"/>
              </a:rPr>
              <a:t>www.1ppt.com/kejian/kexue/</a:t>
            </a:r>
            <a:r>
              <a:rPr lang="en-US" altLang="zh-CN" sz="1200" dirty="0" smtClean="0">
                <a:solidFill>
                  <a:srgbClr val="EEECE1">
                    <a:lumMod val="25000"/>
                  </a:srgbClr>
                </a:solidFill>
              </a:rPr>
              <a:t>     </a:t>
            </a:r>
            <a:r>
              <a:rPr lang="zh-CN" altLang="en-US" sz="1200" dirty="0" smtClean="0">
                <a:solidFill>
                  <a:srgbClr val="EEECE1">
                    <a:lumMod val="25000"/>
                  </a:srgbClr>
                </a:solidFill>
              </a:rPr>
              <a:t>物理课件：</a:t>
            </a:r>
            <a:r>
              <a:rPr lang="en-US" altLang="zh-CN" sz="1200" dirty="0" smtClean="0">
                <a:solidFill>
                  <a:srgbClr val="EEECE1">
                    <a:lumMod val="25000"/>
                  </a:srgbClr>
                </a:solidFill>
                <a:hlinkClick r:id="rId20"/>
              </a:rPr>
              <a:t>www.1ppt.com/kejian/wuli/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化学课件：</a:t>
            </a:r>
            <a:r>
              <a:rPr lang="en-US" altLang="zh-CN" sz="1200" dirty="0" smtClean="0">
                <a:solidFill>
                  <a:srgbClr val="EEECE1">
                    <a:lumMod val="25000"/>
                  </a:srgbClr>
                </a:solidFill>
                <a:hlinkClick r:id="rId21"/>
              </a:rPr>
              <a:t>www.1ppt.com/kejian/huaxue/</a:t>
            </a:r>
            <a:r>
              <a:rPr lang="en-US" altLang="zh-CN" sz="1200" dirty="0" smtClean="0">
                <a:solidFill>
                  <a:srgbClr val="EEECE1">
                    <a:lumMod val="25000"/>
                  </a:srgbClr>
                </a:solidFill>
              </a:rPr>
              <a:t>  </a:t>
            </a:r>
            <a:r>
              <a:rPr lang="zh-CN" altLang="en-US" sz="1200" dirty="0" smtClean="0">
                <a:solidFill>
                  <a:srgbClr val="EEECE1">
                    <a:lumMod val="25000"/>
                  </a:srgbClr>
                </a:solidFill>
              </a:rPr>
              <a:t>生物课件：</a:t>
            </a:r>
            <a:r>
              <a:rPr lang="en-US" altLang="zh-CN" sz="1200" dirty="0" smtClean="0">
                <a:solidFill>
                  <a:srgbClr val="EEECE1">
                    <a:lumMod val="25000"/>
                  </a:srgbClr>
                </a:solidFill>
                <a:hlinkClick r:id="rId22"/>
              </a:rPr>
              <a:t>www.1ppt.com/kejian/shengwu/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地理课件：</a:t>
            </a:r>
            <a:r>
              <a:rPr lang="en-US" altLang="zh-CN" sz="1200" dirty="0" smtClean="0">
                <a:solidFill>
                  <a:srgbClr val="EEECE1">
                    <a:lumMod val="25000"/>
                  </a:srgbClr>
                </a:solidFill>
                <a:hlinkClick r:id="rId23"/>
              </a:rPr>
              <a:t>www.1ppt.com/kejian/dili/</a:t>
            </a:r>
            <a:r>
              <a:rPr lang="en-US" altLang="zh-CN" sz="1200" dirty="0" smtClean="0">
                <a:solidFill>
                  <a:srgbClr val="EEECE1">
                    <a:lumMod val="25000"/>
                  </a:srgbClr>
                </a:solidFill>
              </a:rPr>
              <a:t>          </a:t>
            </a:r>
            <a:r>
              <a:rPr lang="zh-CN" altLang="en-US" sz="1200" dirty="0" smtClean="0">
                <a:solidFill>
                  <a:srgbClr val="EEECE1">
                    <a:lumMod val="25000"/>
                  </a:srgbClr>
                </a:solidFill>
              </a:rPr>
              <a:t>历史课件：</a:t>
            </a:r>
            <a:r>
              <a:rPr lang="en-US" altLang="zh-CN" sz="1200" dirty="0" smtClean="0">
                <a:solidFill>
                  <a:srgbClr val="EEECE1">
                    <a:lumMod val="25000"/>
                  </a:srgbClr>
                </a:solidFill>
                <a:hlinkClick r:id="rId24"/>
              </a:rPr>
              <a:t>www.1ppt.com/kejian/lishi/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custDataLst>
              <p:tags r:id="rId3"/>
            </p:custDataLst>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 </a:t>
            </a:r>
            <a:endParaRPr lang="zh-CN" altLang="en-US"/>
          </a:p>
        </p:txBody>
      </p:sp>
      <p:sp>
        <p:nvSpPr>
          <p:cNvPr id="12292" name="灯片编号占位符 3"/>
          <p:cNvSpPr>
            <a:spLocks noGrp="1"/>
          </p:cNvSpPr>
          <p:nvPr>
            <p:ph type="sldNum" sz="quarter" idx="5"/>
            <p:custDataLst>
              <p:tags r:id="rId5"/>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a:ea typeface="宋体" panose="02010600030101010101" pitchFamily="2" charset="-122"/>
              </a:rPr>
            </a:fld>
            <a:endParaRPr lang="zh-CN" altLang="en-US" sz="1200">
              <a:latin typeface="Calibri" panose="020F0502020204030204"/>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685800" y="1143000"/>
            <a:ext cx="5486400" cy="3086100"/>
          </a:xfrm>
        </p:spPr>
      </p:sp>
      <p:sp>
        <p:nvSpPr>
          <p:cNvPr id="3" name="备注占位符 2"/>
          <p:cNvSpPr>
            <a:spLocks noGrp="1"/>
          </p:cNvSpPr>
          <p:nvPr>
            <p:ph type="body" idx="1"/>
            <p:custDataLst>
              <p:tags r:id="rId4"/>
            </p:custDataLst>
          </p:nvPr>
        </p:nvSpPr>
        <p:spPr/>
        <p:txBody>
          <a:bodyPr/>
          <a:lstStyle/>
          <a:p>
            <a:r>
              <a:rPr lang="zh-CN" altLang="en-US"/>
              <a:t> </a:t>
            </a:r>
            <a:endParaRPr lang="zh-CN" altLang="en-US"/>
          </a:p>
        </p:txBody>
      </p:sp>
      <p:sp>
        <p:nvSpPr>
          <p:cNvPr id="4" name="灯片编号占位符 3"/>
          <p:cNvSpPr>
            <a:spLocks noGrp="1"/>
          </p:cNvSpPr>
          <p:nvPr>
            <p:ph type="sldNum" sz="quarter" idx="10"/>
            <p:custDataLst>
              <p:tags r:id="rId5"/>
            </p:custDataLst>
          </p:nvPr>
        </p:nvSpPr>
        <p:spPr/>
        <p:txBody>
          <a:bodyPr/>
          <a:lstStyle/>
          <a:p>
            <a:fld id="{FCF6DDFC-C401-4A6E-BD9A-16D9674533C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685800" y="1143000"/>
            <a:ext cx="5486400" cy="3086100"/>
          </a:xfrm>
        </p:spPr>
      </p:sp>
      <p:sp>
        <p:nvSpPr>
          <p:cNvPr id="3" name="备注占位符 2"/>
          <p:cNvSpPr>
            <a:spLocks noGrp="1"/>
          </p:cNvSpPr>
          <p:nvPr>
            <p:ph type="body" idx="1"/>
            <p:custDataLst>
              <p:tags r:id="rId4"/>
            </p:custDataLst>
          </p:nvPr>
        </p:nvSpPr>
        <p:spPr/>
        <p:txBody>
          <a:bodyPr/>
          <a:lstStyle/>
          <a:p>
            <a:r>
              <a:rPr lang="zh-CN" altLang="en-US"/>
              <a:t> </a:t>
            </a:r>
            <a:endParaRPr lang="zh-CN" altLang="en-US"/>
          </a:p>
        </p:txBody>
      </p:sp>
      <p:sp>
        <p:nvSpPr>
          <p:cNvPr id="4" name="灯片编号占位符 3"/>
          <p:cNvSpPr>
            <a:spLocks noGrp="1"/>
          </p:cNvSpPr>
          <p:nvPr>
            <p:ph type="sldNum" sz="quarter" idx="10"/>
            <p:custDataLst>
              <p:tags r:id="rId5"/>
            </p:custDataLst>
          </p:nvPr>
        </p:nvSpPr>
        <p:spPr/>
        <p:txBody>
          <a:bodyPr/>
          <a:lstStyle/>
          <a:p>
            <a:fld id="{FCF6DDFC-C401-4A6E-BD9A-16D9674533C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64.xml"/><Relationship Id="rId7" Type="http://schemas.openxmlformats.org/officeDocument/2006/relationships/image" Target="../media/image1.emf"/><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69.xml"/><Relationship Id="rId6" Type="http://schemas.openxmlformats.org/officeDocument/2006/relationships/image" Target="../media/image2.emf"/><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1"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内页">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55880"/>
            <a:ext cx="12192000" cy="6412653"/>
            <a:chOff x="0" y="-66"/>
            <a:chExt cx="14400" cy="7574"/>
          </a:xfrm>
        </p:grpSpPr>
        <p:sp>
          <p:nvSpPr>
            <p:cNvPr id="8" name="矩形 7"/>
            <p:cNvSpPr/>
            <p:nvPr>
              <p:custDataLst>
                <p:tags r:id="rId3"/>
              </p:custDataLst>
            </p:nvPr>
          </p:nvSpPr>
          <p:spPr>
            <a:xfrm>
              <a:off x="3344" y="0"/>
              <a:ext cx="11056" cy="700"/>
            </a:xfrm>
            <a:prstGeom prst="rect">
              <a:avLst/>
            </a:prstGeom>
            <a:solidFill>
              <a:srgbClr val="C8E4D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grpSp>
          <p:nvGrpSpPr>
            <p:cNvPr id="3" name="组合 2"/>
            <p:cNvGrpSpPr/>
            <p:nvPr>
              <p:custDataLst>
                <p:tags r:id="rId4"/>
              </p:custDataLst>
            </p:nvPr>
          </p:nvGrpSpPr>
          <p:grpSpPr>
            <a:xfrm>
              <a:off x="0" y="-66"/>
              <a:ext cx="13890" cy="7574"/>
              <a:chOff x="0" y="-66"/>
              <a:chExt cx="13890" cy="7574"/>
            </a:xfrm>
          </p:grpSpPr>
          <p:sp>
            <p:nvSpPr>
              <p:cNvPr id="7" name="矩形 6"/>
              <p:cNvSpPr/>
              <p:nvPr>
                <p:custDataLst>
                  <p:tags r:id="rId5"/>
                </p:custDataLst>
              </p:nvPr>
            </p:nvSpPr>
            <p:spPr>
              <a:xfrm>
                <a:off x="509" y="819"/>
                <a:ext cx="13381" cy="6689"/>
              </a:xfrm>
              <a:prstGeom prst="rect">
                <a:avLst/>
              </a:prstGeom>
              <a:grpFill/>
              <a:ln w="6350" cap="rnd">
                <a:solidFill>
                  <a:srgbClr val="00A8AC"/>
                </a:solidFill>
                <a:prstDash val="solid"/>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pic>
            <p:nvPicPr>
              <p:cNvPr id="13" name="图片 12"/>
              <p:cNvPicPr>
                <a:picLocks noChangeAspect="1"/>
              </p:cNvPicPr>
              <p:nvPr>
                <p:custDataLst>
                  <p:tags r:id="rId6"/>
                </p:custDataLst>
              </p:nvPr>
            </p:nvPicPr>
            <p:blipFill>
              <a:blip r:embed="rId7"/>
              <a:stretch>
                <a:fillRect/>
              </a:stretch>
            </p:blipFill>
            <p:spPr>
              <a:xfrm>
                <a:off x="0" y="0"/>
                <a:ext cx="4000" cy="700"/>
              </a:xfrm>
              <a:prstGeom prst="rect">
                <a:avLst/>
              </a:prstGeom>
            </p:spPr>
          </p:pic>
          <p:sp>
            <p:nvSpPr>
              <p:cNvPr id="40964" name="文本框 6"/>
              <p:cNvSpPr txBox="1">
                <a:spLocks noChangeArrowheads="1"/>
              </p:cNvSpPr>
              <p:nvPr>
                <p:custDataLst>
                  <p:tags r:id="rId8"/>
                </p:custDataLst>
              </p:nvPr>
            </p:nvSpPr>
            <p:spPr bwMode="auto">
              <a:xfrm>
                <a:off x="724" y="-66"/>
                <a:ext cx="2566" cy="812"/>
              </a:xfrm>
              <a:prstGeom prst="rect">
                <a:avLst/>
              </a:prstGeom>
              <a:noFill/>
              <a:ln w="9525">
                <a:noFill/>
                <a:miter lim="800000"/>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865" b="1" i="0" u="none" strike="noStrike" kern="1200" cap="none" spc="0" normalizeH="0" baseline="0">
                    <a:solidFill>
                      <a:schemeClr val="bg1"/>
                    </a:solidFill>
                    <a:latin typeface="黑体" panose="02010609060101010101" pitchFamily="49" charset="-122"/>
                    <a:ea typeface="黑体" panose="02010609060101010101" pitchFamily="49" charset="-122"/>
                    <a:cs typeface="Heiti SC Medium"/>
                  </a:rPr>
                  <a:t>学习目标</a:t>
                </a:r>
                <a:endParaRPr kumimoji="0" lang="zh-CN" altLang="en-US" sz="3865" b="0" i="0" u="none" strike="noStrike" kern="1200" cap="none" spc="0" normalizeH="0" baseline="0" noProof="0">
                  <a:ln>
                    <a:noFill/>
                  </a:ln>
                  <a:solidFill>
                    <a:schemeClr val="bg1"/>
                  </a:solidFill>
                  <a:effectLst/>
                  <a:uLnTx/>
                  <a:uFillTx/>
                  <a:latin typeface="FZDaHei-B02S" panose="020B0300000000000000" pitchFamily="34" charset="-128"/>
                  <a:ea typeface="FZDaHei-B02S" panose="020B0300000000000000" pitchFamily="34" charset="-128"/>
                  <a:cs typeface="Heiti SC Medium"/>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内页">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6773" y="-55033"/>
            <a:ext cx="12198773" cy="6442287"/>
            <a:chOff x="-50" y="-44"/>
            <a:chExt cx="14408" cy="7609"/>
          </a:xfrm>
        </p:grpSpPr>
        <p:sp>
          <p:nvSpPr>
            <p:cNvPr id="38" name="矩形 37"/>
            <p:cNvSpPr/>
            <p:nvPr>
              <p:custDataLst>
                <p:tags r:id="rId3"/>
              </p:custDataLst>
            </p:nvPr>
          </p:nvSpPr>
          <p:spPr>
            <a:xfrm>
              <a:off x="509" y="819"/>
              <a:ext cx="13381" cy="6746"/>
            </a:xfrm>
            <a:prstGeom prst="rect">
              <a:avLst/>
            </a:prstGeom>
            <a:noFill/>
            <a:ln w="6350" cap="rnd">
              <a:solidFill>
                <a:srgbClr val="00B0F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39" name="矩形 38"/>
            <p:cNvSpPr/>
            <p:nvPr>
              <p:custDataLst>
                <p:tags r:id="rId4"/>
              </p:custDataLst>
            </p:nvPr>
          </p:nvSpPr>
          <p:spPr>
            <a:xfrm>
              <a:off x="3344" y="-10"/>
              <a:ext cx="11014" cy="720"/>
            </a:xfrm>
            <a:prstGeom prst="rect">
              <a:avLst/>
            </a:prstGeom>
            <a:solidFill>
              <a:srgbClr val="C9E8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pic>
          <p:nvPicPr>
            <p:cNvPr id="44" name="图片 43"/>
            <p:cNvPicPr>
              <a:picLocks noChangeAspect="1"/>
            </p:cNvPicPr>
            <p:nvPr>
              <p:custDataLst>
                <p:tags r:id="rId5"/>
              </p:custDataLst>
            </p:nvPr>
          </p:nvPicPr>
          <p:blipFill>
            <a:blip r:embed="rId6"/>
            <a:stretch>
              <a:fillRect/>
            </a:stretch>
          </p:blipFill>
          <p:spPr>
            <a:xfrm>
              <a:off x="-50" y="-10"/>
              <a:ext cx="4020" cy="720"/>
            </a:xfrm>
            <a:prstGeom prst="rect">
              <a:avLst/>
            </a:prstGeom>
          </p:spPr>
        </p:pic>
        <p:sp>
          <p:nvSpPr>
            <p:cNvPr id="45" name="文本框 6"/>
            <p:cNvSpPr txBox="1">
              <a:spLocks noChangeArrowheads="1"/>
            </p:cNvSpPr>
            <p:nvPr>
              <p:custDataLst>
                <p:tags r:id="rId7"/>
              </p:custDataLst>
            </p:nvPr>
          </p:nvSpPr>
          <p:spPr bwMode="auto">
            <a:xfrm>
              <a:off x="656" y="-44"/>
              <a:ext cx="2566" cy="812"/>
            </a:xfrm>
            <a:prstGeom prst="rect">
              <a:avLst/>
            </a:prstGeom>
            <a:noFill/>
            <a:ln w="9525">
              <a:noFill/>
              <a:miter lim="800000"/>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3865" b="1">
                  <a:solidFill>
                    <a:schemeClr val="bg1"/>
                  </a:solidFill>
                  <a:latin typeface="黑体" panose="02010609060101010101" pitchFamily="49" charset="-122"/>
                  <a:ea typeface="黑体" panose="02010609060101010101" pitchFamily="49" charset="-122"/>
                  <a:cs typeface="Heiti SC Medium"/>
                </a:rPr>
                <a:t>知识讲解</a:t>
              </a:r>
              <a:endParaRPr lang="zh-CN" altLang="en-US" sz="3865">
                <a:solidFill>
                  <a:schemeClr val="bg1"/>
                </a:solidFill>
                <a:latin typeface="FZDaHei-B02S" panose="020B0300000000000000" pitchFamily="34" charset="-128"/>
                <a:ea typeface="FZDaHei-B02S" panose="020B0300000000000000" pitchFamily="34" charset="-128"/>
                <a:cs typeface="Heiti SC Medium"/>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7"/>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4"/>
            </p:custDataLst>
          </p:nvPr>
        </p:nvSpPr>
        <p:spPr>
          <a:xfrm>
            <a:off x="839789"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5"/>
            </p:custDataLst>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6"/>
            </p:custDataLst>
          </p:nvPr>
        </p:nvSpPr>
        <p:spPr>
          <a:xfrm>
            <a:off x="6172201"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file:///D:\qq&#25991;&#20214;\712321467\Image\C2C\Image2\%7b75232B38-A165-1FB7-499C-2E1C792CACB5%7d.png" TargetMode="External"/><Relationship Id="rId20" Type="http://schemas.openxmlformats.org/officeDocument/2006/relationships/image" Target="../media/image3.png"/><Relationship Id="rId2" Type="http://schemas.openxmlformats.org/officeDocument/2006/relationships/slideLayout" Target="../slideLayouts/slideLayout2.xml"/><Relationship Id="rId19" Type="http://schemas.openxmlformats.org/officeDocument/2006/relationships/tags" Target="../tags/tag75.xml"/><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838200" y="365127"/>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15"/>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custDataLst>
              <p:tags r:id="rId16"/>
            </p:custDataLst>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7" name="图片 1073743875" descr="学科网 zxxk.com"/>
          <p:cNvPicPr>
            <a:picLocks noChangeAspect="1"/>
          </p:cNvPicPr>
          <p:nvPr>
            <p:custDataLst>
              <p:tags r:id="rId19"/>
            </p:custDataLst>
          </p:nvPr>
        </p:nvPicPr>
        <p:blipFill>
          <a:blip r:embed="rId20" r:link="rId21"/>
          <a:stretch>
            <a:fillRect/>
          </a:stretch>
        </p:blipFill>
        <p:spPr>
          <a:xfrm>
            <a:off x="838200" y="365127"/>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7.xml"/><Relationship Id="rId2" Type="http://schemas.openxmlformats.org/officeDocument/2006/relationships/image" Target="../media/image4.png"/><Relationship Id="rId1" Type="http://schemas.openxmlformats.org/officeDocument/2006/relationships/tags" Target="../tags/tag76.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74.xml"/><Relationship Id="rId6" Type="http://schemas.openxmlformats.org/officeDocument/2006/relationships/image" Target="../media/image12.jpeg"/><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7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tags" Target="../tags/tag17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14.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3" Type="http://schemas.openxmlformats.org/officeDocument/2006/relationships/slideLayout" Target="../slideLayouts/slideLayout7.xml"/><Relationship Id="rId22" Type="http://schemas.openxmlformats.org/officeDocument/2006/relationships/tags" Target="../tags/tag196.xml"/><Relationship Id="rId21" Type="http://schemas.openxmlformats.org/officeDocument/2006/relationships/image" Target="../media/image15.png"/><Relationship Id="rId20" Type="http://schemas.openxmlformats.org/officeDocument/2006/relationships/tags" Target="../tags/tag195.xml"/><Relationship Id="rId2" Type="http://schemas.openxmlformats.org/officeDocument/2006/relationships/tags" Target="../tags/tag181.xml"/><Relationship Id="rId19" Type="http://schemas.openxmlformats.org/officeDocument/2006/relationships/image" Target="../media/image14.jpeg"/><Relationship Id="rId18" Type="http://schemas.openxmlformats.org/officeDocument/2006/relationships/tags" Target="../tags/tag194.xml"/><Relationship Id="rId17" Type="http://schemas.openxmlformats.org/officeDocument/2006/relationships/hyperlink" Target="http://www.nipic.com/show/3/81/9b0d97b9d78d10eb.html" TargetMode="External"/><Relationship Id="rId16" Type="http://schemas.openxmlformats.org/officeDocument/2006/relationships/image" Target="../media/image13.jpeg"/><Relationship Id="rId15" Type="http://schemas.openxmlformats.org/officeDocument/2006/relationships/tags" Target="../tags/tag193.xml"/><Relationship Id="rId14" Type="http://schemas.openxmlformats.org/officeDocument/2006/relationships/hyperlink" Target="http://www.nipic.com/act/search.asp?kw=&#26816;&#23519;&#38498;&#26631;" TargetMode="External"/><Relationship Id="rId13" Type="http://schemas.openxmlformats.org/officeDocument/2006/relationships/tags" Target="../tags/tag192.xml"/><Relationship Id="rId12" Type="http://schemas.openxmlformats.org/officeDocument/2006/relationships/tags" Target="../tags/tag191.xml"/><Relationship Id="rId11" Type="http://schemas.openxmlformats.org/officeDocument/2006/relationships/tags" Target="../tags/tag190.xml"/><Relationship Id="rId10" Type="http://schemas.openxmlformats.org/officeDocument/2006/relationships/tags" Target="../tags/tag189.xml"/><Relationship Id="rId1" Type="http://schemas.openxmlformats.org/officeDocument/2006/relationships/tags" Target="../tags/tag180.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tags" Target="../tags/tag201.xml"/><Relationship Id="rId5" Type="http://schemas.openxmlformats.org/officeDocument/2006/relationships/image" Target="../media/image16.png"/><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image" Target="../media/image17.jpeg"/><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tags" Target="../tags/tag212.xml"/><Relationship Id="rId1" Type="http://schemas.openxmlformats.org/officeDocument/2006/relationships/tags" Target="../tags/tag211.xml"/></Relationships>
</file>

<file path=ppt/slides/_rels/slide18.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hyperlink" Target="http://www.nipic.com/act/search.asp?kw=&#26816;&#23519;&#38498;&#26631;" TargetMode="External"/><Relationship Id="rId7" Type="http://schemas.openxmlformats.org/officeDocument/2006/relationships/image" Target="../media/image18.jpeg"/><Relationship Id="rId6" Type="http://schemas.openxmlformats.org/officeDocument/2006/relationships/tags" Target="../tags/tag220.xml"/><Relationship Id="rId5" Type="http://schemas.openxmlformats.org/officeDocument/2006/relationships/hyperlink" Target="http://www.nipic.com/show/3/81/9b0d97b9d78d10eb.html" TargetMode="External"/><Relationship Id="rId4" Type="http://schemas.openxmlformats.org/officeDocument/2006/relationships/tags" Target="../tags/tag219.xml"/><Relationship Id="rId3" Type="http://schemas.openxmlformats.org/officeDocument/2006/relationships/tags" Target="../tags/tag218.xml"/><Relationship Id="rId20" Type="http://schemas.openxmlformats.org/officeDocument/2006/relationships/slideLayout" Target="../slideLayouts/slideLayout7.xml"/><Relationship Id="rId2" Type="http://schemas.openxmlformats.org/officeDocument/2006/relationships/tags" Target="../tags/tag217.xml"/><Relationship Id="rId19" Type="http://schemas.openxmlformats.org/officeDocument/2006/relationships/tags" Target="../tags/tag228.xml"/><Relationship Id="rId18" Type="http://schemas.openxmlformats.org/officeDocument/2006/relationships/image" Target="../media/image20.png"/><Relationship Id="rId17" Type="http://schemas.openxmlformats.org/officeDocument/2006/relationships/tags" Target="../tags/tag227.xml"/><Relationship Id="rId16" Type="http://schemas.openxmlformats.org/officeDocument/2006/relationships/tags" Target="../tags/tag226.xml"/><Relationship Id="rId15" Type="http://schemas.openxmlformats.org/officeDocument/2006/relationships/tags" Target="../tags/tag225.xml"/><Relationship Id="rId14" Type="http://schemas.openxmlformats.org/officeDocument/2006/relationships/tags" Target="../tags/tag224.xml"/><Relationship Id="rId13" Type="http://schemas.openxmlformats.org/officeDocument/2006/relationships/tags" Target="../tags/tag223.xml"/><Relationship Id="rId12" Type="http://schemas.openxmlformats.org/officeDocument/2006/relationships/image" Target="../media/image19.png"/><Relationship Id="rId11" Type="http://schemas.openxmlformats.org/officeDocument/2006/relationships/tags" Target="../tags/tag222.xml"/><Relationship Id="rId10" Type="http://schemas.openxmlformats.org/officeDocument/2006/relationships/image" Target="../media/image13.jpeg"/><Relationship Id="rId1" Type="http://schemas.openxmlformats.org/officeDocument/2006/relationships/tags" Target="../tags/tag216.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s>
</file>

<file path=ppt/slides/_rels/slide2.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91.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tags" Target="../tags/tag78.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image" Target="../media/image21.png"/><Relationship Id="rId1" Type="http://schemas.openxmlformats.org/officeDocument/2006/relationships/tags" Target="../tags/tag234.xml"/></Relationships>
</file>

<file path=ppt/slides/_rels/slide21.xml.rels><?xml version="1.0" encoding="UTF-8" standalone="yes"?>
<Relationships xmlns="http://schemas.openxmlformats.org/package/2006/relationships"><Relationship Id="rId9" Type="http://schemas.openxmlformats.org/officeDocument/2006/relationships/tags" Target="../tags/tag246.xml"/><Relationship Id="rId8" Type="http://schemas.openxmlformats.org/officeDocument/2006/relationships/image" Target="../media/image23.png"/><Relationship Id="rId7" Type="http://schemas.openxmlformats.org/officeDocument/2006/relationships/tags" Target="../tags/tag245.xml"/><Relationship Id="rId6" Type="http://schemas.openxmlformats.org/officeDocument/2006/relationships/image" Target="../media/image22.png"/><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tags" Target="../tags/tag241.xml"/><Relationship Id="rId10" Type="http://schemas.openxmlformats.org/officeDocument/2006/relationships/slideLayout" Target="../slideLayouts/slideLayout7.xml"/><Relationship Id="rId1" Type="http://schemas.openxmlformats.org/officeDocument/2006/relationships/tags" Target="../tags/tag240.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s>
</file>

<file path=ppt/slides/_rels/slide23.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image" Target="../media/image26.png"/><Relationship Id="rId7" Type="http://schemas.openxmlformats.org/officeDocument/2006/relationships/tags" Target="../tags/tag254.xml"/><Relationship Id="rId6" Type="http://schemas.openxmlformats.org/officeDocument/2006/relationships/image" Target="../media/image25.png"/><Relationship Id="rId5" Type="http://schemas.openxmlformats.org/officeDocument/2006/relationships/tags" Target="../tags/tag253.xml"/><Relationship Id="rId4" Type="http://schemas.openxmlformats.org/officeDocument/2006/relationships/image" Target="../media/image24.png"/><Relationship Id="rId3" Type="http://schemas.openxmlformats.org/officeDocument/2006/relationships/tags" Target="../tags/tag252.xml"/><Relationship Id="rId2" Type="http://schemas.openxmlformats.org/officeDocument/2006/relationships/tags" Target="../tags/tag251.xml"/><Relationship Id="rId10" Type="http://schemas.openxmlformats.org/officeDocument/2006/relationships/slideLayout" Target="../slideLayouts/slideLayout7.xml"/><Relationship Id="rId1" Type="http://schemas.openxmlformats.org/officeDocument/2006/relationships/tags" Target="../tags/tag250.xml"/></Relationships>
</file>

<file path=ppt/slides/_rels/slide3.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2" Type="http://schemas.openxmlformats.org/officeDocument/2006/relationships/notesSlide" Target="../notesSlides/notesSlide2.xml"/><Relationship Id="rId11" Type="http://schemas.openxmlformats.org/officeDocument/2006/relationships/slideLayout" Target="../slideLayouts/slideLayout7.xml"/><Relationship Id="rId10" Type="http://schemas.openxmlformats.org/officeDocument/2006/relationships/tags" Target="../tags/tag104.xml"/><Relationship Id="rId1" Type="http://schemas.openxmlformats.org/officeDocument/2006/relationships/tags" Target="../tags/tag95.xml"/></Relationships>
</file>

<file path=ppt/slides/_rels/slide4.xml.rels><?xml version="1.0" encoding="UTF-8" standalone="yes"?>
<Relationships xmlns="http://schemas.openxmlformats.org/package/2006/relationships"><Relationship Id="rId9" Type="http://schemas.openxmlformats.org/officeDocument/2006/relationships/image" Target="../media/image6.jpeg"/><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image" Target="../media/image5.jpeg"/><Relationship Id="rId12" Type="http://schemas.openxmlformats.org/officeDocument/2006/relationships/notesSlide" Target="../notesSlides/notesSlide3.xml"/><Relationship Id="rId11" Type="http://schemas.openxmlformats.org/officeDocument/2006/relationships/slideLayout" Target="../slideLayouts/slideLayout13.xml"/><Relationship Id="rId10" Type="http://schemas.openxmlformats.org/officeDocument/2006/relationships/tags" Target="../tags/tag115.xml"/><Relationship Id="rId1" Type="http://schemas.openxmlformats.org/officeDocument/2006/relationships/tags" Target="../tags/tag108.xml"/></Relationships>
</file>

<file path=ppt/slides/_rels/slide5.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2" Type="http://schemas.openxmlformats.org/officeDocument/2006/relationships/slideLayout" Target="../slideLayouts/slideLayout13.xml"/><Relationship Id="rId21" Type="http://schemas.openxmlformats.org/officeDocument/2006/relationships/tags" Target="../tags/tag136.xml"/><Relationship Id="rId20" Type="http://schemas.openxmlformats.org/officeDocument/2006/relationships/tags" Target="../tags/tag135.xml"/><Relationship Id="rId2" Type="http://schemas.openxmlformats.org/officeDocument/2006/relationships/tags" Target="../tags/tag117.xml"/><Relationship Id="rId19" Type="http://schemas.openxmlformats.org/officeDocument/2006/relationships/tags" Target="../tags/tag134.xml"/><Relationship Id="rId18" Type="http://schemas.openxmlformats.org/officeDocument/2006/relationships/tags" Target="../tags/tag133.xml"/><Relationship Id="rId17" Type="http://schemas.openxmlformats.org/officeDocument/2006/relationships/tags" Target="../tags/tag132.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tags" Target="../tags/tag116.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image" Target="../media/image7.png"/><Relationship Id="rId2" Type="http://schemas.openxmlformats.org/officeDocument/2006/relationships/tags" Target="../tags/tag138.xml"/><Relationship Id="rId1" Type="http://schemas.openxmlformats.org/officeDocument/2006/relationships/tags" Target="../tags/tag137.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147.xml"/><Relationship Id="rId6" Type="http://schemas.openxmlformats.org/officeDocument/2006/relationships/image" Target="../media/image10.png"/><Relationship Id="rId5" Type="http://schemas.openxmlformats.org/officeDocument/2006/relationships/tags" Target="../tags/tag146.xml"/><Relationship Id="rId4" Type="http://schemas.openxmlformats.org/officeDocument/2006/relationships/image" Target="../media/image9.jpeg"/><Relationship Id="rId3" Type="http://schemas.openxmlformats.org/officeDocument/2006/relationships/tags" Target="../tags/tag145.xml"/><Relationship Id="rId2" Type="http://schemas.openxmlformats.org/officeDocument/2006/relationships/image" Target="../media/image8.jpeg"/><Relationship Id="rId1" Type="http://schemas.openxmlformats.org/officeDocument/2006/relationships/tags" Target="../tags/tag144.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image" Target="../media/image11.png"/><Relationship Id="rId2" Type="http://schemas.openxmlformats.org/officeDocument/2006/relationships/tags" Target="../tags/tag149.xml"/><Relationship Id="rId1" Type="http://schemas.openxmlformats.org/officeDocument/2006/relationships/tags" Target="../tags/tag148.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0" Type="http://schemas.openxmlformats.org/officeDocument/2006/relationships/notesSlide" Target="../notesSlides/notesSlide4.xml"/><Relationship Id="rId1" Type="http://schemas.openxmlformats.org/officeDocument/2006/relationships/tags" Target="../tags/tag1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custDataLst>
              <p:tags r:id="rId1"/>
            </p:custDataLst>
          </p:nvPr>
        </p:nvPicPr>
        <p:blipFill>
          <a:blip r:embed="rId2" cstate="email"/>
          <a:stretch>
            <a:fillRect/>
          </a:stretch>
        </p:blipFill>
        <p:spPr bwMode="auto">
          <a:xfrm>
            <a:off x="1" y="0"/>
            <a:ext cx="4873451" cy="6865326"/>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p:cNvSpPr txBox="1"/>
          <p:nvPr>
            <p:custDataLst>
              <p:tags r:id="rId3"/>
            </p:custDataLst>
          </p:nvPr>
        </p:nvSpPr>
        <p:spPr>
          <a:xfrm>
            <a:off x="2954248" y="1913549"/>
            <a:ext cx="9237752" cy="1200329"/>
          </a:xfrm>
          <a:prstGeom prst="rect">
            <a:avLst/>
          </a:prstGeom>
          <a:noFill/>
        </p:spPr>
        <p:txBody>
          <a:bodyPr wrap="square" rtlCol="0">
            <a:spAutoFit/>
          </a:bodyPr>
          <a:lstStyle/>
          <a:p>
            <a:r>
              <a:rPr lang="en-US" altLang="zh-CN" sz="7200" b="1" dirty="0">
                <a:solidFill>
                  <a:srgbClr val="FF0000"/>
                </a:solidFill>
                <a:latin typeface="微软雅黑" panose="020B0503020204020204" pitchFamily="34" charset="-122"/>
                <a:ea typeface="微软雅黑" panose="020B0503020204020204" pitchFamily="34" charset="-122"/>
              </a:rPr>
              <a:t>6.5</a:t>
            </a:r>
            <a:r>
              <a:rPr lang="zh-CN" altLang="en-US" sz="7200" b="1" dirty="0">
                <a:solidFill>
                  <a:srgbClr val="FF0000"/>
                </a:solidFill>
                <a:latin typeface="微软雅黑" panose="020B0503020204020204" pitchFamily="34" charset="-122"/>
                <a:ea typeface="微软雅黑" panose="020B0503020204020204" pitchFamily="34" charset="-122"/>
              </a:rPr>
              <a:t> </a:t>
            </a:r>
            <a:r>
              <a:rPr lang="zh-CN" altLang="en-US" sz="7200" b="1" dirty="0" smtClean="0">
                <a:solidFill>
                  <a:srgbClr val="FF0000"/>
                </a:solidFill>
                <a:latin typeface="微软雅黑" panose="020B0503020204020204" pitchFamily="34" charset="-122"/>
                <a:ea typeface="微软雅黑" panose="020B0503020204020204" pitchFamily="34" charset="-122"/>
              </a:rPr>
              <a:t> 国</a:t>
            </a:r>
            <a:r>
              <a:rPr lang="zh-CN" altLang="en-US" sz="7200" b="1" dirty="0">
                <a:solidFill>
                  <a:srgbClr val="FF0000"/>
                </a:solidFill>
                <a:latin typeface="微软雅黑" panose="020B0503020204020204" pitchFamily="34" charset="-122"/>
                <a:ea typeface="微软雅黑" panose="020B0503020204020204" pitchFamily="34" charset="-122"/>
              </a:rPr>
              <a:t>家司法机关</a:t>
            </a:r>
            <a:endParaRPr lang="zh-CN" altLang="en-US" sz="7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2"/>
          <p:cNvSpPr/>
          <p:nvPr>
            <p:custDataLst>
              <p:tags r:id="rId1"/>
            </p:custDataLst>
          </p:nvPr>
        </p:nvSpPr>
        <p:spPr>
          <a:xfrm>
            <a:off x="334646" y="243841"/>
            <a:ext cx="11857991" cy="3862596"/>
          </a:xfrm>
          <a:prstGeom prst="rect">
            <a:avLst/>
          </a:prstGeom>
          <a:noFill/>
          <a:ln w="9525">
            <a:noFill/>
          </a:ln>
        </p:spPr>
        <p:txBody>
          <a:bodyPr wrap="square">
            <a:spAutoFit/>
          </a:bodyPr>
          <a:lstStyle/>
          <a:p>
            <a:pPr algn="just" fontAlgn="auto">
              <a:lnSpc>
                <a:spcPts val="4900"/>
              </a:lnSpc>
            </a:pPr>
            <a:r>
              <a:rPr lang="zh-CN" altLang="en-US" sz="3200">
                <a:latin typeface="黑体" panose="02010609060101010101" pitchFamily="49" charset="-122"/>
                <a:ea typeface="黑体" panose="02010609060101010101" pitchFamily="49" charset="-122"/>
              </a:rPr>
              <a:t>  </a:t>
            </a:r>
            <a:r>
              <a:rPr sz="3200" dirty="0">
                <a:latin typeface="微软雅黑" panose="020B0503020204020204" pitchFamily="34" charset="-122"/>
                <a:ea typeface="微软雅黑" panose="020B0503020204020204" pitchFamily="34" charset="-122"/>
              </a:rPr>
              <a:t>2021年1月12日</a:t>
            </a:r>
            <a:r>
              <a:rPr lang="en-US" sz="3200" dirty="0">
                <a:latin typeface="微软雅黑" panose="020B0503020204020204" pitchFamily="34" charset="-122"/>
                <a:ea typeface="微软雅黑" panose="020B0503020204020204" pitchFamily="34" charset="-122"/>
              </a:rPr>
              <a:t> </a:t>
            </a:r>
            <a:r>
              <a:rPr sz="3200" dirty="0" err="1">
                <a:latin typeface="微软雅黑" panose="020B0503020204020204" pitchFamily="34" charset="-122"/>
                <a:ea typeface="微软雅黑" panose="020B0503020204020204" pitchFamily="34" charset="-122"/>
              </a:rPr>
              <a:t>湖南省高级人民法院</a:t>
            </a:r>
            <a:r>
              <a:rPr lang="zh-CN" sz="3200">
                <a:latin typeface="微软雅黑" panose="020B0503020204020204" pitchFamily="34" charset="-122"/>
                <a:ea typeface="微软雅黑" panose="020B0503020204020204" pitchFamily="34" charset="-122"/>
              </a:rPr>
              <a:t>女</a:t>
            </a:r>
            <a:r>
              <a:rPr sz="3200">
                <a:latin typeface="微软雅黑" panose="020B0503020204020204" pitchFamily="34" charset="-122"/>
                <a:ea typeface="微软雅黑" panose="020B0503020204020204" pitchFamily="34" charset="-122"/>
              </a:rPr>
              <a:t>法官周某某</a:t>
            </a:r>
            <a:r>
              <a:rPr lang="zh-CN" sz="3200">
                <a:latin typeface="微软雅黑" panose="020B0503020204020204" pitchFamily="34" charset="-122"/>
                <a:ea typeface="微软雅黑" panose="020B0503020204020204" pitchFamily="34" charset="-122"/>
              </a:rPr>
              <a:t>因</a:t>
            </a:r>
            <a:r>
              <a:rPr sz="3200">
                <a:latin typeface="微软雅黑" panose="020B0503020204020204" pitchFamily="34" charset="-122"/>
                <a:ea typeface="微软雅黑" panose="020B0503020204020204" pitchFamily="34" charset="-122"/>
              </a:rPr>
              <a:t>拒绝“打招呼”被</a:t>
            </a:r>
            <a:r>
              <a:rPr lang="zh-CN" sz="3200">
                <a:latin typeface="微软雅黑" panose="020B0503020204020204" pitchFamily="34" charset="-122"/>
                <a:ea typeface="微软雅黑" panose="020B0503020204020204" pitchFamily="34" charset="-122"/>
              </a:rPr>
              <a:t>向某</a:t>
            </a:r>
            <a:r>
              <a:rPr sz="3200">
                <a:latin typeface="微软雅黑" panose="020B0503020204020204" pitchFamily="34" charset="-122"/>
                <a:ea typeface="微软雅黑" panose="020B0503020204020204" pitchFamily="34" charset="-122"/>
              </a:rPr>
              <a:t>杀害</a:t>
            </a:r>
            <a:r>
              <a:rPr lang="zh-CN" sz="3200">
                <a:latin typeface="微软雅黑" panose="020B0503020204020204" pitchFamily="34" charset="-122"/>
                <a:ea typeface="微软雅黑" panose="020B0503020204020204" pitchFamily="34" charset="-122"/>
              </a:rPr>
              <a:t>。</a:t>
            </a:r>
            <a:r>
              <a:rPr lang="en-US" altLang="zh-CN" sz="3200">
                <a:latin typeface="微软雅黑" panose="020B0503020204020204" pitchFamily="34" charset="-122"/>
                <a:ea typeface="微软雅黑" panose="020B0503020204020204" pitchFamily="34" charset="-122"/>
              </a:rPr>
              <a:t>1</a:t>
            </a:r>
            <a:r>
              <a:rPr lang="zh-CN" altLang="en-US" sz="3200">
                <a:latin typeface="微软雅黑" panose="020B0503020204020204" pitchFamily="34" charset="-122"/>
                <a:ea typeface="微软雅黑" panose="020B0503020204020204" pitchFamily="34" charset="-122"/>
              </a:rPr>
              <a:t>月</a:t>
            </a:r>
            <a:r>
              <a:rPr lang="en-US" altLang="zh-CN" sz="3200">
                <a:latin typeface="微软雅黑" panose="020B0503020204020204" pitchFamily="34" charset="-122"/>
                <a:ea typeface="微软雅黑" panose="020B0503020204020204" pitchFamily="34" charset="-122"/>
              </a:rPr>
              <a:t>15</a:t>
            </a:r>
            <a:r>
              <a:rPr lang="zh-CN" altLang="en-US" sz="3200">
                <a:latin typeface="微软雅黑" panose="020B0503020204020204" pitchFamily="34" charset="-122"/>
                <a:ea typeface="微软雅黑" panose="020B0503020204020204" pitchFamily="34" charset="-122"/>
              </a:rPr>
              <a:t>日，长沙市公安局将该案提请检察机关审查逮捕。</a:t>
            </a:r>
            <a:r>
              <a:rPr sz="3200">
                <a:latin typeface="微软雅黑" panose="020B0503020204020204" pitchFamily="34" charset="-122"/>
                <a:ea typeface="微软雅黑" panose="020B0503020204020204" pitchFamily="34" charset="-122"/>
              </a:rPr>
              <a:t>1月18日，</a:t>
            </a:r>
            <a:r>
              <a:rPr sz="3200">
                <a:solidFill>
                  <a:srgbClr val="FF0000"/>
                </a:solidFill>
                <a:latin typeface="微软雅黑" panose="020B0503020204020204" pitchFamily="34" charset="-122"/>
                <a:ea typeface="微软雅黑" panose="020B0503020204020204" pitchFamily="34" charset="-122"/>
              </a:rPr>
              <a:t>长沙市人民检察院依法</a:t>
            </a:r>
            <a:r>
              <a:rPr sz="3200">
                <a:latin typeface="微软雅黑" panose="020B0503020204020204" pitchFamily="34" charset="-122"/>
                <a:ea typeface="微软雅黑" panose="020B0503020204020204" pitchFamily="34" charset="-122"/>
              </a:rPr>
              <a:t>以涉嫌故意杀人罪对</a:t>
            </a:r>
            <a:r>
              <a:rPr lang="zh-CN" sz="3200">
                <a:latin typeface="微软雅黑" panose="020B0503020204020204" pitchFamily="34" charset="-122"/>
                <a:ea typeface="微软雅黑" panose="020B0503020204020204" pitchFamily="34" charset="-122"/>
              </a:rPr>
              <a:t>该案</a:t>
            </a:r>
            <a:r>
              <a:rPr sz="3200">
                <a:solidFill>
                  <a:srgbClr val="FF0000"/>
                </a:solidFill>
                <a:latin typeface="微软雅黑" panose="020B0503020204020204" pitchFamily="34" charset="-122"/>
                <a:ea typeface="微软雅黑" panose="020B0503020204020204" pitchFamily="34" charset="-122"/>
              </a:rPr>
              <a:t>犯罪嫌疑人向某批准逮捕。</a:t>
            </a:r>
            <a:r>
              <a:rPr lang="zh-CN" altLang="en-US" sz="3200" baseline="30000">
                <a:latin typeface="黑体" panose="02010609060101010101" pitchFamily="49" charset="-122"/>
                <a:ea typeface="黑体" panose="02010609060101010101" pitchFamily="49" charset="-122"/>
              </a:rPr>
              <a:t> </a:t>
            </a:r>
            <a:endParaRPr lang="zh-CN" altLang="en-US" sz="3200" baseline="30000">
              <a:latin typeface="黑体" panose="02010609060101010101" pitchFamily="49" charset="-122"/>
              <a:ea typeface="黑体" panose="02010609060101010101" pitchFamily="49" charset="-122"/>
            </a:endParaRPr>
          </a:p>
          <a:p>
            <a:pPr algn="just" fontAlgn="auto">
              <a:lnSpc>
                <a:spcPts val="4900"/>
              </a:lnSpc>
            </a:pPr>
            <a:r>
              <a:rPr lang="en-US" sz="3200">
                <a:latin typeface="微软雅黑" panose="020B0503020204020204" pitchFamily="34" charset="-122"/>
                <a:ea typeface="微软雅黑" panose="020B0503020204020204" pitchFamily="34" charset="-122"/>
              </a:rPr>
              <a:t>      </a:t>
            </a:r>
            <a:r>
              <a:rPr sz="3200">
                <a:latin typeface="微软雅黑" panose="020B0503020204020204" pitchFamily="34" charset="-122"/>
                <a:ea typeface="微软雅黑" panose="020B0503020204020204" pitchFamily="34" charset="-122"/>
              </a:rPr>
              <a:t>1月29日，</a:t>
            </a:r>
            <a:r>
              <a:rPr sz="3200">
                <a:solidFill>
                  <a:srgbClr val="FF0000"/>
                </a:solidFill>
                <a:latin typeface="微软雅黑" panose="020B0503020204020204" pitchFamily="34" charset="-122"/>
                <a:ea typeface="微软雅黑" panose="020B0503020204020204" pitchFamily="34" charset="-122"/>
              </a:rPr>
              <a:t>长沙市人民检察院依法对</a:t>
            </a:r>
            <a:r>
              <a:rPr lang="zh-CN" sz="3200">
                <a:latin typeface="微软雅黑" panose="020B0503020204020204" pitchFamily="34" charset="-122"/>
                <a:ea typeface="微软雅黑" panose="020B0503020204020204" pitchFamily="34" charset="-122"/>
              </a:rPr>
              <a:t>该案</a:t>
            </a:r>
            <a:r>
              <a:rPr sz="3200">
                <a:latin typeface="微软雅黑" panose="020B0503020204020204" pitchFamily="34" charset="-122"/>
                <a:ea typeface="微软雅黑" panose="020B0503020204020204" pitchFamily="34" charset="-122"/>
              </a:rPr>
              <a:t>的</a:t>
            </a:r>
            <a:r>
              <a:rPr sz="3200">
                <a:solidFill>
                  <a:srgbClr val="FF0000"/>
                </a:solidFill>
                <a:latin typeface="微软雅黑" panose="020B0503020204020204" pitchFamily="34" charset="-122"/>
                <a:ea typeface="微软雅黑" panose="020B0503020204020204" pitchFamily="34" charset="-122"/>
              </a:rPr>
              <a:t>被告人向某</a:t>
            </a:r>
            <a:r>
              <a:rPr sz="3200">
                <a:latin typeface="微软雅黑" panose="020B0503020204020204" pitchFamily="34" charset="-122"/>
                <a:ea typeface="微软雅黑" panose="020B0503020204020204" pitchFamily="34" charset="-122"/>
              </a:rPr>
              <a:t>以涉嫌故意杀人罪向长沙市中级人民法院</a:t>
            </a:r>
            <a:r>
              <a:rPr sz="3200">
                <a:solidFill>
                  <a:srgbClr val="FF0000"/>
                </a:solidFill>
                <a:latin typeface="微软雅黑" panose="020B0503020204020204" pitchFamily="34" charset="-122"/>
                <a:ea typeface="微软雅黑" panose="020B0503020204020204" pitchFamily="34" charset="-122"/>
              </a:rPr>
              <a:t>提起公诉。</a:t>
            </a:r>
            <a:r>
              <a:rPr lang="zh-CN" altLang="en-US" sz="3200" baseline="30000">
                <a:latin typeface="黑体" panose="02010609060101010101" pitchFamily="49" charset="-122"/>
                <a:ea typeface="黑体" panose="02010609060101010101" pitchFamily="49" charset="-122"/>
              </a:rPr>
              <a:t> </a:t>
            </a:r>
            <a:r>
              <a:rPr lang="zh-CN" altLang="en-US" sz="3200">
                <a:latin typeface="黑体" panose="02010609060101010101" pitchFamily="49" charset="-122"/>
                <a:ea typeface="黑体" panose="02010609060101010101" pitchFamily="49" charset="-122"/>
              </a:rPr>
              <a:t> </a:t>
            </a:r>
            <a:endParaRPr lang="zh-CN" altLang="en-US" sz="3200">
              <a:latin typeface="黑体" panose="02010609060101010101" pitchFamily="49" charset="-122"/>
              <a:ea typeface="黑体" panose="02010609060101010101" pitchFamily="49" charset="-122"/>
            </a:endParaRPr>
          </a:p>
        </p:txBody>
      </p:sp>
      <p:sp>
        <p:nvSpPr>
          <p:cNvPr id="4" name="文本框 3"/>
          <p:cNvSpPr txBox="1"/>
          <p:nvPr>
            <p:custDataLst>
              <p:tags r:id="rId2"/>
            </p:custDataLst>
          </p:nvPr>
        </p:nvSpPr>
        <p:spPr>
          <a:xfrm>
            <a:off x="334435" y="5732465"/>
            <a:ext cx="11425767" cy="829945"/>
          </a:xfrm>
          <a:prstGeom prst="rect">
            <a:avLst/>
          </a:prstGeom>
          <a:noFill/>
          <a:ln w="9525">
            <a:noFill/>
          </a:ln>
        </p:spPr>
        <p:txBody>
          <a:bodyPr>
            <a:spAutoFit/>
          </a:bodyPr>
          <a:lstStyle/>
          <a:p>
            <a:pPr marL="457200" indent="-457200">
              <a:lnSpc>
                <a:spcPct val="150000"/>
              </a:lnSpc>
              <a:buFont typeface="Wingdings" panose="05000000000000000000" pitchFamily="2" charset="2"/>
              <a:buChar char="Ø"/>
            </a:pPr>
            <a:r>
              <a:rPr lang="zh-CN" altLang="en-US" sz="3200">
                <a:solidFill>
                  <a:srgbClr val="0000CC"/>
                </a:solidFill>
                <a:latin typeface="微软雅黑" panose="020B0503020204020204" pitchFamily="34" charset="-122"/>
                <a:ea typeface="微软雅黑" panose="020B0503020204020204" pitchFamily="34" charset="-122"/>
                <a:sym typeface="+mn-ea"/>
              </a:rPr>
              <a:t>此案中向法院提起</a:t>
            </a:r>
            <a:r>
              <a:rPr lang="zh-CN" altLang="en-US" sz="3200">
                <a:solidFill>
                  <a:srgbClr val="FF0000"/>
                </a:solidFill>
                <a:latin typeface="微软雅黑" panose="020B0503020204020204" pitchFamily="34" charset="-122"/>
                <a:ea typeface="微软雅黑" panose="020B0503020204020204" pitchFamily="34" charset="-122"/>
                <a:sym typeface="+mn-ea"/>
              </a:rPr>
              <a:t>公诉</a:t>
            </a:r>
            <a:r>
              <a:rPr lang="zh-CN" altLang="zh-CN" sz="3200">
                <a:solidFill>
                  <a:srgbClr val="0000CC"/>
                </a:solidFill>
                <a:latin typeface="微软雅黑" panose="020B0503020204020204" pitchFamily="34" charset="-122"/>
                <a:ea typeface="微软雅黑" panose="020B0503020204020204" pitchFamily="34" charset="-122"/>
                <a:sym typeface="+mn-ea"/>
              </a:rPr>
              <a:t>的机关是哪个机关？</a:t>
            </a:r>
            <a:endParaRPr lang="zh-CN" altLang="zh-CN" sz="3200">
              <a:solidFill>
                <a:srgbClr val="0000CC"/>
              </a:solidFill>
              <a:latin typeface="微软雅黑" panose="020B0503020204020204" pitchFamily="34" charset="-122"/>
              <a:ea typeface="微软雅黑" panose="020B0503020204020204" pitchFamily="34" charset="-122"/>
              <a:sym typeface="+mn-ea"/>
            </a:endParaRPr>
          </a:p>
        </p:txBody>
      </p:sp>
      <p:sp>
        <p:nvSpPr>
          <p:cNvPr id="5" name="矩形 4"/>
          <p:cNvSpPr/>
          <p:nvPr>
            <p:custDataLst>
              <p:tags r:id="rId3"/>
            </p:custDataLst>
          </p:nvPr>
        </p:nvSpPr>
        <p:spPr>
          <a:xfrm>
            <a:off x="441326" y="4309111"/>
            <a:ext cx="8616951" cy="1220847"/>
          </a:xfrm>
          <a:prstGeom prst="rect">
            <a:avLst/>
          </a:prstGeom>
          <a:solidFill>
            <a:schemeClr val="bg1">
              <a:lumMod val="95000"/>
            </a:schemeClr>
          </a:solidFill>
          <a:ln w="28575">
            <a:solidFill>
              <a:srgbClr val="FF0000"/>
            </a:solidFill>
          </a:ln>
        </p:spPr>
        <p:txBody>
          <a:bodyPr wrap="square">
            <a:spAutoFit/>
          </a:bodyPr>
          <a:lstStyle/>
          <a:p>
            <a:pPr marL="0" marR="0" lvl="0" indent="0" algn="l" defTabSz="914400" rtl="0" eaLnBrk="1" fontAlgn="base" latinLnBrk="0" hangingPunct="1">
              <a:lnSpc>
                <a:spcPts val="44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rPr>
              <a:t>   【</a:t>
            </a:r>
            <a:r>
              <a:rPr kumimoji="0" lang="zh-CN" altLang="en-US" sz="32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rPr>
              <a:t>公诉</a:t>
            </a:r>
            <a:r>
              <a:rPr kumimoji="0" lang="en-US" altLang="zh-CN" sz="32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32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是指行使公诉权的国家机关向法院提请追究被告人刑事责任的一项诉讼活动。</a:t>
            </a:r>
            <a:endParaRPr kumimoji="0" lang="zh-CN" altLang="en-US" sz="32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0" y="52326"/>
            <a:ext cx="10199371" cy="768350"/>
          </a:xfrm>
          <a:prstGeom prst="rect">
            <a:avLst/>
          </a:prstGeom>
          <a:solidFill>
            <a:srgbClr val="FFFF00"/>
          </a:solidFill>
          <a:ln>
            <a:solidFill>
              <a:schemeClr val="accent4">
                <a:lumMod val="60000"/>
                <a:lumOff val="40000"/>
              </a:schemeClr>
            </a:solidFill>
          </a:ln>
          <a:effectLst/>
        </p:spPr>
        <p:txBody>
          <a:bodyPr wrap="square" rtlCol="0">
            <a:spAutoFit/>
          </a:bodyPr>
          <a:lstStyle/>
          <a:p>
            <a:pPr algn="ctr" fontAlgn="auto">
              <a:buClrTx/>
              <a:buSzTx/>
              <a:buFontTx/>
            </a:pPr>
            <a:r>
              <a:rPr lang="zh-CN" sz="4400" kern="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4400" kern="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4400" kern="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1</a:t>
            </a:r>
            <a:r>
              <a:rPr lang="zh-CN" sz="4400" b="1" kern="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．人民检察院的</a:t>
            </a:r>
            <a:r>
              <a:rPr lang="zh-CN" sz="4400" b="1" kern="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性质</a:t>
            </a:r>
            <a:r>
              <a:rPr lang="zh-CN" sz="4400" b="1" kern="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4400" b="1" kern="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矩形 16"/>
          <p:cNvSpPr/>
          <p:nvPr>
            <p:custDataLst>
              <p:tags r:id="rId2"/>
            </p:custDataLst>
          </p:nvPr>
        </p:nvSpPr>
        <p:spPr>
          <a:xfrm>
            <a:off x="682738" y="2444314"/>
            <a:ext cx="6107633" cy="235105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custDataLst>
              <p:tags r:id="rId3"/>
            </p:custDataLst>
          </p:nvPr>
        </p:nvSpPr>
        <p:spPr>
          <a:xfrm>
            <a:off x="825831" y="2899107"/>
            <a:ext cx="5671373" cy="1384995"/>
          </a:xfrm>
          <a:prstGeom prst="rect">
            <a:avLst/>
          </a:prstGeom>
        </p:spPr>
        <p:txBody>
          <a:bodyPr wrap="square">
            <a:spAutoFit/>
          </a:bodyPr>
          <a:lstStyle/>
          <a:p>
            <a:pPr algn="just">
              <a:lnSpc>
                <a:spcPct val="150000"/>
              </a:lnSpc>
              <a:buFont typeface="Wingdings" panose="05000000000000000000" pitchFamily="2" charset="2"/>
              <a:buNone/>
            </a:pPr>
            <a:r>
              <a:rPr lang="zh-CN" altLang="en-US" sz="2800" b="1" dirty="0">
                <a:latin typeface="微软雅黑" panose="020B0503020204020204" pitchFamily="34" charset="-122"/>
                <a:ea typeface="微软雅黑" panose="020B0503020204020204" pitchFamily="34" charset="-122"/>
              </a:rPr>
              <a:t>我国宪法规定：中华人民共和国人民检察院是国家的</a:t>
            </a:r>
            <a:r>
              <a:rPr lang="zh-CN" altLang="en-US" sz="2800" b="1" dirty="0">
                <a:solidFill>
                  <a:srgbClr val="FF0000"/>
                </a:solidFill>
                <a:latin typeface="微软雅黑" panose="020B0503020204020204" pitchFamily="34" charset="-122"/>
                <a:ea typeface="微软雅黑" panose="020B0503020204020204" pitchFamily="34" charset="-122"/>
              </a:rPr>
              <a:t>法律监督机关</a:t>
            </a:r>
            <a:r>
              <a:rPr lang="zh-CN" altLang="en-US" sz="2800" b="1" dirty="0">
                <a:latin typeface="微软雅黑" panose="020B0503020204020204" pitchFamily="34" charset="-122"/>
                <a:ea typeface="微软雅黑" panose="020B0503020204020204" pitchFamily="34" charset="-122"/>
              </a:rPr>
              <a:t>。</a:t>
            </a:r>
            <a:endParaRPr lang="zh-CN" altLang="en-US" sz="2800" b="1" dirty="0">
              <a:latin typeface="微软雅黑" panose="020B0503020204020204" pitchFamily="34" charset="-122"/>
              <a:ea typeface="微软雅黑" panose="020B0503020204020204" pitchFamily="34" charset="-122"/>
            </a:endParaRPr>
          </a:p>
        </p:txBody>
      </p:sp>
      <p:sp>
        <p:nvSpPr>
          <p:cNvPr id="19" name="矩形 18"/>
          <p:cNvSpPr/>
          <p:nvPr>
            <p:custDataLst>
              <p:tags r:id="rId4"/>
            </p:custDataLst>
          </p:nvPr>
        </p:nvSpPr>
        <p:spPr>
          <a:xfrm>
            <a:off x="1613984" y="2167743"/>
            <a:ext cx="3517807" cy="53986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b="1" dirty="0">
                <a:solidFill>
                  <a:srgbClr val="FCFF85"/>
                </a:solidFill>
                <a:latin typeface="微软雅黑" panose="020B0503020204020204" pitchFamily="34" charset="-122"/>
                <a:ea typeface="微软雅黑" panose="020B0503020204020204" pitchFamily="34" charset="-122"/>
              </a:rPr>
              <a:t>人民检察院的性质</a:t>
            </a:r>
            <a:endParaRPr lang="zh-CN" altLang="en-US" sz="3000" b="1" dirty="0">
              <a:solidFill>
                <a:srgbClr val="FCFF85"/>
              </a:solidFill>
              <a:latin typeface="微软雅黑" panose="020B0503020204020204" pitchFamily="34" charset="-122"/>
              <a:ea typeface="微软雅黑" panose="020B0503020204020204" pitchFamily="34" charset="-122"/>
            </a:endParaRPr>
          </a:p>
        </p:txBody>
      </p:sp>
      <p:pic>
        <p:nvPicPr>
          <p:cNvPr id="7" name="图片 4"/>
          <p:cNvPicPr>
            <a:picLocks noChangeAspect="1"/>
          </p:cNvPicPr>
          <p:nvPr>
            <p:custDataLst>
              <p:tags r:id="rId5"/>
            </p:custDataLst>
          </p:nvPr>
        </p:nvPicPr>
        <p:blipFill>
          <a:blip r:embed="rId6"/>
          <a:stretch>
            <a:fillRect/>
          </a:stretch>
        </p:blipFill>
        <p:spPr bwMode="auto">
          <a:xfrm>
            <a:off x="7103746" y="1700532"/>
            <a:ext cx="4417695" cy="331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custDataLst>
              <p:tags r:id="rId1"/>
            </p:custDataLst>
          </p:nvPr>
        </p:nvGraphicFramePr>
        <p:xfrm>
          <a:off x="1489444" y="874889"/>
          <a:ext cx="8602133" cy="5226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矩形: 圆角 11"/>
          <p:cNvSpPr/>
          <p:nvPr>
            <p:custDataLst>
              <p:tags r:id="rId7"/>
            </p:custDataLst>
          </p:nvPr>
        </p:nvSpPr>
        <p:spPr>
          <a:xfrm>
            <a:off x="1389378" y="298889"/>
            <a:ext cx="5539071" cy="576000"/>
          </a:xfrm>
          <a:prstGeom prst="roundRect">
            <a:avLst>
              <a:gd name="adj" fmla="val 50000"/>
            </a:avLst>
          </a:prstGeom>
          <a:solidFill>
            <a:srgbClr val="FF0000"/>
          </a:solidFill>
          <a:ln w="12700" cap="flat" cmpd="sng" algn="ctr">
            <a:noFill/>
            <a:prstDash val="solid"/>
            <a:miter lim="800000"/>
          </a:ln>
          <a:effectLst/>
        </p:spPr>
        <p:txBody>
          <a:bodyPr rtlCol="0" anchor="ctr"/>
          <a:lstStyle/>
          <a:p>
            <a:pPr lvl="0" algn="ctr" defTabSz="914400"/>
            <a:endParaRPr lang="en-US" altLang="zh-CN" sz="3000" b="1" kern="0" dirty="0">
              <a:solidFill>
                <a:srgbClr val="FFFAE3"/>
              </a:solidFill>
              <a:latin typeface="微软雅黑" panose="020B0503020204020204" pitchFamily="34" charset="-122"/>
            </a:endParaRPr>
          </a:p>
          <a:p>
            <a:pPr lvl="0" algn="ctr" defTabSz="914400"/>
            <a:r>
              <a:rPr lang="en-US" altLang="zh-CN" sz="3000" b="1" kern="0" dirty="0">
                <a:solidFill>
                  <a:srgbClr val="FFFAE3"/>
                </a:solidFill>
                <a:latin typeface="微软雅黑" panose="020B0503020204020204" pitchFamily="34" charset="-122"/>
              </a:rPr>
              <a:t>2</a:t>
            </a:r>
            <a:r>
              <a:rPr lang="zh-CN" altLang="en-US" sz="3000" b="1" kern="0" dirty="0">
                <a:solidFill>
                  <a:srgbClr val="FFFAE3"/>
                </a:solidFill>
                <a:latin typeface="微软雅黑" panose="020B0503020204020204" pitchFamily="34" charset="-122"/>
              </a:rPr>
              <a:t>、人民检察院的组织体系</a:t>
            </a:r>
            <a:endParaRPr lang="zh-CN" altLang="en-US" sz="3000" b="1" kern="0" dirty="0">
              <a:solidFill>
                <a:srgbClr val="FFFAE3"/>
              </a:solidFill>
              <a:latin typeface="微软雅黑" panose="020B0503020204020204" pitchFamily="34" charset="-122"/>
            </a:endParaRPr>
          </a:p>
          <a:p>
            <a:pPr lvl="0" algn="ctr" defTabSz="914400"/>
            <a:endParaRPr kumimoji="0" lang="zh-CN" altLang="en-US" sz="3000" b="1" i="0" u="none" strike="noStrike" kern="0" cap="none" spc="0" normalizeH="0" baseline="0" noProof="0" dirty="0">
              <a:ln>
                <a:noFill/>
              </a:ln>
              <a:solidFill>
                <a:srgbClr val="FFFAE3"/>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p:push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2"/>
          <p:cNvSpPr/>
          <p:nvPr>
            <p:custDataLst>
              <p:tags r:id="rId1"/>
            </p:custDataLst>
          </p:nvPr>
        </p:nvSpPr>
        <p:spPr>
          <a:xfrm>
            <a:off x="334646" y="243841"/>
            <a:ext cx="11857991" cy="3862596"/>
          </a:xfrm>
          <a:prstGeom prst="rect">
            <a:avLst/>
          </a:prstGeom>
          <a:noFill/>
          <a:ln w="9525">
            <a:noFill/>
          </a:ln>
        </p:spPr>
        <p:txBody>
          <a:bodyPr wrap="square">
            <a:spAutoFit/>
          </a:bodyPr>
          <a:lstStyle/>
          <a:p>
            <a:pPr algn="just" fontAlgn="auto">
              <a:lnSpc>
                <a:spcPts val="4900"/>
              </a:lnSpc>
            </a:pPr>
            <a:r>
              <a:rPr lang="zh-CN" altLang="en-US" sz="3200" dirty="0">
                <a:latin typeface="黑体" panose="02010609060101010101" pitchFamily="49" charset="-122"/>
                <a:ea typeface="黑体" panose="02010609060101010101" pitchFamily="49" charset="-122"/>
              </a:rPr>
              <a:t>  </a:t>
            </a:r>
            <a:r>
              <a:rPr sz="3200" dirty="0">
                <a:latin typeface="微软雅黑" panose="020B0503020204020204" pitchFamily="34" charset="-122"/>
                <a:ea typeface="微软雅黑" panose="020B0503020204020204" pitchFamily="34" charset="-122"/>
              </a:rPr>
              <a:t>2021年1月12日</a:t>
            </a:r>
            <a:r>
              <a:rPr lang="en-US" sz="3200" dirty="0">
                <a:latin typeface="微软雅黑" panose="020B0503020204020204" pitchFamily="34" charset="-122"/>
                <a:ea typeface="微软雅黑" panose="020B0503020204020204" pitchFamily="34" charset="-122"/>
              </a:rPr>
              <a:t> </a:t>
            </a:r>
            <a:r>
              <a:rPr sz="3200" dirty="0" err="1">
                <a:latin typeface="微软雅黑" panose="020B0503020204020204" pitchFamily="34" charset="-122"/>
                <a:ea typeface="微软雅黑" panose="020B0503020204020204" pitchFamily="34" charset="-122"/>
              </a:rPr>
              <a:t>湖南省高级人民法院</a:t>
            </a:r>
            <a:r>
              <a:rPr lang="zh-CN" sz="3200" dirty="0">
                <a:latin typeface="微软雅黑" panose="020B0503020204020204" pitchFamily="34" charset="-122"/>
                <a:ea typeface="微软雅黑" panose="020B0503020204020204" pitchFamily="34" charset="-122"/>
              </a:rPr>
              <a:t>女</a:t>
            </a:r>
            <a:r>
              <a:rPr sz="3200" dirty="0" err="1">
                <a:latin typeface="微软雅黑" panose="020B0503020204020204" pitchFamily="34" charset="-122"/>
                <a:ea typeface="微软雅黑" panose="020B0503020204020204" pitchFamily="34" charset="-122"/>
              </a:rPr>
              <a:t>法官周某某</a:t>
            </a:r>
            <a:r>
              <a:rPr lang="zh-CN" sz="3200" dirty="0">
                <a:latin typeface="微软雅黑" panose="020B0503020204020204" pitchFamily="34" charset="-122"/>
                <a:ea typeface="微软雅黑" panose="020B0503020204020204" pitchFamily="34" charset="-122"/>
              </a:rPr>
              <a:t>因</a:t>
            </a:r>
            <a:r>
              <a:rPr sz="3200" dirty="0" err="1">
                <a:latin typeface="微软雅黑" panose="020B0503020204020204" pitchFamily="34" charset="-122"/>
                <a:ea typeface="微软雅黑" panose="020B0503020204020204" pitchFamily="34" charset="-122"/>
              </a:rPr>
              <a:t>拒绝“打招呼”被</a:t>
            </a:r>
            <a:r>
              <a:rPr lang="zh-CN" sz="3200" dirty="0">
                <a:latin typeface="微软雅黑" panose="020B0503020204020204" pitchFamily="34" charset="-122"/>
                <a:ea typeface="微软雅黑" panose="020B0503020204020204" pitchFamily="34" charset="-122"/>
              </a:rPr>
              <a:t>向某</a:t>
            </a:r>
            <a:r>
              <a:rPr sz="3200" dirty="0" err="1">
                <a:latin typeface="微软雅黑" panose="020B0503020204020204" pitchFamily="34" charset="-122"/>
                <a:ea typeface="微软雅黑" panose="020B0503020204020204" pitchFamily="34" charset="-122"/>
              </a:rPr>
              <a:t>杀害</a:t>
            </a:r>
            <a:r>
              <a:rPr lang="zh-CN" sz="3200" dirty="0">
                <a:latin typeface="微软雅黑" panose="020B0503020204020204" pitchFamily="34" charset="-122"/>
                <a:ea typeface="微软雅黑" panose="020B0503020204020204" pitchFamily="34" charset="-122"/>
              </a:rPr>
              <a:t>。</a:t>
            </a:r>
            <a:r>
              <a:rPr lang="en-US" altLang="zh-CN" sz="3200" dirty="0">
                <a:latin typeface="微软雅黑" panose="020B0503020204020204" pitchFamily="34" charset="-122"/>
                <a:ea typeface="微软雅黑" panose="020B0503020204020204" pitchFamily="34" charset="-122"/>
              </a:rPr>
              <a:t>1</a:t>
            </a:r>
            <a:r>
              <a:rPr lang="zh-CN" altLang="en-US" sz="3200" dirty="0">
                <a:latin typeface="微软雅黑" panose="020B0503020204020204" pitchFamily="34" charset="-122"/>
                <a:ea typeface="微软雅黑" panose="020B0503020204020204" pitchFamily="34" charset="-122"/>
              </a:rPr>
              <a:t>月</a:t>
            </a:r>
            <a:r>
              <a:rPr lang="en-US" altLang="zh-CN" sz="3200" dirty="0">
                <a:latin typeface="微软雅黑" panose="020B0503020204020204" pitchFamily="34" charset="-122"/>
                <a:ea typeface="微软雅黑" panose="020B0503020204020204" pitchFamily="34" charset="-122"/>
              </a:rPr>
              <a:t>15</a:t>
            </a:r>
            <a:r>
              <a:rPr lang="zh-CN" altLang="en-US" sz="3200" dirty="0">
                <a:latin typeface="微软雅黑" panose="020B0503020204020204" pitchFamily="34" charset="-122"/>
                <a:ea typeface="微软雅黑" panose="020B0503020204020204" pitchFamily="34" charset="-122"/>
              </a:rPr>
              <a:t>日，长沙市公安局将该案提请检察机关审查逮捕。</a:t>
            </a:r>
            <a:r>
              <a:rPr sz="3200" dirty="0">
                <a:latin typeface="微软雅黑" panose="020B0503020204020204" pitchFamily="34" charset="-122"/>
                <a:ea typeface="微软雅黑" panose="020B0503020204020204" pitchFamily="34" charset="-122"/>
              </a:rPr>
              <a:t>1月18日，</a:t>
            </a:r>
            <a:r>
              <a:rPr sz="3200" dirty="0">
                <a:solidFill>
                  <a:srgbClr val="FF0000"/>
                </a:solidFill>
                <a:latin typeface="微软雅黑" panose="020B0503020204020204" pitchFamily="34" charset="-122"/>
                <a:ea typeface="微软雅黑" panose="020B0503020204020204" pitchFamily="34" charset="-122"/>
              </a:rPr>
              <a:t>长沙市人民检察院依法</a:t>
            </a:r>
            <a:r>
              <a:rPr sz="3200" dirty="0">
                <a:latin typeface="微软雅黑" panose="020B0503020204020204" pitchFamily="34" charset="-122"/>
                <a:ea typeface="微软雅黑" panose="020B0503020204020204" pitchFamily="34" charset="-122"/>
              </a:rPr>
              <a:t>以涉嫌故意杀人罪对</a:t>
            </a:r>
            <a:r>
              <a:rPr lang="zh-CN" sz="3200" dirty="0">
                <a:latin typeface="微软雅黑" panose="020B0503020204020204" pitchFamily="34" charset="-122"/>
                <a:ea typeface="微软雅黑" panose="020B0503020204020204" pitchFamily="34" charset="-122"/>
              </a:rPr>
              <a:t>该案</a:t>
            </a:r>
            <a:r>
              <a:rPr sz="3200" dirty="0" err="1">
                <a:solidFill>
                  <a:srgbClr val="FF0000"/>
                </a:solidFill>
                <a:latin typeface="微软雅黑" panose="020B0503020204020204" pitchFamily="34" charset="-122"/>
                <a:ea typeface="微软雅黑" panose="020B0503020204020204" pitchFamily="34" charset="-122"/>
              </a:rPr>
              <a:t>犯罪嫌疑人向某批准逮捕</a:t>
            </a:r>
            <a:r>
              <a:rPr sz="3200" dirty="0">
                <a:solidFill>
                  <a:srgbClr val="FF0000"/>
                </a:solidFill>
                <a:latin typeface="微软雅黑" panose="020B0503020204020204" pitchFamily="34" charset="-122"/>
                <a:ea typeface="微软雅黑" panose="020B0503020204020204" pitchFamily="34" charset="-122"/>
              </a:rPr>
              <a:t>。</a:t>
            </a:r>
            <a:r>
              <a:rPr lang="zh-CN" altLang="en-US" sz="3200" baseline="30000" dirty="0">
                <a:latin typeface="黑体" panose="02010609060101010101" pitchFamily="49" charset="-122"/>
                <a:ea typeface="黑体" panose="02010609060101010101" pitchFamily="49" charset="-122"/>
              </a:rPr>
              <a:t> </a:t>
            </a:r>
            <a:endParaRPr lang="zh-CN" altLang="en-US" sz="3200" baseline="30000" dirty="0">
              <a:latin typeface="黑体" panose="02010609060101010101" pitchFamily="49" charset="-122"/>
              <a:ea typeface="黑体" panose="02010609060101010101" pitchFamily="49" charset="-122"/>
            </a:endParaRPr>
          </a:p>
          <a:p>
            <a:pPr algn="just" fontAlgn="auto">
              <a:lnSpc>
                <a:spcPts val="4900"/>
              </a:lnSpc>
            </a:pPr>
            <a:r>
              <a:rPr lang="en-US" sz="3200" dirty="0">
                <a:latin typeface="微软雅黑" panose="020B0503020204020204" pitchFamily="34" charset="-122"/>
                <a:ea typeface="微软雅黑" panose="020B0503020204020204" pitchFamily="34" charset="-122"/>
              </a:rPr>
              <a:t>      </a:t>
            </a:r>
            <a:r>
              <a:rPr sz="3200" dirty="0">
                <a:latin typeface="微软雅黑" panose="020B0503020204020204" pitchFamily="34" charset="-122"/>
                <a:ea typeface="微软雅黑" panose="020B0503020204020204" pitchFamily="34" charset="-122"/>
              </a:rPr>
              <a:t>1月29日，</a:t>
            </a:r>
            <a:r>
              <a:rPr sz="3200" dirty="0">
                <a:solidFill>
                  <a:srgbClr val="FF0000"/>
                </a:solidFill>
                <a:latin typeface="微软雅黑" panose="020B0503020204020204" pitchFamily="34" charset="-122"/>
                <a:ea typeface="微软雅黑" panose="020B0503020204020204" pitchFamily="34" charset="-122"/>
              </a:rPr>
              <a:t>长沙市人民检察院依法对</a:t>
            </a:r>
            <a:r>
              <a:rPr lang="zh-CN" sz="3200" dirty="0">
                <a:latin typeface="微软雅黑" panose="020B0503020204020204" pitchFamily="34" charset="-122"/>
                <a:ea typeface="微软雅黑" panose="020B0503020204020204" pitchFamily="34" charset="-122"/>
              </a:rPr>
              <a:t>该案</a:t>
            </a:r>
            <a:r>
              <a:rPr sz="3200" dirty="0" err="1">
                <a:latin typeface="微软雅黑" panose="020B0503020204020204" pitchFamily="34" charset="-122"/>
                <a:ea typeface="微软雅黑" panose="020B0503020204020204" pitchFamily="34" charset="-122"/>
              </a:rPr>
              <a:t>的</a:t>
            </a:r>
            <a:r>
              <a:rPr sz="3200" dirty="0" err="1">
                <a:solidFill>
                  <a:srgbClr val="FF0000"/>
                </a:solidFill>
                <a:latin typeface="微软雅黑" panose="020B0503020204020204" pitchFamily="34" charset="-122"/>
                <a:ea typeface="微软雅黑" panose="020B0503020204020204" pitchFamily="34" charset="-122"/>
              </a:rPr>
              <a:t>被告人向某</a:t>
            </a:r>
            <a:r>
              <a:rPr sz="3200" dirty="0" err="1">
                <a:latin typeface="微软雅黑" panose="020B0503020204020204" pitchFamily="34" charset="-122"/>
                <a:ea typeface="微软雅黑" panose="020B0503020204020204" pitchFamily="34" charset="-122"/>
              </a:rPr>
              <a:t>以涉嫌故意杀人罪向长沙市中级人民法院</a:t>
            </a:r>
            <a:r>
              <a:rPr sz="3200" dirty="0" err="1">
                <a:solidFill>
                  <a:srgbClr val="FF0000"/>
                </a:solidFill>
                <a:latin typeface="微软雅黑" panose="020B0503020204020204" pitchFamily="34" charset="-122"/>
                <a:ea typeface="微软雅黑" panose="020B0503020204020204" pitchFamily="34" charset="-122"/>
              </a:rPr>
              <a:t>提起公诉</a:t>
            </a:r>
            <a:r>
              <a:rPr sz="3200" dirty="0">
                <a:solidFill>
                  <a:srgbClr val="FF0000"/>
                </a:solidFill>
                <a:latin typeface="微软雅黑" panose="020B0503020204020204" pitchFamily="34" charset="-122"/>
                <a:ea typeface="微软雅黑" panose="020B0503020204020204" pitchFamily="34" charset="-122"/>
              </a:rPr>
              <a:t>。</a:t>
            </a:r>
            <a:r>
              <a:rPr lang="zh-CN" altLang="en-US" sz="3200" baseline="30000" dirty="0">
                <a:latin typeface="黑体" panose="02010609060101010101" pitchFamily="49" charset="-122"/>
                <a:ea typeface="黑体" panose="02010609060101010101" pitchFamily="49" charset="-122"/>
              </a:rPr>
              <a:t> </a:t>
            </a:r>
            <a:r>
              <a:rPr lang="zh-CN" altLang="en-US" sz="3200" dirty="0">
                <a:latin typeface="黑体" panose="02010609060101010101" pitchFamily="49" charset="-122"/>
                <a:ea typeface="黑体" panose="02010609060101010101" pitchFamily="49" charset="-122"/>
              </a:rPr>
              <a:t> </a:t>
            </a:r>
            <a:endParaRPr lang="zh-CN" altLang="en-US" sz="3200" dirty="0">
              <a:latin typeface="黑体" panose="02010609060101010101" pitchFamily="49" charset="-122"/>
              <a:ea typeface="黑体" panose="02010609060101010101" pitchFamily="49" charset="-122"/>
            </a:endParaRPr>
          </a:p>
        </p:txBody>
      </p:sp>
      <p:sp>
        <p:nvSpPr>
          <p:cNvPr id="4" name="文本框 3"/>
          <p:cNvSpPr txBox="1"/>
          <p:nvPr>
            <p:custDataLst>
              <p:tags r:id="rId2"/>
            </p:custDataLst>
          </p:nvPr>
        </p:nvSpPr>
        <p:spPr>
          <a:xfrm>
            <a:off x="334435" y="5732465"/>
            <a:ext cx="11425767" cy="829945"/>
          </a:xfrm>
          <a:prstGeom prst="rect">
            <a:avLst/>
          </a:prstGeom>
          <a:noFill/>
          <a:ln w="9525">
            <a:noFill/>
          </a:ln>
        </p:spPr>
        <p:txBody>
          <a:bodyPr>
            <a:spAutoFit/>
          </a:bodyPr>
          <a:lstStyle/>
          <a:p>
            <a:pPr marL="457200" indent="-457200">
              <a:lnSpc>
                <a:spcPct val="150000"/>
              </a:lnSpc>
              <a:buFont typeface="Wingdings" panose="05000000000000000000" pitchFamily="2" charset="2"/>
              <a:buChar char="Ø"/>
            </a:pPr>
            <a:r>
              <a:rPr lang="zh-CN" altLang="en-US" sz="3200">
                <a:solidFill>
                  <a:srgbClr val="0000CC"/>
                </a:solidFill>
                <a:latin typeface="微软雅黑" panose="020B0503020204020204" pitchFamily="34" charset="-122"/>
                <a:ea typeface="微软雅黑" panose="020B0503020204020204" pitchFamily="34" charset="-122"/>
                <a:sym typeface="+mn-ea"/>
              </a:rPr>
              <a:t>此案中向法院提起</a:t>
            </a:r>
            <a:r>
              <a:rPr lang="zh-CN" altLang="en-US" sz="3200">
                <a:solidFill>
                  <a:srgbClr val="FF0000"/>
                </a:solidFill>
                <a:latin typeface="微软雅黑" panose="020B0503020204020204" pitchFamily="34" charset="-122"/>
                <a:ea typeface="微软雅黑" panose="020B0503020204020204" pitchFamily="34" charset="-122"/>
                <a:sym typeface="+mn-ea"/>
              </a:rPr>
              <a:t>公诉</a:t>
            </a:r>
            <a:r>
              <a:rPr lang="zh-CN" altLang="zh-CN" sz="3200">
                <a:solidFill>
                  <a:srgbClr val="0000CC"/>
                </a:solidFill>
                <a:latin typeface="微软雅黑" panose="020B0503020204020204" pitchFamily="34" charset="-122"/>
                <a:ea typeface="微软雅黑" panose="020B0503020204020204" pitchFamily="34" charset="-122"/>
                <a:sym typeface="+mn-ea"/>
              </a:rPr>
              <a:t>的机关是哪个机关？</a:t>
            </a:r>
            <a:endParaRPr lang="zh-CN" altLang="zh-CN" sz="3200">
              <a:solidFill>
                <a:srgbClr val="0000CC"/>
              </a:solidFill>
              <a:latin typeface="微软雅黑" panose="020B0503020204020204" pitchFamily="34" charset="-122"/>
              <a:ea typeface="微软雅黑" panose="020B0503020204020204" pitchFamily="34" charset="-122"/>
              <a:sym typeface="+mn-ea"/>
            </a:endParaRPr>
          </a:p>
        </p:txBody>
      </p:sp>
      <p:sp>
        <p:nvSpPr>
          <p:cNvPr id="5" name="矩形 4"/>
          <p:cNvSpPr/>
          <p:nvPr>
            <p:custDataLst>
              <p:tags r:id="rId3"/>
            </p:custDataLst>
          </p:nvPr>
        </p:nvSpPr>
        <p:spPr>
          <a:xfrm>
            <a:off x="441326" y="4309112"/>
            <a:ext cx="10970260" cy="1219835"/>
          </a:xfrm>
          <a:prstGeom prst="rect">
            <a:avLst/>
          </a:prstGeom>
          <a:solidFill>
            <a:schemeClr val="bg1">
              <a:lumMod val="95000"/>
            </a:schemeClr>
          </a:solidFill>
          <a:ln w="28575">
            <a:solidFill>
              <a:srgbClr val="FF0000"/>
            </a:solidFill>
          </a:ln>
        </p:spPr>
        <p:txBody>
          <a:bodyPr wrap="square">
            <a:spAutoFit/>
          </a:bodyPr>
          <a:lstStyle/>
          <a:p>
            <a:pPr marL="0" marR="0" lvl="0" indent="0" algn="l" defTabSz="914400" rtl="0" eaLnBrk="1" fontAlgn="base" latinLnBrk="0" hangingPunct="1">
              <a:lnSpc>
                <a:spcPts val="44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   【</a:t>
            </a:r>
            <a:r>
              <a:rPr kumimoji="0" lang="zh-CN" altLang="en-US" sz="3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公诉</a:t>
            </a:r>
            <a:r>
              <a:rPr kumimoji="0" lang="en-US" altLang="zh-CN" sz="3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3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是指行使公诉权的国家机关向法院提请追究被告人刑事责任的一项诉讼活动。</a:t>
            </a:r>
            <a:endParaRPr kumimoji="0" lang="zh-CN" altLang="en-US" sz="3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p:nvPr>
            <p:custDataLst>
              <p:tags r:id="rId1"/>
            </p:custDataLst>
          </p:nvPr>
        </p:nvSpPr>
        <p:spPr>
          <a:xfrm>
            <a:off x="2" y="2667003"/>
            <a:ext cx="3119967" cy="1338263"/>
          </a:xfrm>
          <a:prstGeom prst="ellipse">
            <a:avLst/>
          </a:prstGeom>
          <a:noFill/>
          <a:ln w="9525" cap="flat" cmpd="sng">
            <a:solidFill>
              <a:schemeClr val="tx1"/>
            </a:solidFill>
            <a:prstDash val="solid"/>
            <a:headEnd type="none" w="med" len="med"/>
            <a:tailEnd type="none" w="med" len="med"/>
          </a:ln>
        </p:spPr>
        <p:txBody>
          <a:bodyPr wrap="none" anchor="ctr"/>
          <a:lstStyle/>
          <a:p>
            <a:pPr algn="ctr"/>
            <a:r>
              <a:rPr lang="zh-CN" altLang="en-US" sz="3200" b="1">
                <a:latin typeface="微软雅黑" panose="020B0503020204020204" pitchFamily="34" charset="-122"/>
                <a:ea typeface="微软雅黑" panose="020B0503020204020204" pitchFamily="34" charset="-122"/>
              </a:rPr>
              <a:t>公安</a:t>
            </a:r>
            <a:endParaRPr lang="zh-CN" altLang="en-US" sz="3200" b="1">
              <a:latin typeface="微软雅黑" panose="020B0503020204020204" pitchFamily="34" charset="-122"/>
              <a:ea typeface="微软雅黑" panose="020B0503020204020204" pitchFamily="34" charset="-122"/>
            </a:endParaRPr>
          </a:p>
          <a:p>
            <a:pPr algn="ctr"/>
            <a:r>
              <a:rPr lang="zh-CN" altLang="en-US" sz="3200" b="1">
                <a:latin typeface="微软雅黑" panose="020B0503020204020204" pitchFamily="34" charset="-122"/>
                <a:ea typeface="微软雅黑" panose="020B0503020204020204" pitchFamily="34" charset="-122"/>
              </a:rPr>
              <a:t>（治安机关</a:t>
            </a:r>
            <a:r>
              <a:rPr lang="zh-CN" altLang="en-US" sz="2800" b="1">
                <a:latin typeface="微软雅黑" panose="020B0503020204020204" pitchFamily="34" charset="-122"/>
                <a:ea typeface="微软雅黑" panose="020B0503020204020204" pitchFamily="34" charset="-122"/>
              </a:rPr>
              <a:t>）</a:t>
            </a:r>
            <a:endParaRPr lang="zh-CN" altLang="en-US" sz="2800" b="1">
              <a:latin typeface="微软雅黑" panose="020B0503020204020204" pitchFamily="34" charset="-122"/>
              <a:ea typeface="微软雅黑" panose="020B0503020204020204" pitchFamily="34" charset="-122"/>
            </a:endParaRPr>
          </a:p>
        </p:txBody>
      </p:sp>
      <p:sp>
        <p:nvSpPr>
          <p:cNvPr id="16387" name="Oval 3"/>
          <p:cNvSpPr/>
          <p:nvPr>
            <p:custDataLst>
              <p:tags r:id="rId2"/>
            </p:custDataLst>
          </p:nvPr>
        </p:nvSpPr>
        <p:spPr>
          <a:xfrm>
            <a:off x="4271433" y="2590803"/>
            <a:ext cx="3744384" cy="1414463"/>
          </a:xfrm>
          <a:prstGeom prst="ellipse">
            <a:avLst/>
          </a:prstGeom>
          <a:noFill/>
          <a:ln w="9525" cap="flat" cmpd="sng">
            <a:solidFill>
              <a:schemeClr val="tx1"/>
            </a:solidFill>
            <a:prstDash val="solid"/>
            <a:headEnd type="none" w="med" len="med"/>
            <a:tailEnd type="none" w="med" len="med"/>
          </a:ln>
        </p:spPr>
        <p:txBody>
          <a:bodyPr wrap="none" anchor="ctr"/>
          <a:lstStyle/>
          <a:p>
            <a:pPr algn="ctr"/>
            <a:r>
              <a:rPr lang="zh-CN" altLang="en-US" sz="3200" b="1">
                <a:latin typeface="微软雅黑" panose="020B0503020204020204" pitchFamily="34" charset="-122"/>
                <a:ea typeface="微软雅黑" panose="020B0503020204020204" pitchFamily="34" charset="-122"/>
              </a:rPr>
              <a:t>检察</a:t>
            </a:r>
            <a:endParaRPr lang="zh-CN" altLang="en-US" sz="3200" b="1">
              <a:latin typeface="微软雅黑" panose="020B0503020204020204" pitchFamily="34" charset="-122"/>
              <a:ea typeface="微软雅黑" panose="020B0503020204020204" pitchFamily="34" charset="-122"/>
            </a:endParaRPr>
          </a:p>
          <a:p>
            <a:pPr algn="ctr"/>
            <a:r>
              <a:rPr lang="zh-CN" altLang="en-US" sz="3200" b="1">
                <a:latin typeface="微软雅黑" panose="020B0503020204020204" pitchFamily="34" charset="-122"/>
                <a:ea typeface="微软雅黑" panose="020B0503020204020204" pitchFamily="34" charset="-122"/>
              </a:rPr>
              <a:t>（法律监督机关</a:t>
            </a:r>
            <a:r>
              <a:rPr lang="zh-CN" altLang="en-US" sz="2800" b="1">
                <a:latin typeface="微软雅黑" panose="020B0503020204020204" pitchFamily="34" charset="-122"/>
                <a:ea typeface="微软雅黑" panose="020B0503020204020204" pitchFamily="34" charset="-122"/>
              </a:rPr>
              <a:t>）</a:t>
            </a:r>
            <a:endParaRPr lang="zh-CN" altLang="en-US" sz="2800" b="1">
              <a:latin typeface="微软雅黑" panose="020B0503020204020204" pitchFamily="34" charset="-122"/>
              <a:ea typeface="微软雅黑" panose="020B0503020204020204" pitchFamily="34" charset="-122"/>
            </a:endParaRPr>
          </a:p>
        </p:txBody>
      </p:sp>
      <p:sp>
        <p:nvSpPr>
          <p:cNvPr id="16388" name="Oval 4"/>
          <p:cNvSpPr/>
          <p:nvPr>
            <p:custDataLst>
              <p:tags r:id="rId3"/>
            </p:custDataLst>
          </p:nvPr>
        </p:nvSpPr>
        <p:spPr>
          <a:xfrm>
            <a:off x="9072035" y="2654303"/>
            <a:ext cx="3119967" cy="1350963"/>
          </a:xfrm>
          <a:prstGeom prst="ellipse">
            <a:avLst/>
          </a:prstGeom>
          <a:noFill/>
          <a:ln w="9525" cap="flat" cmpd="sng">
            <a:solidFill>
              <a:schemeClr val="tx1"/>
            </a:solidFill>
            <a:prstDash val="solid"/>
            <a:headEnd type="none" w="med" len="med"/>
            <a:tailEnd type="none" w="med" len="med"/>
          </a:ln>
        </p:spPr>
        <p:txBody>
          <a:bodyPr wrap="none" anchor="ctr"/>
          <a:lstStyle/>
          <a:p>
            <a:pPr algn="ctr"/>
            <a:r>
              <a:rPr lang="zh-CN" altLang="en-US" sz="3200" b="1">
                <a:latin typeface="微软雅黑" panose="020B0503020204020204" pitchFamily="34" charset="-122"/>
                <a:ea typeface="微软雅黑" panose="020B0503020204020204" pitchFamily="34" charset="-122"/>
              </a:rPr>
              <a:t>法院</a:t>
            </a:r>
            <a:endParaRPr lang="zh-CN" altLang="en-US" sz="3200" b="1">
              <a:latin typeface="微软雅黑" panose="020B0503020204020204" pitchFamily="34" charset="-122"/>
              <a:ea typeface="微软雅黑" panose="020B0503020204020204" pitchFamily="34" charset="-122"/>
            </a:endParaRPr>
          </a:p>
          <a:p>
            <a:pPr algn="ctr"/>
            <a:r>
              <a:rPr lang="zh-CN" altLang="en-US" sz="3200" b="1">
                <a:latin typeface="微软雅黑" panose="020B0503020204020204" pitchFamily="34" charset="-122"/>
                <a:ea typeface="微软雅黑" panose="020B0503020204020204" pitchFamily="34" charset="-122"/>
              </a:rPr>
              <a:t>（审判机关）</a:t>
            </a:r>
            <a:endParaRPr lang="zh-CN" altLang="en-US" sz="3200" b="1">
              <a:latin typeface="微软雅黑" panose="020B0503020204020204" pitchFamily="34" charset="-122"/>
              <a:ea typeface="微软雅黑" panose="020B0503020204020204" pitchFamily="34" charset="-122"/>
            </a:endParaRPr>
          </a:p>
        </p:txBody>
      </p:sp>
      <p:sp>
        <p:nvSpPr>
          <p:cNvPr id="16390" name="Line 6"/>
          <p:cNvSpPr/>
          <p:nvPr>
            <p:custDataLst>
              <p:tags r:id="rId4"/>
            </p:custDataLst>
          </p:nvPr>
        </p:nvSpPr>
        <p:spPr>
          <a:xfrm>
            <a:off x="6197600" y="3886200"/>
            <a:ext cx="2117" cy="946150"/>
          </a:xfrm>
          <a:prstGeom prst="line">
            <a:avLst/>
          </a:prstGeom>
          <a:ln w="76200" cap="flat" cmpd="tri">
            <a:solidFill>
              <a:srgbClr val="008000"/>
            </a:solidFill>
            <a:prstDash val="solid"/>
            <a:headEnd type="none" w="med" len="med"/>
            <a:tailEnd type="none" w="med" len="med"/>
          </a:ln>
        </p:spPr>
        <p:txBody>
          <a:bodyPr/>
          <a:lstStyle/>
          <a:p/>
        </p:txBody>
      </p:sp>
      <p:sp>
        <p:nvSpPr>
          <p:cNvPr id="16391" name="Line 7"/>
          <p:cNvSpPr/>
          <p:nvPr>
            <p:custDataLst>
              <p:tags r:id="rId5"/>
            </p:custDataLst>
          </p:nvPr>
        </p:nvSpPr>
        <p:spPr>
          <a:xfrm>
            <a:off x="10871200" y="3962400"/>
            <a:ext cx="2117" cy="946150"/>
          </a:xfrm>
          <a:prstGeom prst="line">
            <a:avLst/>
          </a:prstGeom>
          <a:ln w="76200" cap="flat" cmpd="tri">
            <a:solidFill>
              <a:srgbClr val="008000"/>
            </a:solidFill>
            <a:prstDash val="solid"/>
            <a:headEnd type="none" w="med" len="med"/>
            <a:tailEnd type="none" w="med" len="med"/>
          </a:ln>
        </p:spPr>
        <p:txBody>
          <a:bodyPr/>
          <a:lstStyle/>
          <a:p/>
        </p:txBody>
      </p:sp>
      <p:sp>
        <p:nvSpPr>
          <p:cNvPr id="16392" name="Rectangle 8"/>
          <p:cNvSpPr/>
          <p:nvPr>
            <p:custDataLst>
              <p:tags r:id="rId6"/>
            </p:custDataLst>
          </p:nvPr>
        </p:nvSpPr>
        <p:spPr>
          <a:xfrm>
            <a:off x="2" y="4927600"/>
            <a:ext cx="3193575" cy="1093788"/>
          </a:xfrm>
          <a:prstGeom prst="rect">
            <a:avLst/>
          </a:prstGeom>
          <a:noFill/>
          <a:ln w="9525" cap="flat" cmpd="sng">
            <a:solidFill>
              <a:schemeClr val="tx1"/>
            </a:solidFill>
            <a:prstDash val="solid"/>
            <a:miter/>
            <a:headEnd type="none" w="med" len="med"/>
            <a:tailEnd type="none" w="med" len="med"/>
          </a:ln>
        </p:spPr>
        <p:txBody>
          <a:bodyPr wrap="none" anchor="ctr"/>
          <a:lstStyle/>
          <a:p>
            <a:pPr algn="ctr">
              <a:lnSpc>
                <a:spcPts val="4400"/>
              </a:lnSpc>
            </a:pPr>
            <a:r>
              <a:rPr lang="zh-CN" altLang="en-US" sz="3200" b="1">
                <a:latin typeface="微软雅黑" panose="020B0503020204020204" pitchFamily="34" charset="-122"/>
                <a:ea typeface="微软雅黑" panose="020B0503020204020204" pitchFamily="34" charset="-122"/>
              </a:rPr>
              <a:t>侦察、拘留、</a:t>
            </a:r>
            <a:endParaRPr lang="zh-CN" altLang="en-US" sz="3200" b="1">
              <a:latin typeface="微软雅黑" panose="020B0503020204020204" pitchFamily="34" charset="-122"/>
              <a:ea typeface="微软雅黑" panose="020B0503020204020204" pitchFamily="34" charset="-122"/>
            </a:endParaRPr>
          </a:p>
          <a:p>
            <a:pPr algn="ctr">
              <a:lnSpc>
                <a:spcPts val="4400"/>
              </a:lnSpc>
            </a:pPr>
            <a:r>
              <a:rPr lang="zh-CN" altLang="en-US" sz="3200" b="1">
                <a:latin typeface="微软雅黑" panose="020B0503020204020204" pitchFamily="34" charset="-122"/>
                <a:ea typeface="微软雅黑" panose="020B0503020204020204" pitchFamily="34" charset="-122"/>
              </a:rPr>
              <a:t>预审、执行逮捕</a:t>
            </a:r>
            <a:endParaRPr lang="zh-CN" altLang="en-US" sz="3200" b="1">
              <a:latin typeface="微软雅黑" panose="020B0503020204020204" pitchFamily="34" charset="-122"/>
              <a:ea typeface="微软雅黑" panose="020B0503020204020204" pitchFamily="34" charset="-122"/>
            </a:endParaRPr>
          </a:p>
        </p:txBody>
      </p:sp>
      <p:sp>
        <p:nvSpPr>
          <p:cNvPr id="16393" name="Rectangle 9"/>
          <p:cNvSpPr/>
          <p:nvPr>
            <p:custDataLst>
              <p:tags r:id="rId7"/>
            </p:custDataLst>
          </p:nvPr>
        </p:nvSpPr>
        <p:spPr>
          <a:xfrm>
            <a:off x="3780429" y="4903788"/>
            <a:ext cx="6250675" cy="1117600"/>
          </a:xfrm>
          <a:prstGeom prst="rect">
            <a:avLst/>
          </a:prstGeom>
          <a:noFill/>
          <a:ln w="9525" cap="flat" cmpd="sng">
            <a:solidFill>
              <a:schemeClr val="tx1"/>
            </a:solidFill>
            <a:prstDash val="solid"/>
            <a:miter/>
            <a:headEnd type="none" w="med" len="med"/>
            <a:tailEnd type="none" w="med" len="med"/>
          </a:ln>
        </p:spPr>
        <p:txBody>
          <a:bodyPr wrap="none" anchor="ctr"/>
          <a:lstStyle/>
          <a:p>
            <a:pPr algn="ctr">
              <a:lnSpc>
                <a:spcPts val="4000"/>
              </a:lnSpc>
            </a:pPr>
            <a:r>
              <a:rPr lang="zh-CN" altLang="en-US" sz="3200" b="1">
                <a:solidFill>
                  <a:srgbClr val="0000FF"/>
                </a:solidFill>
                <a:latin typeface="微软雅黑" panose="020B0503020204020204" pitchFamily="34" charset="-122"/>
                <a:ea typeface="微软雅黑" panose="020B0503020204020204" pitchFamily="34" charset="-122"/>
              </a:rPr>
              <a:t>审查、批准逮捕、提起公诉、</a:t>
            </a:r>
            <a:endParaRPr lang="zh-CN" altLang="en-US" sz="3200" b="1">
              <a:solidFill>
                <a:srgbClr val="0000FF"/>
              </a:solidFill>
              <a:latin typeface="微软雅黑" panose="020B0503020204020204" pitchFamily="34" charset="-122"/>
              <a:ea typeface="微软雅黑" panose="020B0503020204020204" pitchFamily="34" charset="-122"/>
            </a:endParaRPr>
          </a:p>
          <a:p>
            <a:pPr algn="ctr">
              <a:lnSpc>
                <a:spcPts val="4000"/>
              </a:lnSpc>
            </a:pPr>
            <a:r>
              <a:rPr lang="zh-CN" altLang="en-US" sz="3200" b="1">
                <a:solidFill>
                  <a:srgbClr val="0000FF"/>
                </a:solidFill>
                <a:latin typeface="微软雅黑" panose="020B0503020204020204" pitchFamily="34" charset="-122"/>
                <a:ea typeface="微软雅黑" panose="020B0503020204020204" pitchFamily="34" charset="-122"/>
              </a:rPr>
              <a:t>检察机关直接受理的案件的侦察</a:t>
            </a:r>
            <a:endParaRPr lang="zh-CN" altLang="en-US" sz="3200" b="1">
              <a:solidFill>
                <a:srgbClr val="0000FF"/>
              </a:solidFill>
              <a:latin typeface="微软雅黑" panose="020B0503020204020204" pitchFamily="34" charset="-122"/>
              <a:ea typeface="微软雅黑" panose="020B0503020204020204" pitchFamily="34" charset="-122"/>
            </a:endParaRPr>
          </a:p>
        </p:txBody>
      </p:sp>
      <p:sp>
        <p:nvSpPr>
          <p:cNvPr id="16394" name="Rectangle 10"/>
          <p:cNvSpPr/>
          <p:nvPr>
            <p:custDataLst>
              <p:tags r:id="rId8"/>
            </p:custDataLst>
          </p:nvPr>
        </p:nvSpPr>
        <p:spPr>
          <a:xfrm>
            <a:off x="10320868" y="4953000"/>
            <a:ext cx="1667933" cy="1068388"/>
          </a:xfrm>
          <a:prstGeom prst="rect">
            <a:avLst/>
          </a:prstGeom>
          <a:noFill/>
          <a:ln w="9525" cap="flat" cmpd="sng">
            <a:solidFill>
              <a:schemeClr val="tx1"/>
            </a:solidFill>
            <a:prstDash val="solid"/>
            <a:miter/>
            <a:headEnd type="none" w="med" len="med"/>
            <a:tailEnd type="none" w="med" len="med"/>
          </a:ln>
        </p:spPr>
        <p:txBody>
          <a:bodyPr wrap="none" anchor="ctr"/>
          <a:lstStyle/>
          <a:p>
            <a:pPr algn="ctr">
              <a:lnSpc>
                <a:spcPts val="4000"/>
              </a:lnSpc>
            </a:pPr>
            <a:r>
              <a:rPr lang="zh-CN" altLang="en-US" sz="3200" b="1">
                <a:latin typeface="微软雅黑" panose="020B0503020204020204" pitchFamily="34" charset="-122"/>
                <a:ea typeface="微软雅黑" panose="020B0503020204020204" pitchFamily="34" charset="-122"/>
              </a:rPr>
              <a:t>审判</a:t>
            </a:r>
            <a:endParaRPr lang="zh-CN" altLang="en-US" sz="3200" b="1">
              <a:latin typeface="微软雅黑" panose="020B0503020204020204" pitchFamily="34" charset="-122"/>
              <a:ea typeface="微软雅黑" panose="020B0503020204020204" pitchFamily="34" charset="-122"/>
            </a:endParaRPr>
          </a:p>
        </p:txBody>
      </p:sp>
      <p:sp>
        <p:nvSpPr>
          <p:cNvPr id="16395" name="AutoShape 11"/>
          <p:cNvSpPr/>
          <p:nvPr>
            <p:custDataLst>
              <p:tags r:id="rId9"/>
            </p:custDataLst>
          </p:nvPr>
        </p:nvSpPr>
        <p:spPr>
          <a:xfrm flipH="1">
            <a:off x="2956984" y="2715904"/>
            <a:ext cx="1513416" cy="1173708"/>
          </a:xfrm>
          <a:prstGeom prst="rightArrow">
            <a:avLst>
              <a:gd name="adj1" fmla="val 50000"/>
              <a:gd name="adj2" fmla="val 42897"/>
            </a:avLst>
          </a:prstGeom>
          <a:solidFill>
            <a:srgbClr val="FFCC00">
              <a:alpha val="56078"/>
            </a:srgbClr>
          </a:solidFill>
          <a:ln w="9525" cap="flat" cmpd="sng">
            <a:solidFill>
              <a:schemeClr val="tx1"/>
            </a:solidFill>
            <a:prstDash val="solid"/>
            <a:miter/>
            <a:headEnd type="none" w="med" len="med"/>
            <a:tailEnd type="none" w="med" len="med"/>
          </a:ln>
        </p:spPr>
        <p:txBody>
          <a:bodyPr wrap="none" anchor="ctr"/>
          <a:lstStyle/>
          <a:p>
            <a:pPr algn="ctr"/>
            <a:r>
              <a:rPr lang="zh-CN" altLang="en-US" sz="3200" b="1">
                <a:solidFill>
                  <a:srgbClr val="FF0000"/>
                </a:solidFill>
                <a:latin typeface="微软雅黑" panose="020B0503020204020204" pitchFamily="34" charset="-122"/>
                <a:ea typeface="微软雅黑" panose="020B0503020204020204" pitchFamily="34" charset="-122"/>
              </a:rPr>
              <a:t>监督</a:t>
            </a:r>
            <a:endParaRPr lang="zh-CN" altLang="en-US" sz="3200" b="1">
              <a:solidFill>
                <a:srgbClr val="FF0000"/>
              </a:solidFill>
              <a:latin typeface="微软雅黑" panose="020B0503020204020204" pitchFamily="34" charset="-122"/>
              <a:ea typeface="微软雅黑" panose="020B0503020204020204" pitchFamily="34" charset="-122"/>
            </a:endParaRPr>
          </a:p>
        </p:txBody>
      </p:sp>
      <p:sp>
        <p:nvSpPr>
          <p:cNvPr id="16396" name="AutoShape 12"/>
          <p:cNvSpPr/>
          <p:nvPr>
            <p:custDataLst>
              <p:tags r:id="rId10"/>
            </p:custDataLst>
          </p:nvPr>
        </p:nvSpPr>
        <p:spPr>
          <a:xfrm>
            <a:off x="7823202" y="2811440"/>
            <a:ext cx="1513417" cy="1173707"/>
          </a:xfrm>
          <a:prstGeom prst="rightArrow">
            <a:avLst>
              <a:gd name="adj1" fmla="val 50000"/>
              <a:gd name="adj2" fmla="val 42873"/>
            </a:avLst>
          </a:prstGeom>
          <a:solidFill>
            <a:srgbClr val="FFCC00">
              <a:alpha val="56078"/>
            </a:srgbClr>
          </a:solidFill>
          <a:ln w="9525" cap="flat" cmpd="sng">
            <a:solidFill>
              <a:schemeClr val="tx1"/>
            </a:solidFill>
            <a:prstDash val="solid"/>
            <a:miter/>
            <a:headEnd type="none" w="med" len="med"/>
            <a:tailEnd type="none" w="med" len="med"/>
          </a:ln>
        </p:spPr>
        <p:txBody>
          <a:bodyPr wrap="none" anchor="ctr"/>
          <a:lstStyle/>
          <a:p>
            <a:pPr algn="ctr"/>
            <a:r>
              <a:rPr lang="zh-CN" altLang="en-US" sz="3200" b="1">
                <a:solidFill>
                  <a:srgbClr val="FF0000"/>
                </a:solidFill>
                <a:latin typeface="微软雅黑" panose="020B0503020204020204" pitchFamily="34" charset="-122"/>
                <a:ea typeface="微软雅黑" panose="020B0503020204020204" pitchFamily="34" charset="-122"/>
              </a:rPr>
              <a:t>监督</a:t>
            </a:r>
            <a:endParaRPr lang="zh-CN" altLang="en-US" sz="3200" b="1">
              <a:solidFill>
                <a:srgbClr val="FF0000"/>
              </a:solidFill>
              <a:latin typeface="微软雅黑" panose="020B0503020204020204" pitchFamily="34" charset="-122"/>
              <a:ea typeface="微软雅黑" panose="020B0503020204020204" pitchFamily="34" charset="-122"/>
            </a:endParaRPr>
          </a:p>
        </p:txBody>
      </p:sp>
      <p:sp>
        <p:nvSpPr>
          <p:cNvPr id="16397" name="Line 13"/>
          <p:cNvSpPr/>
          <p:nvPr>
            <p:custDataLst>
              <p:tags r:id="rId11"/>
            </p:custDataLst>
          </p:nvPr>
        </p:nvSpPr>
        <p:spPr>
          <a:xfrm>
            <a:off x="2631017" y="4772025"/>
            <a:ext cx="2700867" cy="1588"/>
          </a:xfrm>
          <a:prstGeom prst="line">
            <a:avLst/>
          </a:prstGeom>
          <a:ln w="76200" cap="flat" cmpd="tri">
            <a:solidFill>
              <a:schemeClr val="tx1"/>
            </a:solidFill>
            <a:prstDash val="solid"/>
            <a:headEnd type="none" w="med" len="med"/>
            <a:tailEnd type="triangle" w="med" len="med"/>
          </a:ln>
        </p:spPr>
        <p:txBody>
          <a:bodyPr/>
          <a:lstStyle/>
          <a:p/>
        </p:txBody>
      </p:sp>
      <p:sp>
        <p:nvSpPr>
          <p:cNvPr id="16398" name="Line 14"/>
          <p:cNvSpPr/>
          <p:nvPr>
            <p:custDataLst>
              <p:tags r:id="rId12"/>
            </p:custDataLst>
          </p:nvPr>
        </p:nvSpPr>
        <p:spPr>
          <a:xfrm>
            <a:off x="8245776" y="4649196"/>
            <a:ext cx="2482851" cy="1588"/>
          </a:xfrm>
          <a:prstGeom prst="line">
            <a:avLst/>
          </a:prstGeom>
          <a:ln w="76200" cap="flat" cmpd="tri">
            <a:solidFill>
              <a:schemeClr val="tx1"/>
            </a:solidFill>
            <a:prstDash val="solid"/>
            <a:headEnd type="none" w="med" len="med"/>
            <a:tailEnd type="triangle" w="med" len="med"/>
          </a:ln>
        </p:spPr>
        <p:txBody>
          <a:bodyPr/>
          <a:lstStyle/>
          <a:p/>
        </p:txBody>
      </p:sp>
      <p:sp>
        <p:nvSpPr>
          <p:cNvPr id="16389" name="Line 5"/>
          <p:cNvSpPr/>
          <p:nvPr>
            <p:custDataLst>
              <p:tags r:id="rId13"/>
            </p:custDataLst>
          </p:nvPr>
        </p:nvSpPr>
        <p:spPr>
          <a:xfrm>
            <a:off x="1625600" y="3962400"/>
            <a:ext cx="2117" cy="946150"/>
          </a:xfrm>
          <a:prstGeom prst="line">
            <a:avLst/>
          </a:prstGeom>
          <a:ln w="76200" cap="flat" cmpd="tri">
            <a:solidFill>
              <a:srgbClr val="008000"/>
            </a:solidFill>
            <a:prstDash val="solid"/>
            <a:headEnd type="none" w="med" len="med"/>
            <a:tailEnd type="none" w="med" len="med"/>
          </a:ln>
        </p:spPr>
        <p:txBody>
          <a:bodyPr/>
          <a:lstStyle/>
          <a:p/>
        </p:txBody>
      </p:sp>
      <p:pic>
        <p:nvPicPr>
          <p:cNvPr id="23568" name="Picture 16" descr="200822994127947_1">
            <a:hlinkClick r:id="rId14"/>
          </p:cNvPr>
          <p:cNvPicPr>
            <a:picLocks noChangeAspect="1"/>
          </p:cNvPicPr>
          <p:nvPr>
            <p:custDataLst>
              <p:tags r:id="rId15"/>
            </p:custDataLst>
          </p:nvPr>
        </p:nvPicPr>
        <p:blipFill>
          <a:blip r:embed="rId16"/>
          <a:stretch>
            <a:fillRect/>
          </a:stretch>
        </p:blipFill>
        <p:spPr>
          <a:xfrm>
            <a:off x="4804833" y="481013"/>
            <a:ext cx="2787651" cy="2070100"/>
          </a:xfrm>
          <a:prstGeom prst="rect">
            <a:avLst/>
          </a:prstGeom>
          <a:noFill/>
          <a:ln w="9525">
            <a:noFill/>
          </a:ln>
        </p:spPr>
      </p:pic>
      <p:pic>
        <p:nvPicPr>
          <p:cNvPr id="23567" name="Picture 15" descr="200865141152631_2">
            <a:hlinkClick r:id="rId17"/>
          </p:cNvPr>
          <p:cNvPicPr>
            <a:picLocks noChangeAspect="1"/>
          </p:cNvPicPr>
          <p:nvPr>
            <p:custDataLst>
              <p:tags r:id="rId18"/>
            </p:custDataLst>
          </p:nvPr>
        </p:nvPicPr>
        <p:blipFill>
          <a:blip r:embed="rId19" cstate="email"/>
          <a:srcRect/>
          <a:stretch>
            <a:fillRect/>
          </a:stretch>
        </p:blipFill>
        <p:spPr>
          <a:xfrm>
            <a:off x="9510184" y="506416"/>
            <a:ext cx="2478616" cy="2147887"/>
          </a:xfrm>
          <a:prstGeom prst="rect">
            <a:avLst/>
          </a:prstGeom>
          <a:noFill/>
          <a:ln w="9525">
            <a:noFill/>
          </a:ln>
        </p:spPr>
      </p:pic>
      <p:pic>
        <p:nvPicPr>
          <p:cNvPr id="5" name="图片 4"/>
          <p:cNvPicPr>
            <a:picLocks noChangeAspect="1"/>
          </p:cNvPicPr>
          <p:nvPr>
            <p:custDataLst>
              <p:tags r:id="rId20"/>
            </p:custDataLst>
          </p:nvPr>
        </p:nvPicPr>
        <p:blipFill>
          <a:blip r:embed="rId21"/>
          <a:stretch>
            <a:fillRect/>
          </a:stretch>
        </p:blipFill>
        <p:spPr>
          <a:xfrm>
            <a:off x="203202" y="481016"/>
            <a:ext cx="3026833" cy="2147887"/>
          </a:xfrm>
          <a:prstGeom prst="rect">
            <a:avLst/>
          </a:prstGeom>
          <a:noFill/>
          <a:ln w="9525">
            <a:noFill/>
          </a:ln>
        </p:spPr>
      </p:pic>
      <p:sp>
        <p:nvSpPr>
          <p:cNvPr id="19" name="Text Box 25"/>
          <p:cNvSpPr txBox="1"/>
          <p:nvPr>
            <p:custDataLst>
              <p:tags r:id="rId22"/>
            </p:custDataLst>
          </p:nvPr>
        </p:nvSpPr>
        <p:spPr>
          <a:xfrm>
            <a:off x="0" y="6049646"/>
            <a:ext cx="12191365" cy="584775"/>
          </a:xfrm>
          <a:prstGeom prst="rect">
            <a:avLst/>
          </a:prstGeom>
          <a:solidFill>
            <a:schemeClr val="accent4">
              <a:lumMod val="20000"/>
              <a:lumOff val="80000"/>
            </a:schemeClr>
          </a:solidFill>
          <a:ln w="9525" cap="flat" cmpd="sng">
            <a:solidFill>
              <a:srgbClr val="FF0000"/>
            </a:solidFill>
            <a:prstDash val="solid"/>
            <a:miter/>
            <a:headEnd type="none" w="med" len="med"/>
            <a:tailEnd type="none" w="med" len="med"/>
          </a:ln>
        </p:spPr>
        <p:txBody>
          <a:bodyPr wrap="square">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公安机关是司法体系的组成部分，但不是司法机关，是行政机关。</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strips(downLeft)">
                                      <p:cBhvr>
                                        <p:cTn id="12" dur="5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3568"/>
                                        </p:tgtEl>
                                        <p:attrNameLst>
                                          <p:attrName>style.visibility</p:attrName>
                                        </p:attrNameLst>
                                      </p:cBhvr>
                                      <p:to>
                                        <p:strVal val="visible"/>
                                      </p:to>
                                    </p:set>
                                    <p:animEffect transition="in" filter="strips(downLeft)">
                                      <p:cBhvr>
                                        <p:cTn id="17" dur="500"/>
                                        <p:tgtEl>
                                          <p:spTgt spid="2356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6387"/>
                                        </p:tgtEl>
                                        <p:attrNameLst>
                                          <p:attrName>style.visibility</p:attrName>
                                        </p:attrNameLst>
                                      </p:cBhvr>
                                      <p:to>
                                        <p:strVal val="visible"/>
                                      </p:to>
                                    </p:set>
                                    <p:animEffect transition="in" filter="strips(downLeft)">
                                      <p:cBhvr>
                                        <p:cTn id="22" dur="500"/>
                                        <p:tgtEl>
                                          <p:spTgt spid="1638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3567"/>
                                        </p:tgtEl>
                                        <p:attrNameLst>
                                          <p:attrName>style.visibility</p:attrName>
                                        </p:attrNameLst>
                                      </p:cBhvr>
                                      <p:to>
                                        <p:strVal val="visible"/>
                                      </p:to>
                                    </p:set>
                                    <p:animEffect transition="in" filter="strips(downLeft)">
                                      <p:cBhvr>
                                        <p:cTn id="27" dur="500"/>
                                        <p:tgtEl>
                                          <p:spTgt spid="2356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6388"/>
                                        </p:tgtEl>
                                        <p:attrNameLst>
                                          <p:attrName>style.visibility</p:attrName>
                                        </p:attrNameLst>
                                      </p:cBhvr>
                                      <p:to>
                                        <p:strVal val="visible"/>
                                      </p:to>
                                    </p:set>
                                    <p:animEffect transition="in" filter="strips(downLeft)">
                                      <p:cBhvr>
                                        <p:cTn id="32" dur="500"/>
                                        <p:tgtEl>
                                          <p:spTgt spid="16388"/>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6395"/>
                                        </p:tgtEl>
                                        <p:attrNameLst>
                                          <p:attrName>style.visibility</p:attrName>
                                        </p:attrNameLst>
                                      </p:cBhvr>
                                      <p:to>
                                        <p:strVal val="visible"/>
                                      </p:to>
                                    </p:set>
                                    <p:anim calcmode="lin" valueType="num">
                                      <p:cBhvr>
                                        <p:cTn id="37" dur="500" fill="hold"/>
                                        <p:tgtEl>
                                          <p:spTgt spid="16395"/>
                                        </p:tgtEl>
                                        <p:attrNameLst>
                                          <p:attrName>ppt_w</p:attrName>
                                        </p:attrNameLst>
                                      </p:cBhvr>
                                      <p:tavLst>
                                        <p:tav tm="0">
                                          <p:val>
                                            <p:fltVal val="0"/>
                                          </p:val>
                                        </p:tav>
                                        <p:tav tm="100000">
                                          <p:val>
                                            <p:strVal val="#ppt_w"/>
                                          </p:val>
                                        </p:tav>
                                      </p:tavLst>
                                    </p:anim>
                                    <p:anim calcmode="lin" valueType="num">
                                      <p:cBhvr>
                                        <p:cTn id="38" dur="500" fill="hold"/>
                                        <p:tgtEl>
                                          <p:spTgt spid="16395"/>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6396"/>
                                        </p:tgtEl>
                                        <p:attrNameLst>
                                          <p:attrName>style.visibility</p:attrName>
                                        </p:attrNameLst>
                                      </p:cBhvr>
                                      <p:to>
                                        <p:strVal val="visible"/>
                                      </p:to>
                                    </p:set>
                                    <p:anim calcmode="lin" valueType="num">
                                      <p:cBhvr>
                                        <p:cTn id="41" dur="500" fill="hold"/>
                                        <p:tgtEl>
                                          <p:spTgt spid="16396"/>
                                        </p:tgtEl>
                                        <p:attrNameLst>
                                          <p:attrName>ppt_w</p:attrName>
                                        </p:attrNameLst>
                                      </p:cBhvr>
                                      <p:tavLst>
                                        <p:tav tm="0">
                                          <p:val>
                                            <p:fltVal val="0"/>
                                          </p:val>
                                        </p:tav>
                                        <p:tav tm="100000">
                                          <p:val>
                                            <p:strVal val="#ppt_w"/>
                                          </p:val>
                                        </p:tav>
                                      </p:tavLst>
                                    </p:anim>
                                    <p:anim calcmode="lin" valueType="num">
                                      <p:cBhvr>
                                        <p:cTn id="42" dur="500" fill="hold"/>
                                        <p:tgtEl>
                                          <p:spTgt spid="16396"/>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16389"/>
                                        </p:tgtEl>
                                        <p:attrNameLst>
                                          <p:attrName>style.visibility</p:attrName>
                                        </p:attrNameLst>
                                      </p:cBhvr>
                                      <p:to>
                                        <p:strVal val="visible"/>
                                      </p:to>
                                    </p:set>
                                    <p:anim calcmode="lin" valueType="num">
                                      <p:cBhvr>
                                        <p:cTn id="47" dur="500" fill="hold"/>
                                        <p:tgtEl>
                                          <p:spTgt spid="16389"/>
                                        </p:tgtEl>
                                        <p:attrNameLst>
                                          <p:attrName>ppt_w</p:attrName>
                                        </p:attrNameLst>
                                      </p:cBhvr>
                                      <p:tavLst>
                                        <p:tav tm="0">
                                          <p:val>
                                            <p:fltVal val="0"/>
                                          </p:val>
                                        </p:tav>
                                        <p:tav tm="100000">
                                          <p:val>
                                            <p:strVal val="#ppt_w"/>
                                          </p:val>
                                        </p:tav>
                                      </p:tavLst>
                                    </p:anim>
                                    <p:anim calcmode="lin" valueType="num">
                                      <p:cBhvr>
                                        <p:cTn id="48" dur="500" fill="hold"/>
                                        <p:tgtEl>
                                          <p:spTgt spid="16389"/>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16392"/>
                                        </p:tgtEl>
                                        <p:attrNameLst>
                                          <p:attrName>style.visibility</p:attrName>
                                        </p:attrNameLst>
                                      </p:cBhvr>
                                      <p:to>
                                        <p:strVal val="visible"/>
                                      </p:to>
                                    </p:set>
                                    <p:animEffect transition="in" filter="strips(downLeft)">
                                      <p:cBhvr>
                                        <p:cTn id="53" dur="500"/>
                                        <p:tgtEl>
                                          <p:spTgt spid="16392"/>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nodeType="clickEffect">
                                  <p:stCondLst>
                                    <p:cond delay="0"/>
                                  </p:stCondLst>
                                  <p:childTnLst>
                                    <p:set>
                                      <p:cBhvr>
                                        <p:cTn id="57" dur="1" fill="hold">
                                          <p:stCondLst>
                                            <p:cond delay="0"/>
                                          </p:stCondLst>
                                        </p:cTn>
                                        <p:tgtEl>
                                          <p:spTgt spid="16390"/>
                                        </p:tgtEl>
                                        <p:attrNameLst>
                                          <p:attrName>style.visibility</p:attrName>
                                        </p:attrNameLst>
                                      </p:cBhvr>
                                      <p:to>
                                        <p:strVal val="visible"/>
                                      </p:to>
                                    </p:set>
                                    <p:anim calcmode="lin" valueType="num">
                                      <p:cBhvr>
                                        <p:cTn id="58" dur="500" fill="hold"/>
                                        <p:tgtEl>
                                          <p:spTgt spid="16390"/>
                                        </p:tgtEl>
                                        <p:attrNameLst>
                                          <p:attrName>ppt_w</p:attrName>
                                        </p:attrNameLst>
                                      </p:cBhvr>
                                      <p:tavLst>
                                        <p:tav tm="0">
                                          <p:val>
                                            <p:fltVal val="0"/>
                                          </p:val>
                                        </p:tav>
                                        <p:tav tm="100000">
                                          <p:val>
                                            <p:strVal val="#ppt_w"/>
                                          </p:val>
                                        </p:tav>
                                      </p:tavLst>
                                    </p:anim>
                                    <p:anim calcmode="lin" valueType="num">
                                      <p:cBhvr>
                                        <p:cTn id="59" dur="500" fill="hold"/>
                                        <p:tgtEl>
                                          <p:spTgt spid="16390"/>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grpId="0" nodeType="clickEffect">
                                  <p:stCondLst>
                                    <p:cond delay="0"/>
                                  </p:stCondLst>
                                  <p:childTnLst>
                                    <p:set>
                                      <p:cBhvr>
                                        <p:cTn id="63" dur="1" fill="hold">
                                          <p:stCondLst>
                                            <p:cond delay="0"/>
                                          </p:stCondLst>
                                        </p:cTn>
                                        <p:tgtEl>
                                          <p:spTgt spid="16393"/>
                                        </p:tgtEl>
                                        <p:attrNameLst>
                                          <p:attrName>style.visibility</p:attrName>
                                        </p:attrNameLst>
                                      </p:cBhvr>
                                      <p:to>
                                        <p:strVal val="visible"/>
                                      </p:to>
                                    </p:set>
                                    <p:animEffect transition="in" filter="strips(downLeft)">
                                      <p:cBhvr>
                                        <p:cTn id="64" dur="500"/>
                                        <p:tgtEl>
                                          <p:spTgt spid="16393"/>
                                        </p:tgtEl>
                                      </p:cBhvr>
                                    </p:animEffect>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nodeType="clickEffect">
                                  <p:stCondLst>
                                    <p:cond delay="0"/>
                                  </p:stCondLst>
                                  <p:childTnLst>
                                    <p:set>
                                      <p:cBhvr>
                                        <p:cTn id="68" dur="1" fill="hold">
                                          <p:stCondLst>
                                            <p:cond delay="0"/>
                                          </p:stCondLst>
                                        </p:cTn>
                                        <p:tgtEl>
                                          <p:spTgt spid="16391"/>
                                        </p:tgtEl>
                                        <p:attrNameLst>
                                          <p:attrName>style.visibility</p:attrName>
                                        </p:attrNameLst>
                                      </p:cBhvr>
                                      <p:to>
                                        <p:strVal val="visible"/>
                                      </p:to>
                                    </p:set>
                                    <p:anim calcmode="lin" valueType="num">
                                      <p:cBhvr>
                                        <p:cTn id="69" dur="500" fill="hold"/>
                                        <p:tgtEl>
                                          <p:spTgt spid="16391"/>
                                        </p:tgtEl>
                                        <p:attrNameLst>
                                          <p:attrName>ppt_w</p:attrName>
                                        </p:attrNameLst>
                                      </p:cBhvr>
                                      <p:tavLst>
                                        <p:tav tm="0">
                                          <p:val>
                                            <p:fltVal val="0"/>
                                          </p:val>
                                        </p:tav>
                                        <p:tav tm="100000">
                                          <p:val>
                                            <p:strVal val="#ppt_w"/>
                                          </p:val>
                                        </p:tav>
                                      </p:tavLst>
                                    </p:anim>
                                    <p:anim calcmode="lin" valueType="num">
                                      <p:cBhvr>
                                        <p:cTn id="70" dur="500" fill="hold"/>
                                        <p:tgtEl>
                                          <p:spTgt spid="16391"/>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grpId="0" nodeType="clickEffect">
                                  <p:stCondLst>
                                    <p:cond delay="0"/>
                                  </p:stCondLst>
                                  <p:childTnLst>
                                    <p:set>
                                      <p:cBhvr>
                                        <p:cTn id="74" dur="1" fill="hold">
                                          <p:stCondLst>
                                            <p:cond delay="0"/>
                                          </p:stCondLst>
                                        </p:cTn>
                                        <p:tgtEl>
                                          <p:spTgt spid="16394"/>
                                        </p:tgtEl>
                                        <p:attrNameLst>
                                          <p:attrName>style.visibility</p:attrName>
                                        </p:attrNameLst>
                                      </p:cBhvr>
                                      <p:to>
                                        <p:strVal val="visible"/>
                                      </p:to>
                                    </p:set>
                                    <p:animEffect transition="in" filter="strips(downLeft)">
                                      <p:cBhvr>
                                        <p:cTn id="75" dur="500"/>
                                        <p:tgtEl>
                                          <p:spTgt spid="16394"/>
                                        </p:tgtEl>
                                      </p:cBhvr>
                                    </p:animEffect>
                                  </p:childTnLst>
                                </p:cTn>
                              </p:par>
                            </p:childTnLst>
                          </p:cTn>
                        </p:par>
                      </p:childTnLst>
                    </p:cTn>
                  </p:par>
                  <p:par>
                    <p:cTn id="76" fill="hold">
                      <p:stCondLst>
                        <p:cond delay="indefinite"/>
                      </p:stCondLst>
                      <p:childTnLst>
                        <p:par>
                          <p:cTn id="77" fill="hold">
                            <p:stCondLst>
                              <p:cond delay="0"/>
                            </p:stCondLst>
                            <p:childTnLst>
                              <p:par>
                                <p:cTn id="78" presetID="23" presetClass="entr" presetSubtype="16" fill="hold" nodeType="clickEffect">
                                  <p:stCondLst>
                                    <p:cond delay="0"/>
                                  </p:stCondLst>
                                  <p:childTnLst>
                                    <p:set>
                                      <p:cBhvr>
                                        <p:cTn id="79" dur="1" fill="hold">
                                          <p:stCondLst>
                                            <p:cond delay="0"/>
                                          </p:stCondLst>
                                        </p:cTn>
                                        <p:tgtEl>
                                          <p:spTgt spid="16397"/>
                                        </p:tgtEl>
                                        <p:attrNameLst>
                                          <p:attrName>style.visibility</p:attrName>
                                        </p:attrNameLst>
                                      </p:cBhvr>
                                      <p:to>
                                        <p:strVal val="visible"/>
                                      </p:to>
                                    </p:set>
                                    <p:anim calcmode="lin" valueType="num">
                                      <p:cBhvr>
                                        <p:cTn id="80" dur="500" fill="hold"/>
                                        <p:tgtEl>
                                          <p:spTgt spid="16397"/>
                                        </p:tgtEl>
                                        <p:attrNameLst>
                                          <p:attrName>ppt_w</p:attrName>
                                        </p:attrNameLst>
                                      </p:cBhvr>
                                      <p:tavLst>
                                        <p:tav tm="0">
                                          <p:val>
                                            <p:fltVal val="0"/>
                                          </p:val>
                                        </p:tav>
                                        <p:tav tm="100000">
                                          <p:val>
                                            <p:strVal val="#ppt_w"/>
                                          </p:val>
                                        </p:tav>
                                      </p:tavLst>
                                    </p:anim>
                                    <p:anim calcmode="lin" valueType="num">
                                      <p:cBhvr>
                                        <p:cTn id="81" dur="500" fill="hold"/>
                                        <p:tgtEl>
                                          <p:spTgt spid="16397"/>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23" presetClass="entr" presetSubtype="16" fill="hold" nodeType="clickEffect">
                                  <p:stCondLst>
                                    <p:cond delay="0"/>
                                  </p:stCondLst>
                                  <p:childTnLst>
                                    <p:set>
                                      <p:cBhvr>
                                        <p:cTn id="85" dur="1" fill="hold">
                                          <p:stCondLst>
                                            <p:cond delay="0"/>
                                          </p:stCondLst>
                                        </p:cTn>
                                        <p:tgtEl>
                                          <p:spTgt spid="16398"/>
                                        </p:tgtEl>
                                        <p:attrNameLst>
                                          <p:attrName>style.visibility</p:attrName>
                                        </p:attrNameLst>
                                      </p:cBhvr>
                                      <p:to>
                                        <p:strVal val="visible"/>
                                      </p:to>
                                    </p:set>
                                    <p:anim calcmode="lin" valueType="num">
                                      <p:cBhvr>
                                        <p:cTn id="86" dur="500" fill="hold"/>
                                        <p:tgtEl>
                                          <p:spTgt spid="16398"/>
                                        </p:tgtEl>
                                        <p:attrNameLst>
                                          <p:attrName>ppt_w</p:attrName>
                                        </p:attrNameLst>
                                      </p:cBhvr>
                                      <p:tavLst>
                                        <p:tav tm="0">
                                          <p:val>
                                            <p:fltVal val="0"/>
                                          </p:val>
                                        </p:tav>
                                        <p:tav tm="100000">
                                          <p:val>
                                            <p:strVal val="#ppt_w"/>
                                          </p:val>
                                        </p:tav>
                                      </p:tavLst>
                                    </p:anim>
                                    <p:anim calcmode="lin" valueType="num">
                                      <p:cBhvr>
                                        <p:cTn id="87" dur="500" fill="hold"/>
                                        <p:tgtEl>
                                          <p:spTgt spid="16398"/>
                                        </p:tgtEl>
                                        <p:attrNameLst>
                                          <p:attrName>ppt_h</p:attrName>
                                        </p:attrNameLst>
                                      </p:cBhvr>
                                      <p:tavLst>
                                        <p:tav tm="0">
                                          <p:val>
                                            <p:fltVal val="0"/>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1000"/>
                                        <p:tgtEl>
                                          <p:spTgt spid="19"/>
                                        </p:tgtEl>
                                      </p:cBhvr>
                                    </p:animEffect>
                                    <p:anim calcmode="lin" valueType="num">
                                      <p:cBhvr>
                                        <p:cTn id="93" dur="1000" fill="hold"/>
                                        <p:tgtEl>
                                          <p:spTgt spid="19"/>
                                        </p:tgtEl>
                                        <p:attrNameLst>
                                          <p:attrName>ppt_x</p:attrName>
                                        </p:attrNameLst>
                                      </p:cBhvr>
                                      <p:tavLst>
                                        <p:tav tm="0">
                                          <p:val>
                                            <p:strVal val="#ppt_x"/>
                                          </p:val>
                                        </p:tav>
                                        <p:tav tm="100000">
                                          <p:val>
                                            <p:strVal val="#ppt_x"/>
                                          </p:val>
                                        </p:tav>
                                      </p:tavLst>
                                    </p:anim>
                                    <p:anim calcmode="lin" valueType="num">
                                      <p:cBhvr>
                                        <p:cTn id="9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p:bldP spid="16388" grpId="0" animBg="1"/>
      <p:bldP spid="16392" grpId="0" animBg="1"/>
      <p:bldP spid="16393" grpId="0" animBg="1"/>
      <p:bldP spid="16394" grpId="0" animBg="1"/>
      <p:bldP spid="16395" grpId="0" animBg="1"/>
      <p:bldP spid="16396"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710238" y="1969926"/>
            <a:ext cx="6769967" cy="371585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custDataLst>
              <p:tags r:id="rId2"/>
            </p:custDataLst>
          </p:nvPr>
        </p:nvSpPr>
        <p:spPr>
          <a:xfrm>
            <a:off x="853331" y="2424720"/>
            <a:ext cx="6516871" cy="3170099"/>
          </a:xfrm>
          <a:prstGeom prst="rect">
            <a:avLst/>
          </a:prstGeom>
        </p:spPr>
        <p:txBody>
          <a:bodyPr wrap="square">
            <a:spAutoFit/>
          </a:bodyPr>
          <a:lstStyle/>
          <a:p>
            <a:pPr algn="just">
              <a:lnSpc>
                <a:spcPts val="4000"/>
              </a:lnSpc>
              <a:buFont typeface="Wingdings" panose="05000000000000000000" pitchFamily="2" charset="2"/>
              <a:buNone/>
            </a:pPr>
            <a:r>
              <a:rPr lang="zh-CN" altLang="en-US" sz="2600" b="1" dirty="0">
                <a:latin typeface="微软雅黑" panose="020B0503020204020204" pitchFamily="34" charset="-122"/>
                <a:ea typeface="微软雅黑" panose="020B0503020204020204" pitchFamily="34" charset="-122"/>
              </a:rPr>
              <a:t>人民检察院通过行使</a:t>
            </a:r>
            <a:r>
              <a:rPr lang="zh-CN" altLang="en-US" sz="2600" b="1" dirty="0">
                <a:solidFill>
                  <a:srgbClr val="FF0000"/>
                </a:solidFill>
                <a:latin typeface="微软雅黑" panose="020B0503020204020204" pitchFamily="34" charset="-122"/>
                <a:ea typeface="微软雅黑" panose="020B0503020204020204" pitchFamily="34" charset="-122"/>
              </a:rPr>
              <a:t>检察权</a:t>
            </a:r>
            <a:r>
              <a:rPr lang="zh-CN" altLang="en-US" sz="2600" b="1" dirty="0">
                <a:latin typeface="微软雅黑" panose="020B0503020204020204" pitchFamily="34" charset="-122"/>
                <a:ea typeface="微软雅黑" panose="020B0503020204020204" pitchFamily="34" charset="-122"/>
              </a:rPr>
              <a:t>，</a:t>
            </a:r>
            <a:r>
              <a:rPr lang="zh-CN" altLang="en-US" sz="2600" b="1" dirty="0">
                <a:solidFill>
                  <a:srgbClr val="FF0000"/>
                </a:solidFill>
                <a:latin typeface="微软雅黑" panose="020B0503020204020204" pitchFamily="34" charset="-122"/>
                <a:ea typeface="微软雅黑" panose="020B0503020204020204" pitchFamily="34" charset="-122"/>
              </a:rPr>
              <a:t>追诉犯罪</a:t>
            </a:r>
            <a:r>
              <a:rPr lang="zh-CN" altLang="en-US" sz="2600" b="1" dirty="0">
                <a:latin typeface="微软雅黑" panose="020B0503020204020204" pitchFamily="34" charset="-122"/>
                <a:ea typeface="微软雅黑" panose="020B0503020204020204" pitchFamily="34" charset="-122"/>
              </a:rPr>
              <a:t>，维护</a:t>
            </a:r>
            <a:r>
              <a:rPr lang="zh-CN" altLang="en-US" sz="2600" b="1" u="sng" dirty="0">
                <a:solidFill>
                  <a:srgbClr val="0000FF"/>
                </a:solidFill>
                <a:latin typeface="微软雅黑" panose="020B0503020204020204" pitchFamily="34" charset="-122"/>
                <a:ea typeface="微软雅黑" panose="020B0503020204020204" pitchFamily="34" charset="-122"/>
              </a:rPr>
              <a:t>国家安全</a:t>
            </a:r>
            <a:r>
              <a:rPr lang="zh-CN" altLang="en-US" sz="2600" b="1" dirty="0">
                <a:latin typeface="微软雅黑" panose="020B0503020204020204" pitchFamily="34" charset="-122"/>
                <a:ea typeface="微软雅黑" panose="020B0503020204020204" pitchFamily="34" charset="-122"/>
              </a:rPr>
              <a:t>和</a:t>
            </a:r>
            <a:r>
              <a:rPr lang="zh-CN" altLang="en-US" sz="2600" b="1" u="sng" dirty="0">
                <a:solidFill>
                  <a:srgbClr val="0000FF"/>
                </a:solidFill>
                <a:latin typeface="微软雅黑" panose="020B0503020204020204" pitchFamily="34" charset="-122"/>
                <a:ea typeface="微软雅黑" panose="020B0503020204020204" pitchFamily="34" charset="-122"/>
              </a:rPr>
              <a:t>社会秩序</a:t>
            </a:r>
            <a:r>
              <a:rPr lang="zh-CN" altLang="en-US" sz="2600" b="1" dirty="0">
                <a:latin typeface="微软雅黑" panose="020B0503020204020204" pitchFamily="34" charset="-122"/>
                <a:ea typeface="微软雅黑" panose="020B0503020204020204" pitchFamily="34" charset="-122"/>
              </a:rPr>
              <a:t>，维护个人和组织的</a:t>
            </a:r>
            <a:r>
              <a:rPr lang="zh-CN" altLang="en-US" sz="2600" b="1" u="sng" dirty="0">
                <a:solidFill>
                  <a:srgbClr val="0000FF"/>
                </a:solidFill>
                <a:latin typeface="微软雅黑" panose="020B0503020204020204" pitchFamily="34" charset="-122"/>
                <a:ea typeface="微软雅黑" panose="020B0503020204020204" pitchFamily="34" charset="-122"/>
              </a:rPr>
              <a:t>合法权益</a:t>
            </a:r>
            <a:r>
              <a:rPr lang="zh-CN" altLang="en-US" sz="2600" b="1" dirty="0">
                <a:latin typeface="微软雅黑" panose="020B0503020204020204" pitchFamily="34" charset="-122"/>
                <a:ea typeface="微软雅黑" panose="020B0503020204020204" pitchFamily="34" charset="-122"/>
              </a:rPr>
              <a:t>，维护</a:t>
            </a:r>
            <a:r>
              <a:rPr lang="zh-CN" altLang="en-US" sz="2600" b="1" u="sng" dirty="0">
                <a:solidFill>
                  <a:srgbClr val="0000FF"/>
                </a:solidFill>
                <a:latin typeface="微软雅黑" panose="020B0503020204020204" pitchFamily="34" charset="-122"/>
                <a:ea typeface="微软雅黑" panose="020B0503020204020204" pitchFamily="34" charset="-122"/>
              </a:rPr>
              <a:t>国家利益</a:t>
            </a:r>
            <a:r>
              <a:rPr lang="zh-CN" altLang="en-US" sz="2600" b="1" dirty="0">
                <a:latin typeface="微软雅黑" panose="020B0503020204020204" pitchFamily="34" charset="-122"/>
                <a:ea typeface="微软雅黑" panose="020B0503020204020204" pitchFamily="34" charset="-122"/>
              </a:rPr>
              <a:t>和社会</a:t>
            </a:r>
            <a:r>
              <a:rPr lang="zh-CN" altLang="en-US" sz="2600" b="1" u="sng" dirty="0">
                <a:solidFill>
                  <a:srgbClr val="0000FF"/>
                </a:solidFill>
                <a:latin typeface="微软雅黑" panose="020B0503020204020204" pitchFamily="34" charset="-122"/>
                <a:ea typeface="微软雅黑" panose="020B0503020204020204" pitchFamily="34" charset="-122"/>
              </a:rPr>
              <a:t>公共利益</a:t>
            </a:r>
            <a:r>
              <a:rPr lang="zh-CN" altLang="en-US" sz="2600" b="1" dirty="0">
                <a:latin typeface="微软雅黑" panose="020B0503020204020204" pitchFamily="34" charset="-122"/>
                <a:ea typeface="微软雅黑" panose="020B0503020204020204" pitchFamily="34" charset="-122"/>
              </a:rPr>
              <a:t>，保障法律正确实施，维护社会</a:t>
            </a:r>
            <a:r>
              <a:rPr lang="zh-CN" altLang="en-US" sz="2600" b="1" u="sng" dirty="0">
                <a:solidFill>
                  <a:srgbClr val="0000FF"/>
                </a:solidFill>
                <a:latin typeface="微软雅黑" panose="020B0503020204020204" pitchFamily="34" charset="-122"/>
                <a:ea typeface="微软雅黑" panose="020B0503020204020204" pitchFamily="34" charset="-122"/>
              </a:rPr>
              <a:t>公平正义</a:t>
            </a:r>
            <a:r>
              <a:rPr lang="zh-CN" altLang="en-US" sz="2600" b="1" dirty="0">
                <a:latin typeface="微软雅黑" panose="020B0503020204020204" pitchFamily="34" charset="-122"/>
                <a:ea typeface="微软雅黑" panose="020B0503020204020204" pitchFamily="34" charset="-122"/>
              </a:rPr>
              <a:t>，维护国家</a:t>
            </a:r>
            <a:r>
              <a:rPr lang="zh-CN" altLang="en-US" sz="2600" b="1" u="sng" dirty="0">
                <a:solidFill>
                  <a:srgbClr val="0000FF"/>
                </a:solidFill>
                <a:latin typeface="微软雅黑" panose="020B0503020204020204" pitchFamily="34" charset="-122"/>
                <a:ea typeface="微软雅黑" panose="020B0503020204020204" pitchFamily="34" charset="-122"/>
              </a:rPr>
              <a:t>法制统一、尊严和权威</a:t>
            </a:r>
            <a:r>
              <a:rPr lang="zh-CN" altLang="en-US" sz="2600" b="1" dirty="0">
                <a:latin typeface="微软雅黑" panose="020B0503020204020204" pitchFamily="34" charset="-122"/>
                <a:ea typeface="微软雅黑" panose="020B0503020204020204" pitchFamily="34" charset="-122"/>
              </a:rPr>
              <a:t>，保障中国特色社会主义建设的顺利进行。</a:t>
            </a:r>
            <a:endParaRPr lang="zh-CN" altLang="en-US" sz="2600" b="1" dirty="0">
              <a:latin typeface="微软雅黑" panose="020B0503020204020204" pitchFamily="34" charset="-122"/>
              <a:ea typeface="微软雅黑" panose="020B0503020204020204" pitchFamily="34" charset="-122"/>
            </a:endParaRPr>
          </a:p>
        </p:txBody>
      </p:sp>
      <p:sp>
        <p:nvSpPr>
          <p:cNvPr id="19" name="矩形 18"/>
          <p:cNvSpPr/>
          <p:nvPr>
            <p:custDataLst>
              <p:tags r:id="rId3"/>
            </p:custDataLst>
          </p:nvPr>
        </p:nvSpPr>
        <p:spPr>
          <a:xfrm>
            <a:off x="1641485" y="1693354"/>
            <a:ext cx="4016795" cy="53986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b="1" dirty="0">
                <a:solidFill>
                  <a:srgbClr val="FCFF85"/>
                </a:solidFill>
                <a:latin typeface="微软雅黑" panose="020B0503020204020204" pitchFamily="34" charset="-122"/>
                <a:ea typeface="微软雅黑" panose="020B0503020204020204" pitchFamily="34" charset="-122"/>
              </a:rPr>
              <a:t>人民检察院的职权</a:t>
            </a:r>
            <a:endParaRPr lang="zh-CN" altLang="en-US" sz="3000" b="1" dirty="0">
              <a:solidFill>
                <a:srgbClr val="FCFF85"/>
              </a:solidFill>
              <a:latin typeface="微软雅黑" panose="020B0503020204020204" pitchFamily="34" charset="-122"/>
              <a:ea typeface="微软雅黑" panose="020B0503020204020204" pitchFamily="34" charset="-122"/>
            </a:endParaRPr>
          </a:p>
        </p:txBody>
      </p:sp>
      <p:pic>
        <p:nvPicPr>
          <p:cNvPr id="7" name="图片 2"/>
          <p:cNvPicPr>
            <a:picLocks noChangeAspect="1" noChangeArrowheads="1"/>
          </p:cNvPicPr>
          <p:nvPr>
            <p:custDataLst>
              <p:tags r:id="rId4"/>
            </p:custDataLst>
          </p:nvPr>
        </p:nvPicPr>
        <p:blipFill>
          <a:blip r:embed="rId5" cstate="email"/>
          <a:stretch>
            <a:fillRect/>
          </a:stretch>
        </p:blipFill>
        <p:spPr bwMode="auto">
          <a:xfrm>
            <a:off x="7853634" y="2375562"/>
            <a:ext cx="4338367" cy="313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custDataLst>
              <p:tags r:id="rId6"/>
            </p:custDataLst>
          </p:nvPr>
        </p:nvSpPr>
        <p:spPr>
          <a:xfrm>
            <a:off x="1463676" y="351156"/>
            <a:ext cx="6009979" cy="646331"/>
          </a:xfrm>
          <a:prstGeom prst="rect">
            <a:avLst/>
          </a:prstGeom>
          <a:solidFill>
            <a:srgbClr val="FFFF00"/>
          </a:solidFill>
        </p:spPr>
        <p:txBody>
          <a:bodyPr wrap="none" rtlCol="0" anchor="t">
            <a:spAutoFit/>
          </a:bodyPr>
          <a:lstStyle/>
          <a:p>
            <a:pPr algn="l"/>
            <a:r>
              <a:rPr lang="en-US" altLang="zh-CN" sz="3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3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、人民检察院的</a:t>
            </a:r>
            <a:r>
              <a:rPr lang="zh-CN" altLang="en-US" sz="3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基本职权：</a:t>
            </a:r>
            <a:endParaRPr lang="zh-CN" altLang="en-US" sz="3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文本框 9"/>
          <p:cNvSpPr txBox="1"/>
          <p:nvPr>
            <p:custDataLst>
              <p:tags r:id="rId1"/>
            </p:custDataLst>
          </p:nvPr>
        </p:nvSpPr>
        <p:spPr>
          <a:xfrm>
            <a:off x="562930" y="224155"/>
            <a:ext cx="10721975" cy="2092877"/>
          </a:xfrm>
          <a:prstGeom prst="rect">
            <a:avLst/>
          </a:prstGeom>
          <a:solidFill>
            <a:srgbClr val="E8E3EA"/>
          </a:solidFill>
          <a:ln w="28575">
            <a:noFill/>
          </a:ln>
        </p:spPr>
        <p:txBody>
          <a:bodyPr lIns="121917" tIns="60958" rIns="121917" bIns="60958">
            <a:spAutoFit/>
          </a:bodyPr>
          <a:lstStyle/>
          <a:p>
            <a:pPr defTabSz="1219200" eaLnBrk="1" hangingPunct="1">
              <a:buFont typeface="Arial" panose="020B0604020202020204" pitchFamily="34" charset="0"/>
            </a:pPr>
            <a:r>
              <a:rPr lang="en-US" altLang="zh-CN" sz="3200" b="1">
                <a:solidFill>
                  <a:srgbClr val="000000"/>
                </a:solidFill>
                <a:latin typeface="楷体_GB2312" pitchFamily="49" charset="-122"/>
                <a:ea typeface="楷体_GB2312" pitchFamily="49" charset="-122"/>
                <a:sym typeface="+mn-ea"/>
              </a:rPr>
              <a:t>    </a:t>
            </a:r>
            <a:r>
              <a:rPr lang="zh-CN" altLang="en-US" sz="3200" b="1">
                <a:solidFill>
                  <a:srgbClr val="000000"/>
                </a:solidFill>
                <a:latin typeface="楷体" panose="02010609060101010101" pitchFamily="49" charset="-122"/>
                <a:ea typeface="楷体" panose="02010609060101010101" pitchFamily="49" charset="-122"/>
                <a:sym typeface="+mn-ea"/>
              </a:rPr>
              <a:t>近年来，一些犯罪分子因媒体曝光被绳之以法。有人认为，司法活动应当受到媒体监督，倾听人民的声音并回应民意。但是，也有人认为，有些案件过于渲染案件情节，有的随意发表有倾向性的定罪意见，干扰正常司法活动。</a:t>
            </a:r>
            <a:endParaRPr lang="zh-CN" altLang="en-US" sz="3200" b="1">
              <a:latin typeface="楷体" panose="02010609060101010101" pitchFamily="49" charset="-122"/>
              <a:ea typeface="楷体" panose="02010609060101010101" pitchFamily="49" charset="-122"/>
            </a:endParaRPr>
          </a:p>
        </p:txBody>
      </p:sp>
      <p:sp>
        <p:nvSpPr>
          <p:cNvPr id="198659" name="圆角矩形标注 8"/>
          <p:cNvSpPr/>
          <p:nvPr>
            <p:custDataLst>
              <p:tags r:id="rId2"/>
            </p:custDataLst>
          </p:nvPr>
        </p:nvSpPr>
        <p:spPr>
          <a:xfrm>
            <a:off x="2707005" y="2464437"/>
            <a:ext cx="6247131" cy="1049655"/>
          </a:xfrm>
          <a:prstGeom prst="wedgeRoundRectCallout">
            <a:avLst>
              <a:gd name="adj1" fmla="val -56631"/>
              <a:gd name="adj2" fmla="val 52632"/>
              <a:gd name="adj3" fmla="val 16667"/>
            </a:avLst>
          </a:prstGeom>
          <a:noFill/>
          <a:ln w="57150" cap="flat" cmpd="sng">
            <a:solidFill>
              <a:srgbClr val="0000FF"/>
            </a:solidFill>
            <a:prstDash val="solid"/>
            <a:miter/>
            <a:headEnd type="none" w="med" len="med"/>
            <a:tailEnd type="none" w="med" len="med"/>
          </a:ln>
        </p:spPr>
        <p:txBody>
          <a:bodyPr lIns="121917" tIns="60958" rIns="121917" bIns="60958" anchor="ctr"/>
          <a:lstStyle/>
          <a:p>
            <a:pPr defTabSz="1219200" eaLnBrk="1" fontAlgn="t" hangingPunct="1">
              <a:buFont typeface="Arial" panose="020B0604020202020204" pitchFamily="34" charset="0"/>
            </a:pPr>
            <a:r>
              <a:rPr lang="en-US" altLang="en-US" sz="3200" b="1">
                <a:solidFill>
                  <a:schemeClr val="tx1"/>
                </a:solidFill>
                <a:latin typeface="黑体" panose="02010609060101010101" pitchFamily="49" charset="-122"/>
                <a:ea typeface="黑体" panose="02010609060101010101" pitchFamily="49" charset="-122"/>
                <a:sym typeface="+mn-ea"/>
              </a:rPr>
              <a:t>司法活动是否应该受到舆论影响？</a:t>
            </a:r>
            <a:endParaRPr lang="en-US" altLang="en-US" sz="3200" b="1">
              <a:solidFill>
                <a:schemeClr val="tx1"/>
              </a:solidFill>
              <a:latin typeface="黑体" panose="02010609060101010101" pitchFamily="49" charset="-122"/>
              <a:ea typeface="黑体" panose="02010609060101010101" pitchFamily="49" charset="-122"/>
              <a:sym typeface="+mn-ea"/>
            </a:endParaRPr>
          </a:p>
        </p:txBody>
      </p:sp>
      <p:sp>
        <p:nvSpPr>
          <p:cNvPr id="2" name="矩形 1"/>
          <p:cNvSpPr/>
          <p:nvPr>
            <p:custDataLst>
              <p:tags r:id="rId3"/>
            </p:custDataLst>
          </p:nvPr>
        </p:nvSpPr>
        <p:spPr>
          <a:xfrm>
            <a:off x="177946" y="3143779"/>
            <a:ext cx="2037737" cy="1200329"/>
          </a:xfrm>
          <a:prstGeom prst="rect">
            <a:avLst/>
          </a:prstGeom>
          <a:noFill/>
          <a:ln>
            <a:noFill/>
          </a:ln>
        </p:spPr>
        <p:txBody>
          <a:bodyPr wrap="none" rtlCol="0" anchor="t">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黑体" panose="02010609060101010101" pitchFamily="49" charset="-122"/>
              </a:rPr>
              <a:t>讨论</a:t>
            </a:r>
            <a:endParaRPr kumimoji="0" lang="zh-CN" altLang="en-US" sz="72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黑体" panose="02010609060101010101" pitchFamily="49" charset="-122"/>
            </a:endParaRPr>
          </a:p>
        </p:txBody>
      </p:sp>
      <p:pic>
        <p:nvPicPr>
          <p:cNvPr id="198661" name="图片 11" descr="u=76782713,4112929872&amp;fm=200&amp;gp=0"/>
          <p:cNvPicPr>
            <a:picLocks noChangeAspect="1"/>
          </p:cNvPicPr>
          <p:nvPr>
            <p:custDataLst>
              <p:tags r:id="rId4"/>
            </p:custDataLst>
          </p:nvPr>
        </p:nvPicPr>
        <p:blipFill>
          <a:blip r:embed="rId5" cstate="email"/>
          <a:srcRect/>
          <a:stretch>
            <a:fillRect/>
          </a:stretch>
        </p:blipFill>
        <p:spPr>
          <a:xfrm>
            <a:off x="10847071" y="5365435"/>
            <a:ext cx="1071563" cy="1222375"/>
          </a:xfrm>
          <a:prstGeom prst="rect">
            <a:avLst/>
          </a:prstGeom>
          <a:noFill/>
          <a:ln w="9525">
            <a:noFill/>
          </a:ln>
        </p:spPr>
      </p:pic>
      <p:sp>
        <p:nvSpPr>
          <p:cNvPr id="198671" name="文本框 198670"/>
          <p:cNvSpPr txBox="1"/>
          <p:nvPr>
            <p:custDataLst>
              <p:tags r:id="rId6"/>
            </p:custDataLst>
          </p:nvPr>
        </p:nvSpPr>
        <p:spPr>
          <a:xfrm>
            <a:off x="5422901" y="5734051"/>
            <a:ext cx="4591957" cy="492438"/>
          </a:xfrm>
          <a:prstGeom prst="rect">
            <a:avLst/>
          </a:prstGeom>
          <a:noFill/>
          <a:ln w="9525">
            <a:noFill/>
          </a:ln>
        </p:spPr>
        <p:txBody>
          <a:bodyPr wrap="none" lIns="121917" tIns="60958" rIns="121917" bIns="60958" anchor="t">
            <a:spAutoFit/>
          </a:bodyPr>
          <a:lstStyle/>
          <a:p>
            <a:pPr defTabSz="1219200" eaLnBrk="1" hangingPunct="1"/>
            <a:r>
              <a:rPr lang="zh-CN" altLang="en-US" sz="2400" b="1">
                <a:solidFill>
                  <a:schemeClr val="bg1"/>
                </a:solidFill>
                <a:latin typeface="Cambria" panose="02040503050406030204" pitchFamily="18" charset="0"/>
                <a:ea typeface="华文楷体" panose="02010600040101010101" charset="-122"/>
              </a:rPr>
              <a:t>（展示</a:t>
            </a:r>
            <a:r>
              <a:rPr lang="en-US" altLang="zh-CN" sz="2400" b="1">
                <a:solidFill>
                  <a:schemeClr val="bg1"/>
                </a:solidFill>
                <a:latin typeface="Cambria" panose="02040503050406030204" pitchFamily="18" charset="0"/>
                <a:ea typeface="华文楷体" panose="02010600040101010101" charset="-122"/>
              </a:rPr>
              <a:t>1-2</a:t>
            </a:r>
            <a:r>
              <a:rPr lang="zh-CN" altLang="en-US" sz="2400" b="1">
                <a:solidFill>
                  <a:schemeClr val="bg1"/>
                </a:solidFill>
                <a:latin typeface="Cambria" panose="02040503050406030204" pitchFamily="18" charset="0"/>
                <a:ea typeface="华文楷体" panose="02010600040101010101" charset="-122"/>
              </a:rPr>
              <a:t>分，点评精准</a:t>
            </a:r>
            <a:r>
              <a:rPr lang="en-US" altLang="zh-CN" sz="2400" b="1">
                <a:solidFill>
                  <a:schemeClr val="bg1"/>
                </a:solidFill>
                <a:latin typeface="Cambria" panose="02040503050406030204" pitchFamily="18" charset="0"/>
                <a:ea typeface="华文楷体" panose="02010600040101010101" charset="-122"/>
              </a:rPr>
              <a:t>1</a:t>
            </a:r>
            <a:r>
              <a:rPr lang="zh-CN" altLang="en-US" sz="2400" b="1">
                <a:solidFill>
                  <a:schemeClr val="bg1"/>
                </a:solidFill>
                <a:latin typeface="Cambria" panose="02040503050406030204" pitchFamily="18" charset="0"/>
                <a:ea typeface="华文楷体" panose="02010600040101010101" charset="-122"/>
              </a:rPr>
              <a:t>分。）</a:t>
            </a:r>
            <a:endParaRPr lang="zh-CN" altLang="en-US" sz="2400" b="1">
              <a:solidFill>
                <a:schemeClr val="bg1"/>
              </a:solidFill>
              <a:latin typeface="Cambria" panose="02040503050406030204" pitchFamily="18" charset="0"/>
              <a:ea typeface="华文楷体" panose="02010600040101010101" charset="-122"/>
            </a:endParaRPr>
          </a:p>
        </p:txBody>
      </p:sp>
      <p:sp>
        <p:nvSpPr>
          <p:cNvPr id="3" name="文本框 2"/>
          <p:cNvSpPr txBox="1"/>
          <p:nvPr>
            <p:custDataLst>
              <p:tags r:id="rId7"/>
            </p:custDataLst>
          </p:nvPr>
        </p:nvSpPr>
        <p:spPr>
          <a:xfrm>
            <a:off x="1616710" y="4174490"/>
            <a:ext cx="9170671" cy="1815882"/>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r>
              <a:rPr lang="en-US" altLang="zh-CN" sz="28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舆论是一把“双刃剑”，一方面，舆论有利于反映民意，加强对司法活动的监督，促进司法的公正。另一方面，由于网络舆论自身的缺陷，容易掩盖事实真相，强大的网络舆论往往给司法活动造成无形压力，进而损害司法公信力。</a:t>
            </a:r>
            <a:endPar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8658"/>
                                        </p:tgtEl>
                                        <p:attrNameLst>
                                          <p:attrName>style.visibility</p:attrName>
                                        </p:attrNameLst>
                                      </p:cBhvr>
                                      <p:to>
                                        <p:strVal val="visible"/>
                                      </p:to>
                                    </p:set>
                                    <p:animEffect transition="in" filter="randombar(horizontal)">
                                      <p:cBhvr>
                                        <p:cTn id="7" dur="500"/>
                                        <p:tgtEl>
                                          <p:spTgt spid="19865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8659"/>
                                        </p:tgtEl>
                                        <p:attrNameLst>
                                          <p:attrName>style.visibility</p:attrName>
                                        </p:attrNameLst>
                                      </p:cBhvr>
                                      <p:to>
                                        <p:strVal val="visible"/>
                                      </p:to>
                                    </p:set>
                                    <p:animEffect transition="in" filter="barn(inVertical)">
                                      <p:cBhvr>
                                        <p:cTn id="12" dur="500"/>
                                        <p:tgtEl>
                                          <p:spTgt spid="198659"/>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animBg="1"/>
      <p:bldP spid="198659"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1"/>
          <p:cNvSpPr txBox="1">
            <a:spLocks noChangeArrowheads="1"/>
          </p:cNvSpPr>
          <p:nvPr>
            <p:custDataLst>
              <p:tags r:id="rId1"/>
            </p:custDataLst>
          </p:nvPr>
        </p:nvSpPr>
        <p:spPr bwMode="auto">
          <a:xfrm>
            <a:off x="958851" y="1896111"/>
            <a:ext cx="1007935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611505">
              <a:defRPr>
                <a:solidFill>
                  <a:schemeClr val="tx1"/>
                </a:solidFill>
                <a:latin typeface="Calibri" panose="020F0502020204030204"/>
                <a:ea typeface="宋体" panose="02010600030101010101" pitchFamily="2" charset="-122"/>
              </a:defRPr>
            </a:lvl1pPr>
            <a:lvl2pPr>
              <a:defRPr>
                <a:solidFill>
                  <a:schemeClr val="tx1"/>
                </a:solidFill>
                <a:latin typeface="Calibri" panose="020F0502020204030204"/>
                <a:ea typeface="宋体" panose="02010600030101010101" pitchFamily="2" charset="-122"/>
              </a:defRPr>
            </a:lvl2pPr>
            <a:lvl3pPr>
              <a:defRPr>
                <a:solidFill>
                  <a:schemeClr val="tx1"/>
                </a:solidFill>
                <a:latin typeface="Calibri" panose="020F0502020204030204"/>
                <a:ea typeface="宋体" panose="02010600030101010101" pitchFamily="2" charset="-122"/>
              </a:defRPr>
            </a:lvl3pPr>
            <a:lvl4pPr>
              <a:defRPr>
                <a:solidFill>
                  <a:schemeClr val="tx1"/>
                </a:solidFill>
                <a:latin typeface="Calibri" panose="020F0502020204030204"/>
                <a:ea typeface="宋体" panose="02010600030101010101" pitchFamily="2" charset="-122"/>
              </a:defRPr>
            </a:lvl4pPr>
            <a:lvl5pPr>
              <a:defRPr>
                <a:solidFill>
                  <a:schemeClr val="tx1"/>
                </a:solidFill>
                <a:latin typeface="Calibri" panose="020F0502020204030204"/>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9pPr>
          </a:lstStyle>
          <a:p>
            <a:pPr indent="0" algn="just">
              <a:lnSpc>
                <a:spcPct val="150000"/>
              </a:lnSpc>
            </a:pPr>
            <a:r>
              <a:rPr lang="zh-CN" altLang="en-US" sz="3200" b="1" dirty="0">
                <a:latin typeface="微软雅黑" panose="020B0503020204020204" pitchFamily="34" charset="-122"/>
                <a:ea typeface="微软雅黑" panose="020B0503020204020204" pitchFamily="34" charset="-122"/>
              </a:rPr>
              <a:t>①人民检察院依照</a:t>
            </a:r>
            <a:r>
              <a:rPr lang="zh-CN" altLang="en-US" sz="3200" b="1" dirty="0">
                <a:solidFill>
                  <a:srgbClr val="FF0000"/>
                </a:solidFill>
                <a:latin typeface="微软雅黑" panose="020B0503020204020204" pitchFamily="34" charset="-122"/>
                <a:ea typeface="微软雅黑" panose="020B0503020204020204" pitchFamily="34" charset="-122"/>
              </a:rPr>
              <a:t>法律规定</a:t>
            </a:r>
            <a:r>
              <a:rPr lang="zh-CN" altLang="en-US" sz="3200" b="1" dirty="0">
                <a:latin typeface="微软雅黑" panose="020B0503020204020204" pitchFamily="34" charset="-122"/>
                <a:ea typeface="微软雅黑" panose="020B0503020204020204" pitchFamily="34" charset="-122"/>
              </a:rPr>
              <a:t>独立行使</a:t>
            </a:r>
            <a:r>
              <a:rPr lang="zh-CN" altLang="en-US" sz="3200" b="1" dirty="0">
                <a:solidFill>
                  <a:srgbClr val="FF0000"/>
                </a:solidFill>
                <a:latin typeface="微软雅黑" panose="020B0503020204020204" pitchFamily="34" charset="-122"/>
                <a:ea typeface="微软雅黑" panose="020B0503020204020204" pitchFamily="34" charset="-122"/>
              </a:rPr>
              <a:t>检察权</a:t>
            </a:r>
            <a:r>
              <a:rPr lang="zh-CN" altLang="en-US" sz="3200" b="1" dirty="0">
                <a:latin typeface="微软雅黑" panose="020B0503020204020204" pitchFamily="34" charset="-122"/>
                <a:ea typeface="微软雅黑" panose="020B0503020204020204" pitchFamily="34" charset="-122"/>
              </a:rPr>
              <a:t>，不受</a:t>
            </a:r>
            <a:r>
              <a:rPr lang="zh-CN" altLang="en-US" sz="3200" b="1" u="sng" dirty="0">
                <a:solidFill>
                  <a:srgbClr val="0000FF"/>
                </a:solidFill>
                <a:latin typeface="微软雅黑" panose="020B0503020204020204" pitchFamily="34" charset="-122"/>
                <a:ea typeface="微软雅黑" panose="020B0503020204020204" pitchFamily="34" charset="-122"/>
              </a:rPr>
              <a:t>行政机关、社会团体和个人</a:t>
            </a:r>
            <a:r>
              <a:rPr lang="zh-CN" altLang="en-US" sz="3200" b="1" dirty="0">
                <a:latin typeface="微软雅黑" panose="020B0503020204020204" pitchFamily="34" charset="-122"/>
                <a:ea typeface="微软雅黑" panose="020B0503020204020204" pitchFamily="34" charset="-122"/>
              </a:rPr>
              <a:t>的干涉。</a:t>
            </a:r>
            <a:endParaRPr lang="zh-CN" altLang="en-US" sz="3200" b="1" dirty="0">
              <a:latin typeface="微软雅黑" panose="020B0503020204020204" pitchFamily="34" charset="-122"/>
              <a:ea typeface="微软雅黑" panose="020B0503020204020204" pitchFamily="34" charset="-122"/>
            </a:endParaRPr>
          </a:p>
          <a:p>
            <a:pPr indent="0" algn="just">
              <a:lnSpc>
                <a:spcPct val="150000"/>
              </a:lnSpc>
            </a:pPr>
            <a:r>
              <a:rPr lang="zh-CN" altLang="en-US" sz="3200" b="1" dirty="0">
                <a:latin typeface="微软雅黑" panose="020B0503020204020204" pitchFamily="34" charset="-122"/>
                <a:ea typeface="微软雅黑" panose="020B0503020204020204" pitchFamily="34" charset="-122"/>
              </a:rPr>
              <a:t>②各级人民检察院的工作人员，必须忠实于</a:t>
            </a:r>
            <a:r>
              <a:rPr lang="zh-CN" altLang="en-US" sz="3200" b="1" u="sng" dirty="0">
                <a:solidFill>
                  <a:srgbClr val="0000FF"/>
                </a:solidFill>
                <a:latin typeface="微软雅黑" panose="020B0503020204020204" pitchFamily="34" charset="-122"/>
                <a:ea typeface="微软雅黑" panose="020B0503020204020204" pitchFamily="34" charset="-122"/>
              </a:rPr>
              <a:t>事实真相</a:t>
            </a:r>
            <a:r>
              <a:rPr lang="zh-CN" altLang="en-US" sz="3200" b="1" dirty="0">
                <a:latin typeface="微软雅黑" panose="020B0503020204020204" pitchFamily="34" charset="-122"/>
                <a:ea typeface="微软雅黑" panose="020B0503020204020204" pitchFamily="34" charset="-122"/>
              </a:rPr>
              <a:t>，忠实于</a:t>
            </a:r>
            <a:r>
              <a:rPr lang="zh-CN" altLang="en-US" sz="3200" b="1" u="sng" dirty="0">
                <a:solidFill>
                  <a:srgbClr val="0000FF"/>
                </a:solidFill>
                <a:latin typeface="微软雅黑" panose="020B0503020204020204" pitchFamily="34" charset="-122"/>
                <a:ea typeface="微软雅黑" panose="020B0503020204020204" pitchFamily="34" charset="-122"/>
              </a:rPr>
              <a:t>法律</a:t>
            </a:r>
            <a:r>
              <a:rPr lang="zh-CN" altLang="en-US" sz="3200" b="1" dirty="0">
                <a:latin typeface="微软雅黑" panose="020B0503020204020204" pitchFamily="34" charset="-122"/>
                <a:ea typeface="微软雅黑" panose="020B0503020204020204" pitchFamily="34" charset="-122"/>
              </a:rPr>
              <a:t>，忠实于</a:t>
            </a:r>
            <a:r>
              <a:rPr lang="zh-CN" altLang="en-US" sz="3200" b="1" u="sng" dirty="0">
                <a:solidFill>
                  <a:srgbClr val="0000FF"/>
                </a:solidFill>
                <a:latin typeface="微软雅黑" panose="020B0503020204020204" pitchFamily="34" charset="-122"/>
                <a:ea typeface="微软雅黑" panose="020B0503020204020204" pitchFamily="34" charset="-122"/>
              </a:rPr>
              <a:t>社会主义事业</a:t>
            </a:r>
            <a:r>
              <a:rPr lang="zh-CN" altLang="en-US" sz="3200" b="1" dirty="0">
                <a:latin typeface="微软雅黑" panose="020B0503020204020204" pitchFamily="34" charset="-122"/>
                <a:ea typeface="微软雅黑" panose="020B0503020204020204" pitchFamily="34" charset="-122"/>
              </a:rPr>
              <a:t>，全心全意为人民服务。</a:t>
            </a:r>
            <a:endParaRPr lang="zh-CN" altLang="en-US" sz="3200" b="1" dirty="0">
              <a:latin typeface="微软雅黑" panose="020B0503020204020204" pitchFamily="34" charset="-122"/>
              <a:ea typeface="微软雅黑" panose="020B0503020204020204" pitchFamily="34" charset="-122"/>
            </a:endParaRPr>
          </a:p>
        </p:txBody>
      </p:sp>
      <p:sp>
        <p:nvSpPr>
          <p:cNvPr id="20" name="矩形: 圆角 11"/>
          <p:cNvSpPr/>
          <p:nvPr>
            <p:custDataLst>
              <p:tags r:id="rId2"/>
            </p:custDataLst>
          </p:nvPr>
        </p:nvSpPr>
        <p:spPr>
          <a:xfrm>
            <a:off x="1384243" y="358125"/>
            <a:ext cx="6020335" cy="576000"/>
          </a:xfrm>
          <a:prstGeom prst="roundRect">
            <a:avLst>
              <a:gd name="adj" fmla="val 50000"/>
            </a:avLst>
          </a:prstGeom>
          <a:solidFill>
            <a:srgbClr val="FF0000"/>
          </a:solidFill>
          <a:ln w="12700" cap="flat" cmpd="sng" algn="ctr">
            <a:noFill/>
            <a:prstDash val="solid"/>
            <a:miter lim="800000"/>
          </a:ln>
          <a:effectLst/>
        </p:spPr>
        <p:txBody>
          <a:bodyPr rtlCol="0" anchor="ctr"/>
          <a:lstStyle/>
          <a:p>
            <a:pPr lvl="0" algn="ctr" defTabSz="914400"/>
            <a:r>
              <a:rPr lang="en-US" altLang="zh-CN" sz="3000" b="1" kern="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3000" b="1" kern="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人民检察院应该如何行使职权？</a:t>
            </a:r>
            <a:endParaRPr kumimoji="0" lang="zh-CN" altLang="en-US" sz="3000" b="1" i="0" u="none" strike="noStrike" kern="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左大括号 2"/>
          <p:cNvSpPr/>
          <p:nvPr>
            <p:custDataLst>
              <p:tags r:id="rId1"/>
            </p:custDataLst>
          </p:nvPr>
        </p:nvSpPr>
        <p:spPr>
          <a:xfrm>
            <a:off x="1422401" y="2147890"/>
            <a:ext cx="442913" cy="2916237"/>
          </a:xfrm>
          <a:prstGeom prst="leftBrace">
            <a:avLst>
              <a:gd name="adj1" fmla="val 8321"/>
              <a:gd name="adj2" fmla="val 50000"/>
            </a:avLst>
          </a:prstGeom>
          <a:noFill/>
          <a:ln w="22225" cap="flat" cmpd="sng">
            <a:solidFill>
              <a:schemeClr val="tx1"/>
            </a:solidFill>
            <a:prstDash val="solid"/>
            <a:miter/>
            <a:headEnd type="none" w="med" len="med"/>
            <a:tailEnd type="none" w="med" len="med"/>
          </a:ln>
        </p:spPr>
        <p:txBody>
          <a:bodyPr anchor="ctr"/>
          <a:lstStyle/>
          <a:p>
            <a:pPr algn="ctr"/>
            <a:endParaRPr lang="en-US" altLang="en-US" dirty="0">
              <a:solidFill>
                <a:srgbClr val="7030A0"/>
              </a:solidFill>
              <a:ea typeface="微软雅黑" panose="020B0503020204020204" pitchFamily="34" charset="-122"/>
            </a:endParaRPr>
          </a:p>
        </p:txBody>
      </p:sp>
      <p:sp>
        <p:nvSpPr>
          <p:cNvPr id="34821" name="左大括号 5"/>
          <p:cNvSpPr/>
          <p:nvPr>
            <p:custDataLst>
              <p:tags r:id="rId2"/>
            </p:custDataLst>
          </p:nvPr>
        </p:nvSpPr>
        <p:spPr>
          <a:xfrm>
            <a:off x="4095751" y="1361440"/>
            <a:ext cx="455613" cy="2133600"/>
          </a:xfrm>
          <a:prstGeom prst="leftBrace">
            <a:avLst>
              <a:gd name="adj1" fmla="val 8325"/>
              <a:gd name="adj2" fmla="val 50000"/>
            </a:avLst>
          </a:prstGeom>
          <a:noFill/>
          <a:ln w="19050" cap="flat" cmpd="sng">
            <a:solidFill>
              <a:schemeClr val="tx1"/>
            </a:solidFill>
            <a:prstDash val="solid"/>
            <a:miter/>
            <a:headEnd type="none" w="med" len="med"/>
            <a:tailEnd type="none" w="med" len="med"/>
          </a:ln>
        </p:spPr>
        <p:txBody>
          <a:bodyPr anchor="ctr"/>
          <a:lstStyle/>
          <a:p>
            <a:pPr algn="ctr"/>
            <a:endParaRPr lang="en-US" altLang="en-US" dirty="0">
              <a:ea typeface="微软雅黑" panose="020B0503020204020204" pitchFamily="34" charset="-122"/>
            </a:endParaRPr>
          </a:p>
        </p:txBody>
      </p:sp>
      <p:sp>
        <p:nvSpPr>
          <p:cNvPr id="34822" name="文本框 8"/>
          <p:cNvSpPr/>
          <p:nvPr>
            <p:custDataLst>
              <p:tags r:id="rId3"/>
            </p:custDataLst>
          </p:nvPr>
        </p:nvSpPr>
        <p:spPr>
          <a:xfrm>
            <a:off x="4878706" y="1361124"/>
            <a:ext cx="5667375" cy="4093428"/>
          </a:xfrm>
          <a:prstGeom prst="rect">
            <a:avLst/>
          </a:prstGeom>
          <a:noFill/>
          <a:ln w="9525">
            <a:noFill/>
          </a:ln>
        </p:spPr>
        <p:txBody>
          <a:bodyPr>
            <a:spAutoFit/>
          </a:bodyPr>
          <a:lstStyle/>
          <a:p>
            <a:r>
              <a:rPr lang="en-US" altLang="zh-CN" sz="3200" dirty="0">
                <a:latin typeface="微软雅黑" panose="020B0503020204020204" pitchFamily="34" charset="-122"/>
                <a:ea typeface="微软雅黑" panose="020B0503020204020204" pitchFamily="34" charset="-122"/>
              </a:rPr>
              <a:t>1.</a:t>
            </a:r>
            <a:r>
              <a:rPr lang="zh-CN" altLang="en-US" sz="3200" dirty="0">
                <a:latin typeface="微软雅黑" panose="020B0503020204020204" pitchFamily="34" charset="-122"/>
                <a:ea typeface="微软雅黑" panose="020B0503020204020204" pitchFamily="34" charset="-122"/>
              </a:rPr>
              <a:t>人民法院的</a:t>
            </a:r>
            <a:r>
              <a:rPr lang="zh-CN" altLang="en-US" sz="3200" dirty="0">
                <a:solidFill>
                  <a:srgbClr val="FF0000"/>
                </a:solidFill>
                <a:latin typeface="微软雅黑" panose="020B0503020204020204" pitchFamily="34" charset="-122"/>
                <a:ea typeface="微软雅黑" panose="020B0503020204020204" pitchFamily="34" charset="-122"/>
              </a:rPr>
              <a:t>性质、组成</a:t>
            </a:r>
            <a:endParaRPr lang="zh-CN" altLang="en-US" sz="3200" dirty="0">
              <a:solidFill>
                <a:srgbClr val="FF0000"/>
              </a:solidFill>
              <a:latin typeface="微软雅黑" panose="020B0503020204020204" pitchFamily="34" charset="-122"/>
              <a:ea typeface="微软雅黑" panose="020B0503020204020204" pitchFamily="34" charset="-122"/>
            </a:endParaRPr>
          </a:p>
          <a:p>
            <a:r>
              <a:rPr lang="en-US" altLang="zh-CN" sz="3200" dirty="0">
                <a:latin typeface="微软雅黑" panose="020B0503020204020204" pitchFamily="34" charset="-122"/>
                <a:ea typeface="微软雅黑" panose="020B0503020204020204" pitchFamily="34" charset="-122"/>
                <a:sym typeface="宋体" panose="02010600030101010101" pitchFamily="2" charset="-122"/>
              </a:rPr>
              <a:t>2.</a:t>
            </a:r>
            <a:r>
              <a:rPr lang="zh-CN" altLang="en-US" sz="3200" dirty="0">
                <a:latin typeface="微软雅黑" panose="020B0503020204020204" pitchFamily="34" charset="-122"/>
                <a:ea typeface="微软雅黑" panose="020B0503020204020204" pitchFamily="34" charset="-122"/>
                <a:sym typeface="宋体" panose="02010600030101010101" pitchFamily="2" charset="-122"/>
              </a:rPr>
              <a:t>人民法院的</a:t>
            </a:r>
            <a:r>
              <a:rPr lang="zh-CN" altLang="en-US" sz="3200"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基本职权</a:t>
            </a:r>
            <a:endParaRPr lang="en-US" altLang="zh-CN" sz="3200" dirty="0">
              <a:solidFill>
                <a:srgbClr val="FF0000"/>
              </a:solidFill>
              <a:latin typeface="微软雅黑" panose="020B0503020204020204" pitchFamily="34" charset="-122"/>
              <a:ea typeface="微软雅黑" panose="020B0503020204020204" pitchFamily="34" charset="-122"/>
              <a:sym typeface="宋体" panose="02010600030101010101" pitchFamily="2" charset="-122"/>
            </a:endParaRPr>
          </a:p>
          <a:p>
            <a:r>
              <a:rPr lang="en-US" altLang="zh-CN" sz="3200" dirty="0">
                <a:latin typeface="微软雅黑" panose="020B0503020204020204" pitchFamily="34" charset="-122"/>
                <a:ea typeface="微软雅黑" panose="020B0503020204020204" pitchFamily="34" charset="-122"/>
                <a:sym typeface="宋体" panose="02010600030101010101" pitchFamily="2" charset="-122"/>
              </a:rPr>
              <a:t>3.</a:t>
            </a:r>
            <a:r>
              <a:rPr lang="zh-CN" altLang="en-US" sz="3200" dirty="0">
                <a:latin typeface="微软雅黑" panose="020B0503020204020204" pitchFamily="34" charset="-122"/>
                <a:ea typeface="微软雅黑" panose="020B0503020204020204" pitchFamily="34" charset="-122"/>
                <a:sym typeface="宋体" panose="02010600030101010101" pitchFamily="2" charset="-122"/>
              </a:rPr>
              <a:t>人民法院的</a:t>
            </a:r>
            <a:r>
              <a:rPr lang="zh-CN" altLang="en-US" sz="3200"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如何行使职权</a:t>
            </a:r>
            <a:endParaRPr lang="zh-CN" altLang="en-US" sz="3200" dirty="0">
              <a:solidFill>
                <a:srgbClr val="FF0000"/>
              </a:solidFill>
              <a:latin typeface="微软雅黑" panose="020B0503020204020204" pitchFamily="34" charset="-122"/>
              <a:ea typeface="微软雅黑" panose="020B0503020204020204" pitchFamily="34" charset="-122"/>
            </a:endParaRPr>
          </a:p>
          <a:p>
            <a:r>
              <a:rPr lang="en-US" altLang="zh-CN" sz="3200" dirty="0">
                <a:latin typeface="微软雅黑" panose="020B0503020204020204" pitchFamily="34" charset="-122"/>
                <a:ea typeface="微软雅黑" panose="020B0503020204020204" pitchFamily="34" charset="-122"/>
                <a:sym typeface="宋体" panose="02010600030101010101" pitchFamily="2" charset="-122"/>
              </a:rPr>
              <a:t>4.</a:t>
            </a:r>
            <a:r>
              <a:rPr lang="zh-CN" altLang="en-US" sz="3200" dirty="0">
                <a:latin typeface="微软雅黑" panose="020B0503020204020204" pitchFamily="34" charset="-122"/>
                <a:ea typeface="微软雅黑" panose="020B0503020204020204" pitchFamily="34" charset="-122"/>
                <a:sym typeface="宋体" panose="02010600030101010101" pitchFamily="2" charset="-122"/>
              </a:rPr>
              <a:t>人民法院的</a:t>
            </a:r>
            <a:r>
              <a:rPr lang="zh-CN" altLang="en-US" sz="3200"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作用</a:t>
            </a:r>
            <a:endParaRPr lang="zh-CN" altLang="en-US" sz="3200" dirty="0">
              <a:solidFill>
                <a:srgbClr val="FF0000"/>
              </a:solidFill>
              <a:latin typeface="微软雅黑" panose="020B0503020204020204" pitchFamily="34" charset="-122"/>
              <a:ea typeface="微软雅黑" panose="020B0503020204020204" pitchFamily="34" charset="-122"/>
            </a:endParaRPr>
          </a:p>
          <a:p>
            <a:endParaRPr lang="en-US" altLang="zh-CN" sz="3600" dirty="0">
              <a:latin typeface="微软雅黑" panose="020B0503020204020204" pitchFamily="34" charset="-122"/>
              <a:ea typeface="微软雅黑" panose="020B0503020204020204" pitchFamily="34" charset="-122"/>
            </a:endParaRPr>
          </a:p>
          <a:p>
            <a:r>
              <a:rPr lang="en-US" altLang="zh-CN" sz="3200" dirty="0">
                <a:latin typeface="微软雅黑" panose="020B0503020204020204" pitchFamily="34" charset="-122"/>
                <a:ea typeface="微软雅黑" panose="020B0503020204020204" pitchFamily="34" charset="-122"/>
              </a:rPr>
              <a:t>5.</a:t>
            </a:r>
            <a:r>
              <a:rPr lang="zh-CN" altLang="en-US" sz="3200" dirty="0">
                <a:latin typeface="微软雅黑" panose="020B0503020204020204" pitchFamily="34" charset="-122"/>
                <a:ea typeface="微软雅黑" panose="020B0503020204020204" pitchFamily="34" charset="-122"/>
              </a:rPr>
              <a:t>人民检察院的</a:t>
            </a:r>
            <a:r>
              <a:rPr lang="zh-CN" altLang="en-US" sz="3200" dirty="0">
                <a:solidFill>
                  <a:srgbClr val="FF0000"/>
                </a:solidFill>
                <a:latin typeface="微软雅黑" panose="020B0503020204020204" pitchFamily="34" charset="-122"/>
                <a:ea typeface="微软雅黑" panose="020B0503020204020204" pitchFamily="34" charset="-122"/>
              </a:rPr>
              <a:t>性质、组成</a:t>
            </a:r>
            <a:endParaRPr lang="zh-CN" altLang="en-US" sz="3200" dirty="0">
              <a:solidFill>
                <a:srgbClr val="FF0000"/>
              </a:solidFill>
              <a:latin typeface="微软雅黑" panose="020B0503020204020204" pitchFamily="34" charset="-122"/>
              <a:ea typeface="微软雅黑" panose="020B0503020204020204" pitchFamily="34" charset="-122"/>
            </a:endParaRPr>
          </a:p>
          <a:p>
            <a:r>
              <a:rPr lang="en-US" altLang="zh-CN" sz="3200" dirty="0">
                <a:latin typeface="微软雅黑" panose="020B0503020204020204" pitchFamily="34" charset="-122"/>
                <a:ea typeface="微软雅黑" panose="020B0503020204020204" pitchFamily="34" charset="-122"/>
                <a:sym typeface="宋体" panose="02010600030101010101" pitchFamily="2" charset="-122"/>
              </a:rPr>
              <a:t>6.</a:t>
            </a:r>
            <a:r>
              <a:rPr lang="zh-CN" altLang="en-US" sz="3200" dirty="0">
                <a:latin typeface="微软雅黑" panose="020B0503020204020204" pitchFamily="34" charset="-122"/>
                <a:ea typeface="微软雅黑" panose="020B0503020204020204" pitchFamily="34" charset="-122"/>
                <a:sym typeface="宋体" panose="02010600030101010101" pitchFamily="2" charset="-122"/>
              </a:rPr>
              <a:t>人民检察院的职权</a:t>
            </a:r>
            <a:endParaRPr lang="zh-CN" altLang="en-US" sz="3200" dirty="0">
              <a:solidFill>
                <a:srgbClr val="FF0000"/>
              </a:solidFill>
              <a:latin typeface="微软雅黑" panose="020B0503020204020204" pitchFamily="34" charset="-122"/>
              <a:ea typeface="微软雅黑" panose="020B0503020204020204" pitchFamily="34" charset="-122"/>
              <a:sym typeface="宋体" panose="02010600030101010101" pitchFamily="2" charset="-122"/>
            </a:endParaRPr>
          </a:p>
          <a:p>
            <a:r>
              <a:rPr lang="en-US" altLang="zh-CN" sz="3200" dirty="0">
                <a:latin typeface="微软雅黑" panose="020B0503020204020204" pitchFamily="34" charset="-122"/>
                <a:ea typeface="微软雅黑" panose="020B0503020204020204" pitchFamily="34" charset="-122"/>
                <a:sym typeface="宋体" panose="02010600030101010101" pitchFamily="2" charset="-122"/>
              </a:rPr>
              <a:t>7.</a:t>
            </a:r>
            <a:r>
              <a:rPr lang="zh-CN" altLang="en-US" sz="3200" dirty="0">
                <a:latin typeface="微软雅黑" panose="020B0503020204020204" pitchFamily="34" charset="-122"/>
                <a:ea typeface="微软雅黑" panose="020B0503020204020204" pitchFamily="34" charset="-122"/>
                <a:sym typeface="宋体" panose="02010600030101010101" pitchFamily="2" charset="-122"/>
              </a:rPr>
              <a:t>人民检察院</a:t>
            </a:r>
            <a:r>
              <a:rPr lang="zh-CN" altLang="en-US" sz="3200"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如何行使职权</a:t>
            </a:r>
            <a:endParaRPr lang="zh-CN" altLang="en-US" sz="2400" dirty="0">
              <a:latin typeface="微软雅黑" panose="020B0503020204020204" pitchFamily="34" charset="-122"/>
              <a:ea typeface="微软雅黑" panose="020B0503020204020204" pitchFamily="34" charset="-122"/>
            </a:endParaRPr>
          </a:p>
        </p:txBody>
      </p:sp>
      <p:sp>
        <p:nvSpPr>
          <p:cNvPr id="34826" name="左大括号 10"/>
          <p:cNvSpPr/>
          <p:nvPr>
            <p:custDataLst>
              <p:tags r:id="rId4"/>
            </p:custDataLst>
          </p:nvPr>
        </p:nvSpPr>
        <p:spPr>
          <a:xfrm>
            <a:off x="4343401" y="3866198"/>
            <a:ext cx="371475" cy="1612900"/>
          </a:xfrm>
          <a:prstGeom prst="leftBrace">
            <a:avLst>
              <a:gd name="adj1" fmla="val 8342"/>
              <a:gd name="adj2" fmla="val 50000"/>
            </a:avLst>
          </a:prstGeom>
          <a:noFill/>
          <a:ln w="19050" cap="flat" cmpd="sng">
            <a:solidFill>
              <a:schemeClr val="tx1"/>
            </a:solidFill>
            <a:prstDash val="solid"/>
            <a:miter/>
            <a:headEnd type="none" w="med" len="med"/>
            <a:tailEnd type="none" w="med" len="med"/>
          </a:ln>
        </p:spPr>
        <p:txBody>
          <a:bodyPr anchor="ctr"/>
          <a:lstStyle/>
          <a:p>
            <a:pPr algn="ctr"/>
            <a:endParaRPr lang="en-US" altLang="en-US" dirty="0">
              <a:ea typeface="微软雅黑" panose="020B0503020204020204" pitchFamily="34" charset="-122"/>
            </a:endParaRPr>
          </a:p>
        </p:txBody>
      </p:sp>
      <p:pic>
        <p:nvPicPr>
          <p:cNvPr id="26639" name="Picture 15" descr="200865141152631_2">
            <a:hlinkClick r:id="rId5"/>
          </p:cNvPr>
          <p:cNvPicPr>
            <a:picLocks noChangeAspect="1"/>
          </p:cNvPicPr>
          <p:nvPr>
            <p:custDataLst>
              <p:tags r:id="rId6"/>
            </p:custDataLst>
          </p:nvPr>
        </p:nvPicPr>
        <p:blipFill>
          <a:blip r:embed="rId7" cstate="email"/>
          <a:srcRect/>
          <a:stretch>
            <a:fillRect/>
          </a:stretch>
        </p:blipFill>
        <p:spPr>
          <a:xfrm>
            <a:off x="2185671" y="2844167"/>
            <a:ext cx="1487805" cy="1393825"/>
          </a:xfrm>
          <a:prstGeom prst="rect">
            <a:avLst/>
          </a:prstGeom>
          <a:noFill/>
          <a:ln w="9525">
            <a:noFill/>
          </a:ln>
        </p:spPr>
      </p:pic>
      <p:pic>
        <p:nvPicPr>
          <p:cNvPr id="26640" name="Picture 16" descr="200822994127947_1">
            <a:hlinkClick r:id="rId8"/>
          </p:cNvPr>
          <p:cNvPicPr>
            <a:picLocks noChangeAspect="1"/>
          </p:cNvPicPr>
          <p:nvPr>
            <p:custDataLst>
              <p:tags r:id="rId9"/>
            </p:custDataLst>
          </p:nvPr>
        </p:nvPicPr>
        <p:blipFill>
          <a:blip r:embed="rId10"/>
          <a:stretch>
            <a:fillRect/>
          </a:stretch>
        </p:blipFill>
        <p:spPr>
          <a:xfrm>
            <a:off x="2301876" y="5311777"/>
            <a:ext cx="1478915" cy="1377315"/>
          </a:xfrm>
          <a:prstGeom prst="rect">
            <a:avLst/>
          </a:prstGeom>
          <a:noFill/>
          <a:ln w="9525">
            <a:noFill/>
          </a:ln>
        </p:spPr>
      </p:pic>
      <p:pic>
        <p:nvPicPr>
          <p:cNvPr id="34827" name="New picture"/>
          <p:cNvPicPr/>
          <p:nvPr>
            <p:custDataLst>
              <p:tags r:id="rId11"/>
            </p:custDataLst>
          </p:nvPr>
        </p:nvPicPr>
        <p:blipFill>
          <a:blip r:embed="rId12"/>
          <a:stretch>
            <a:fillRect/>
          </a:stretch>
        </p:blipFill>
        <p:spPr>
          <a:xfrm>
            <a:off x="12179300" y="12268200"/>
            <a:ext cx="330200" cy="254000"/>
          </a:xfrm>
          <a:prstGeom prst="cube">
            <a:avLst/>
          </a:prstGeom>
        </p:spPr>
      </p:pic>
      <p:sp>
        <p:nvSpPr>
          <p:cNvPr id="4" name="文本框 3"/>
          <p:cNvSpPr txBox="1"/>
          <p:nvPr>
            <p:custDataLst>
              <p:tags r:id="rId13"/>
            </p:custDataLst>
          </p:nvPr>
        </p:nvSpPr>
        <p:spPr>
          <a:xfrm>
            <a:off x="1865632" y="2148007"/>
            <a:ext cx="1993265" cy="578882"/>
          </a:xfrm>
          <a:prstGeom prst="roundRect">
            <a:avLst/>
          </a:prstGeom>
          <a:solidFill>
            <a:srgbClr val="FF0000"/>
          </a:solidFill>
        </p:spPr>
        <p:txBody>
          <a:bodyPr wrap="square" rtlCol="0" anchor="ctr" anchorCtr="0">
            <a:spAutoFit/>
          </a:bodyPr>
          <a:lstStyle/>
          <a:p>
            <a:pPr lvl="0" algn="ctr">
              <a:buClrTx/>
              <a:buSzTx/>
              <a:buFontTx/>
            </a:pPr>
            <a:r>
              <a:rPr lang="zh-CN" altLang="en-US" sz="2800">
                <a:solidFill>
                  <a:schemeClr val="bg1"/>
                </a:solidFill>
                <a:latin typeface="黑体" panose="02010609060101010101" pitchFamily="49" charset="-122"/>
                <a:ea typeface="黑体" panose="02010609060101010101" pitchFamily="49" charset="-122"/>
                <a:sym typeface="+mn-ea"/>
              </a:rPr>
              <a:t>人民法院</a:t>
            </a:r>
            <a:endParaRPr lang="zh-CN" altLang="en-US" sz="2800">
              <a:solidFill>
                <a:schemeClr val="bg1"/>
              </a:solidFill>
              <a:latin typeface="黑体" panose="02010609060101010101" pitchFamily="49" charset="-122"/>
              <a:ea typeface="黑体" panose="02010609060101010101" pitchFamily="49" charset="-122"/>
              <a:sym typeface="+mn-ea"/>
            </a:endParaRPr>
          </a:p>
        </p:txBody>
      </p:sp>
      <p:sp>
        <p:nvSpPr>
          <p:cNvPr id="5" name="文本框 4"/>
          <p:cNvSpPr txBox="1"/>
          <p:nvPr>
            <p:custDataLst>
              <p:tags r:id="rId14"/>
            </p:custDataLst>
          </p:nvPr>
        </p:nvSpPr>
        <p:spPr>
          <a:xfrm>
            <a:off x="1965326" y="4485442"/>
            <a:ext cx="2112645" cy="578882"/>
          </a:xfrm>
          <a:prstGeom prst="roundRect">
            <a:avLst/>
          </a:prstGeom>
          <a:solidFill>
            <a:srgbClr val="FF0000"/>
          </a:solidFill>
        </p:spPr>
        <p:txBody>
          <a:bodyPr wrap="square" rtlCol="0" anchor="ctr" anchorCtr="0">
            <a:spAutoFit/>
          </a:bodyPr>
          <a:lstStyle/>
          <a:p>
            <a:pPr lvl="0" algn="ctr">
              <a:buClrTx/>
              <a:buSzTx/>
              <a:buFontTx/>
            </a:pPr>
            <a:r>
              <a:rPr lang="zh-CN" altLang="en-US" sz="2800">
                <a:solidFill>
                  <a:schemeClr val="bg1"/>
                </a:solidFill>
                <a:latin typeface="黑体" panose="02010609060101010101" pitchFamily="49" charset="-122"/>
                <a:ea typeface="黑体" panose="02010609060101010101" pitchFamily="49" charset="-122"/>
                <a:sym typeface="+mn-ea"/>
              </a:rPr>
              <a:t>人民检察院</a:t>
            </a:r>
            <a:endParaRPr lang="zh-CN" altLang="en-US" sz="2800">
              <a:solidFill>
                <a:schemeClr val="bg1"/>
              </a:solidFill>
              <a:latin typeface="黑体" panose="02010609060101010101" pitchFamily="49" charset="-122"/>
              <a:ea typeface="黑体" panose="02010609060101010101" pitchFamily="49" charset="-122"/>
              <a:sym typeface="+mn-ea"/>
            </a:endParaRPr>
          </a:p>
        </p:txBody>
      </p:sp>
      <p:sp>
        <p:nvSpPr>
          <p:cNvPr id="2" name="文本框 1"/>
          <p:cNvSpPr txBox="1"/>
          <p:nvPr>
            <p:custDataLst>
              <p:tags r:id="rId15"/>
            </p:custDataLst>
          </p:nvPr>
        </p:nvSpPr>
        <p:spPr>
          <a:xfrm>
            <a:off x="554991" y="2267905"/>
            <a:ext cx="548005" cy="2676525"/>
          </a:xfrm>
          <a:prstGeom prst="rect">
            <a:avLst/>
          </a:prstGeom>
          <a:solidFill>
            <a:srgbClr val="C00000"/>
          </a:solidFill>
        </p:spPr>
        <p:txBody>
          <a:bodyPr wrap="square" rtlCol="0" anchor="ctr" anchorCtr="0">
            <a:spAutoFit/>
          </a:bodyPr>
          <a:lstStyle/>
          <a:p>
            <a:pPr algn="ctr"/>
            <a:r>
              <a:rPr lang="zh-CN" altLang="en-US" sz="2800" b="1">
                <a:solidFill>
                  <a:schemeClr val="bg1"/>
                </a:solidFill>
                <a:latin typeface="黑体" panose="02010609060101010101" pitchFamily="49" charset="-122"/>
                <a:ea typeface="黑体" panose="02010609060101010101" pitchFamily="49" charset="-122"/>
              </a:rPr>
              <a:t>国</a:t>
            </a:r>
            <a:endParaRPr lang="zh-CN" altLang="en-US" sz="2800" b="1">
              <a:solidFill>
                <a:schemeClr val="bg1"/>
              </a:solidFill>
              <a:latin typeface="黑体" panose="02010609060101010101" pitchFamily="49" charset="-122"/>
              <a:ea typeface="黑体" panose="02010609060101010101" pitchFamily="49" charset="-122"/>
            </a:endParaRPr>
          </a:p>
          <a:p>
            <a:pPr algn="ctr"/>
            <a:r>
              <a:rPr lang="zh-CN" altLang="en-US" sz="2800" b="1">
                <a:solidFill>
                  <a:schemeClr val="bg1"/>
                </a:solidFill>
                <a:latin typeface="黑体" panose="02010609060101010101" pitchFamily="49" charset="-122"/>
                <a:ea typeface="黑体" panose="02010609060101010101" pitchFamily="49" charset="-122"/>
              </a:rPr>
              <a:t>家</a:t>
            </a:r>
            <a:endParaRPr lang="zh-CN" altLang="en-US" sz="2800" b="1">
              <a:solidFill>
                <a:schemeClr val="bg1"/>
              </a:solidFill>
              <a:latin typeface="黑体" panose="02010609060101010101" pitchFamily="49" charset="-122"/>
              <a:ea typeface="黑体" panose="02010609060101010101" pitchFamily="49" charset="-122"/>
            </a:endParaRPr>
          </a:p>
          <a:p>
            <a:pPr algn="ctr"/>
            <a:r>
              <a:rPr lang="zh-CN" altLang="en-US" sz="2800" b="1">
                <a:solidFill>
                  <a:schemeClr val="bg1"/>
                </a:solidFill>
                <a:latin typeface="黑体" panose="02010609060101010101" pitchFamily="49" charset="-122"/>
                <a:ea typeface="黑体" panose="02010609060101010101" pitchFamily="49" charset="-122"/>
              </a:rPr>
              <a:t>司</a:t>
            </a:r>
            <a:endParaRPr lang="zh-CN" altLang="en-US" sz="2800" b="1">
              <a:solidFill>
                <a:schemeClr val="bg1"/>
              </a:solidFill>
              <a:latin typeface="黑体" panose="02010609060101010101" pitchFamily="49" charset="-122"/>
              <a:ea typeface="黑体" panose="02010609060101010101" pitchFamily="49" charset="-122"/>
            </a:endParaRPr>
          </a:p>
          <a:p>
            <a:pPr algn="ctr"/>
            <a:r>
              <a:rPr lang="zh-CN" altLang="en-US" sz="2800" b="1">
                <a:solidFill>
                  <a:schemeClr val="bg1"/>
                </a:solidFill>
                <a:latin typeface="黑体" panose="02010609060101010101" pitchFamily="49" charset="-122"/>
                <a:ea typeface="黑体" panose="02010609060101010101" pitchFamily="49" charset="-122"/>
              </a:rPr>
              <a:t>法</a:t>
            </a:r>
            <a:endParaRPr lang="zh-CN" altLang="en-US" sz="2800" b="1">
              <a:solidFill>
                <a:schemeClr val="bg1"/>
              </a:solidFill>
              <a:latin typeface="黑体" panose="02010609060101010101" pitchFamily="49" charset="-122"/>
              <a:ea typeface="黑体" panose="02010609060101010101" pitchFamily="49" charset="-122"/>
            </a:endParaRPr>
          </a:p>
          <a:p>
            <a:pPr algn="ctr"/>
            <a:r>
              <a:rPr lang="zh-CN" altLang="en-US" sz="2800" b="1">
                <a:solidFill>
                  <a:schemeClr val="bg1"/>
                </a:solidFill>
                <a:latin typeface="黑体" panose="02010609060101010101" pitchFamily="49" charset="-122"/>
                <a:ea typeface="黑体" panose="02010609060101010101" pitchFamily="49" charset="-122"/>
              </a:rPr>
              <a:t>机</a:t>
            </a:r>
            <a:endParaRPr lang="zh-CN" altLang="en-US" sz="2800" b="1">
              <a:solidFill>
                <a:schemeClr val="bg1"/>
              </a:solidFill>
              <a:latin typeface="黑体" panose="02010609060101010101" pitchFamily="49" charset="-122"/>
              <a:ea typeface="黑体" panose="02010609060101010101" pitchFamily="49" charset="-122"/>
            </a:endParaRPr>
          </a:p>
          <a:p>
            <a:pPr algn="ctr"/>
            <a:r>
              <a:rPr lang="zh-CN" altLang="en-US" sz="2800" b="1">
                <a:solidFill>
                  <a:schemeClr val="bg1"/>
                </a:solidFill>
                <a:latin typeface="黑体" panose="02010609060101010101" pitchFamily="49" charset="-122"/>
                <a:ea typeface="黑体" panose="02010609060101010101" pitchFamily="49" charset="-122"/>
              </a:rPr>
              <a:t>关</a:t>
            </a:r>
            <a:endParaRPr lang="zh-CN" altLang="en-US" sz="2800" b="1">
              <a:solidFill>
                <a:schemeClr val="bg1"/>
              </a:solidFill>
              <a:latin typeface="黑体" panose="02010609060101010101" pitchFamily="49" charset="-122"/>
              <a:ea typeface="黑体" panose="02010609060101010101" pitchFamily="49" charset="-122"/>
            </a:endParaRPr>
          </a:p>
        </p:txBody>
      </p:sp>
      <p:sp>
        <p:nvSpPr>
          <p:cNvPr id="14339" name="文本框 5"/>
          <p:cNvSpPr/>
          <p:nvPr>
            <p:custDataLst>
              <p:tags r:id="rId16"/>
            </p:custDataLst>
          </p:nvPr>
        </p:nvSpPr>
        <p:spPr>
          <a:xfrm>
            <a:off x="137160" y="133501"/>
            <a:ext cx="4484371" cy="818515"/>
          </a:xfrm>
          <a:prstGeom prst="rect">
            <a:avLst/>
          </a:prstGeom>
          <a:noFill/>
          <a:ln w="9525">
            <a:noFill/>
          </a:ln>
        </p:spPr>
        <p:txBody>
          <a:bodyPr wrap="square" lIns="80626" tIns="40312" rIns="80626" bIns="40312" anchor="t" anchorCtr="0">
            <a:spAutoFit/>
          </a:bodyPr>
          <a:lstStyle/>
          <a:p>
            <a:pPr defTabSz="914400">
              <a:buClrTx/>
              <a:buSzTx/>
              <a:buFont typeface="Arial" panose="020B0604020202020204" pitchFamily="34" charset="0"/>
              <a:buNone/>
            </a:pPr>
            <a:r>
              <a:rPr lang="zh-CN" altLang="en-US" sz="4800" b="1">
                <a:solidFill>
                  <a:srgbClr val="1A2F5C"/>
                </a:solidFill>
                <a:latin typeface="微软雅黑" panose="020B0503020204020204" pitchFamily="34" charset="-122"/>
                <a:ea typeface="微软雅黑" panose="020B0503020204020204" pitchFamily="34" charset="-122"/>
                <a:sym typeface="Wingdings" panose="05000000000000000000" pitchFamily="2" charset="2"/>
              </a:rPr>
              <a:t>课堂小结</a:t>
            </a:r>
            <a:endParaRPr lang="zh-CN" altLang="en-US" sz="4800" b="1">
              <a:solidFill>
                <a:srgbClr val="1A2F5C"/>
              </a:solidFill>
              <a:latin typeface="微软雅黑" panose="020B0503020204020204" pitchFamily="34" charset="-122"/>
              <a:ea typeface="微软雅黑" panose="020B0503020204020204" pitchFamily="34" charset="-122"/>
              <a:sym typeface="Wingdings" panose="05000000000000000000" pitchFamily="2" charset="2"/>
            </a:endParaRPr>
          </a:p>
        </p:txBody>
      </p:sp>
      <p:pic>
        <p:nvPicPr>
          <p:cNvPr id="11" name="图片 10" descr="655bcba92426544ed59474705228e2c7 (1)"/>
          <p:cNvPicPr>
            <a:picLocks noChangeAspect="1"/>
          </p:cNvPicPr>
          <p:nvPr>
            <p:custDataLst>
              <p:tags r:id="rId17"/>
            </p:custDataLst>
          </p:nvPr>
        </p:nvPicPr>
        <p:blipFill>
          <a:blip r:embed="rId18"/>
          <a:stretch>
            <a:fillRect/>
          </a:stretch>
        </p:blipFill>
        <p:spPr>
          <a:xfrm>
            <a:off x="0" y="5311777"/>
            <a:ext cx="1965325" cy="1546225"/>
          </a:xfrm>
          <a:prstGeom prst="rect">
            <a:avLst/>
          </a:prstGeom>
        </p:spPr>
      </p:pic>
    </p:spTree>
    <p:custDataLst>
      <p:tags r:id="rId19"/>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419019" y="778831"/>
            <a:ext cx="11353963" cy="4616648"/>
          </a:xfrm>
          <a:prstGeom prst="rect">
            <a:avLst/>
          </a:prstGeom>
          <a:noFill/>
        </p:spPr>
        <p:txBody>
          <a:bodyPr wrap="square">
            <a:spAutoFit/>
          </a:bodyPr>
          <a:lstStyle>
            <a:defPPr>
              <a:defRPr lang="en-US"/>
            </a:defPPr>
            <a:lvl1pPr>
              <a:defRPr sz="3200">
                <a:ea typeface="思源黑体 CN Normal"/>
              </a:defRPr>
            </a:lvl1pPr>
          </a:lstStyle>
          <a:p>
            <a:pPr>
              <a:lnSpc>
                <a:spcPct val="150000"/>
              </a:lnSpc>
            </a:pPr>
            <a:r>
              <a:rPr lang="en-US" altLang="zh-CN" sz="2800" dirty="0" smtClean="0">
                <a:latin typeface="微软雅黑" panose="020B0503020204020204" pitchFamily="34" charset="-122"/>
                <a:ea typeface="微软雅黑" panose="020B0503020204020204" pitchFamily="34" charset="-122"/>
              </a:rPr>
              <a:t>1.</a:t>
            </a:r>
            <a:r>
              <a:rPr lang="zh-CN" altLang="en-US" sz="2800">
                <a:latin typeface="微软雅黑" panose="020B0503020204020204" pitchFamily="34" charset="-122"/>
                <a:ea typeface="微软雅黑" panose="020B0503020204020204" pitchFamily="34" charset="-122"/>
              </a:rPr>
              <a:t>某县国税局两名工作人员涉嫌违法行为，被法院调查。期间，该县国税局领导以单位的名义</a:t>
            </a:r>
            <a:r>
              <a:rPr lang="en-US" altLang="zh-CN" sz="2800" dirty="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开具两人工作业绩突出的证明</a:t>
            </a:r>
            <a:r>
              <a:rPr lang="en-US" altLang="zh-CN" sz="2800" dirty="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建议法院从轻处罚。对于这一建议</a:t>
            </a:r>
            <a:r>
              <a:rPr lang="en-US" altLang="zh-CN" sz="2800" dirty="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法院</a:t>
            </a:r>
            <a:r>
              <a:rPr lang="zh-CN" altLang="en-US" sz="2800" smtClean="0">
                <a:latin typeface="微软雅黑" panose="020B0503020204020204" pitchFamily="34" charset="-122"/>
                <a:ea typeface="微软雅黑" panose="020B0503020204020204" pitchFamily="34" charset="-122"/>
              </a:rPr>
              <a:t>应该（      ）</a:t>
            </a:r>
            <a:endParaRPr lang="zh-CN" altLang="en-US" sz="2800">
              <a:latin typeface="微软雅黑" panose="020B0503020204020204" pitchFamily="34" charset="-122"/>
              <a:ea typeface="微软雅黑" panose="020B0503020204020204" pitchFamily="34" charset="-122"/>
            </a:endParaRPr>
          </a:p>
          <a:p>
            <a:pPr>
              <a:lnSpc>
                <a:spcPct val="150000"/>
              </a:lnSpc>
            </a:pPr>
            <a:r>
              <a:rPr lang="en-US" altLang="zh-CN" sz="2800" dirty="0">
                <a:latin typeface="微软雅黑" panose="020B0503020204020204" pitchFamily="34" charset="-122"/>
                <a:ea typeface="微软雅黑" panose="020B0503020204020204" pitchFamily="34" charset="-122"/>
              </a:rPr>
              <a:t>A.</a:t>
            </a:r>
            <a:r>
              <a:rPr lang="zh-CN" altLang="en-US" sz="2800">
                <a:latin typeface="微软雅黑" panose="020B0503020204020204" pitchFamily="34" charset="-122"/>
                <a:ea typeface="微软雅黑" panose="020B0503020204020204" pitchFamily="34" charset="-122"/>
              </a:rPr>
              <a:t>采纳</a:t>
            </a:r>
            <a:r>
              <a:rPr lang="en-US" altLang="zh-CN" sz="2800" dirty="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因为公民平等地享有建议权    </a:t>
            </a:r>
            <a:endParaRPr lang="zh-CN" altLang="en-US" sz="2800">
              <a:latin typeface="微软雅黑" panose="020B0503020204020204" pitchFamily="34" charset="-122"/>
              <a:ea typeface="微软雅黑" panose="020B0503020204020204" pitchFamily="34" charset="-122"/>
            </a:endParaRPr>
          </a:p>
          <a:p>
            <a:pPr>
              <a:lnSpc>
                <a:spcPct val="150000"/>
              </a:lnSpc>
            </a:pPr>
            <a:r>
              <a:rPr lang="en-US" altLang="zh-CN" sz="2800" dirty="0">
                <a:latin typeface="微软雅黑" panose="020B0503020204020204" pitchFamily="34" charset="-122"/>
                <a:ea typeface="微软雅黑" panose="020B0503020204020204" pitchFamily="34" charset="-122"/>
              </a:rPr>
              <a:t>B.</a:t>
            </a:r>
            <a:r>
              <a:rPr lang="zh-CN" altLang="en-US" sz="2800">
                <a:latin typeface="微软雅黑" panose="020B0503020204020204" pitchFamily="34" charset="-122"/>
                <a:ea typeface="微软雅黑" panose="020B0503020204020204" pitchFamily="34" charset="-122"/>
              </a:rPr>
              <a:t>不采纳</a:t>
            </a:r>
            <a:r>
              <a:rPr lang="en-US" altLang="zh-CN" sz="2800" dirty="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因为法院不受国税局管辖</a:t>
            </a:r>
            <a:endParaRPr lang="zh-CN" altLang="en-US" sz="2800">
              <a:latin typeface="微软雅黑" panose="020B0503020204020204" pitchFamily="34" charset="-122"/>
              <a:ea typeface="微软雅黑" panose="020B0503020204020204" pitchFamily="34" charset="-122"/>
            </a:endParaRPr>
          </a:p>
          <a:p>
            <a:pPr>
              <a:lnSpc>
                <a:spcPct val="150000"/>
              </a:lnSpc>
            </a:pPr>
            <a:r>
              <a:rPr lang="en-US" altLang="zh-CN" sz="2800" dirty="0">
                <a:latin typeface="微软雅黑" panose="020B0503020204020204" pitchFamily="34" charset="-122"/>
                <a:ea typeface="微软雅黑" panose="020B0503020204020204" pitchFamily="34" charset="-122"/>
              </a:rPr>
              <a:t>C.</a:t>
            </a:r>
            <a:r>
              <a:rPr lang="zh-CN" altLang="en-US" sz="2800">
                <a:latin typeface="微软雅黑" panose="020B0503020204020204" pitchFamily="34" charset="-122"/>
                <a:ea typeface="微软雅黑" panose="020B0503020204020204" pitchFamily="34" charset="-122"/>
              </a:rPr>
              <a:t>采纳</a:t>
            </a:r>
            <a:r>
              <a:rPr lang="en-US" altLang="zh-CN" sz="2800" dirty="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因为法院和国税局都是国家机关 </a:t>
            </a:r>
            <a:endParaRPr lang="zh-CN" altLang="en-US" sz="2800">
              <a:latin typeface="微软雅黑" panose="020B0503020204020204" pitchFamily="34" charset="-122"/>
              <a:ea typeface="微软雅黑" panose="020B0503020204020204" pitchFamily="34" charset="-122"/>
            </a:endParaRPr>
          </a:p>
          <a:p>
            <a:pPr>
              <a:lnSpc>
                <a:spcPct val="150000"/>
              </a:lnSpc>
            </a:pPr>
            <a:r>
              <a:rPr lang="en-US" altLang="zh-CN" sz="2800" dirty="0">
                <a:latin typeface="微软雅黑" panose="020B0503020204020204" pitchFamily="34" charset="-122"/>
                <a:ea typeface="微软雅黑" panose="020B0503020204020204" pitchFamily="34" charset="-122"/>
              </a:rPr>
              <a:t>D.</a:t>
            </a:r>
            <a:r>
              <a:rPr lang="zh-CN" altLang="en-US" sz="2800">
                <a:latin typeface="微软雅黑" panose="020B0503020204020204" pitchFamily="34" charset="-122"/>
                <a:ea typeface="微软雅黑" panose="020B0503020204020204" pitchFamily="34" charset="-122"/>
              </a:rPr>
              <a:t>不采纳</a:t>
            </a:r>
            <a:r>
              <a:rPr lang="en-US" altLang="zh-CN" sz="2800" dirty="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因为法院应独立地依法作出审判</a:t>
            </a:r>
            <a:endParaRPr lang="zh-CN" altLang="en-US" sz="2800">
              <a:latin typeface="微软雅黑" panose="020B0503020204020204" pitchFamily="34" charset="-122"/>
              <a:ea typeface="微软雅黑" panose="020B0503020204020204" pitchFamily="34" charset="-122"/>
            </a:endParaRPr>
          </a:p>
        </p:txBody>
      </p:sp>
      <p:sp>
        <p:nvSpPr>
          <p:cNvPr id="8196" name="矩形 4"/>
          <p:cNvSpPr>
            <a:spLocks noChangeArrowheads="1"/>
          </p:cNvSpPr>
          <p:nvPr>
            <p:custDataLst>
              <p:tags r:id="rId2"/>
            </p:custDataLst>
          </p:nvPr>
        </p:nvSpPr>
        <p:spPr bwMode="auto">
          <a:xfrm>
            <a:off x="99806" y="22563"/>
            <a:ext cx="68033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a:solidFill>
                  <a:srgbClr val="BE0000"/>
                </a:solidFill>
                <a:latin typeface="思源黑体 CN Bold" pitchFamily="34" charset="-122"/>
                <a:ea typeface="思源黑体 CN Bold" pitchFamily="34" charset="-122"/>
                <a:sym typeface="Arial" panose="020B0604020202020204" pitchFamily="34" charset="0"/>
              </a:rPr>
              <a:t>课堂练习</a:t>
            </a:r>
            <a:endParaRPr lang="zh-CN" altLang="en-US" sz="2800" b="1">
              <a:solidFill>
                <a:srgbClr val="BE0000"/>
              </a:solidFill>
              <a:latin typeface="思源黑体 CN Bold" pitchFamily="34" charset="-122"/>
              <a:ea typeface="思源黑体 CN Bold" pitchFamily="34" charset="-122"/>
              <a:sym typeface="Arial" panose="020B0604020202020204" pitchFamily="34" charset="0"/>
            </a:endParaRPr>
          </a:p>
        </p:txBody>
      </p:sp>
      <p:sp>
        <p:nvSpPr>
          <p:cNvPr id="6" name="矩形 5"/>
          <p:cNvSpPr/>
          <p:nvPr>
            <p:custDataLst>
              <p:tags r:id="rId3"/>
            </p:custDataLst>
          </p:nvPr>
        </p:nvSpPr>
        <p:spPr>
          <a:xfrm>
            <a:off x="5289245" y="1765084"/>
            <a:ext cx="408305" cy="1322070"/>
          </a:xfrm>
          <a:prstGeom prst="rect">
            <a:avLst/>
          </a:prstGeom>
          <a:noFill/>
          <a:ln>
            <a:noFill/>
          </a:ln>
        </p:spPr>
        <p:txBody>
          <a:bodyPr wrap="square" rtlCol="0" anchor="t">
            <a:spAutoFit/>
            <a:scene3d>
              <a:camera prst="orthographicFront"/>
              <a:lightRig rig="threePt" dir="t"/>
            </a:scene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8000" b="1" i="0"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rPr>
              <a:t>D</a:t>
            </a:r>
            <a:endParaRPr kumimoji="0" lang="en-US" altLang="zh-CN" sz="8000" b="1" i="0"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endParaRPr>
          </a:p>
        </p:txBody>
      </p:sp>
      <p:cxnSp>
        <p:nvCxnSpPr>
          <p:cNvPr id="9" name="直接连接符 8"/>
          <p:cNvCxnSpPr/>
          <p:nvPr>
            <p:custDataLst>
              <p:tags r:id="rId4"/>
            </p:custDataLst>
          </p:nvPr>
        </p:nvCxnSpPr>
        <p:spPr>
          <a:xfrm>
            <a:off x="0" y="545783"/>
            <a:ext cx="12192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custDataLst>
              <p:tags r:id="rId1"/>
            </p:custDataLst>
          </p:nvPr>
        </p:nvGrpSpPr>
        <p:grpSpPr>
          <a:xfrm>
            <a:off x="1166862" y="2930389"/>
            <a:ext cx="10104967" cy="997227"/>
            <a:chOff x="1410" y="3361"/>
            <a:chExt cx="11935" cy="774"/>
          </a:xfrm>
        </p:grpSpPr>
        <p:sp>
          <p:nvSpPr>
            <p:cNvPr id="4" name="矩形 3"/>
            <p:cNvSpPr/>
            <p:nvPr>
              <p:custDataLst>
                <p:tags r:id="rId2"/>
              </p:custDataLst>
            </p:nvPr>
          </p:nvSpPr>
          <p:spPr>
            <a:xfrm>
              <a:off x="2007" y="3361"/>
              <a:ext cx="11338" cy="774"/>
            </a:xfrm>
            <a:prstGeom prst="rect">
              <a:avLst/>
            </a:prstGeom>
            <a:solidFill>
              <a:srgbClr val="00A4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6" tIns="60957" rIns="121916" bIns="60957" rtlCol="0" anchor="ctr"/>
            <a:lstStyle/>
            <a:p>
              <a:pPr fontAlgn="auto">
                <a:lnSpc>
                  <a:spcPct val="100000"/>
                </a:lnSpc>
                <a:spcBef>
                  <a:spcPct val="0"/>
                </a:spcBef>
                <a:spcAft>
                  <a:spcPct val="0"/>
                </a:spcAft>
              </a:pPr>
              <a:r>
                <a:rPr lang="zh-CN" altLang="en-US" sz="2900" b="1" dirty="0">
                  <a:solidFill>
                    <a:schemeClr val="bg1"/>
                  </a:solidFill>
                  <a:latin typeface="黑体" panose="02010609060101010101" pitchFamily="49" charset="-122"/>
                  <a:ea typeface="黑体" panose="02010609060101010101" pitchFamily="49" charset="-122"/>
                  <a:sym typeface="+mn-ea"/>
                </a:rPr>
                <a:t>明确人民法院的性质和职权，懂得人民法院在司法活动中依法独立公正行使审判权。</a:t>
              </a:r>
              <a:r>
                <a:rPr lang="en-US" altLang="zh-CN" sz="2900" b="1" dirty="0">
                  <a:solidFill>
                    <a:srgbClr val="FFFF0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900" b="1" dirty="0">
                  <a:solidFill>
                    <a:srgbClr val="FFFF00"/>
                  </a:solidFill>
                  <a:latin typeface="楷体" panose="02010609060101010101" pitchFamily="49" charset="-122"/>
                  <a:ea typeface="楷体" panose="02010609060101010101" pitchFamily="49" charset="-122"/>
                  <a:cs typeface="楷体" panose="02010609060101010101" pitchFamily="49" charset="-122"/>
                  <a:sym typeface="+mn-ea"/>
                </a:rPr>
                <a:t>重点</a:t>
              </a:r>
              <a:r>
                <a:rPr lang="en-US" altLang="zh-CN" sz="2900" b="1" dirty="0">
                  <a:solidFill>
                    <a:srgbClr val="FFFF00"/>
                  </a:solidFill>
                  <a:latin typeface="楷体" panose="02010609060101010101" pitchFamily="49" charset="-122"/>
                  <a:ea typeface="楷体" panose="02010609060101010101" pitchFamily="49" charset="-122"/>
                  <a:cs typeface="楷体" panose="02010609060101010101" pitchFamily="49" charset="-122"/>
                  <a:sym typeface="+mn-ea"/>
                </a:rPr>
                <a:t>)</a:t>
              </a:r>
              <a:endParaRPr lang="en-US" altLang="zh-CN" sz="2900" b="1" dirty="0">
                <a:solidFill>
                  <a:srgbClr val="FFFF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6" name="矩形 5"/>
            <p:cNvSpPr/>
            <p:nvPr>
              <p:custDataLst>
                <p:tags r:id="rId3"/>
              </p:custDataLst>
            </p:nvPr>
          </p:nvSpPr>
          <p:spPr>
            <a:xfrm>
              <a:off x="1423" y="3361"/>
              <a:ext cx="503" cy="774"/>
            </a:xfrm>
            <a:prstGeom prst="rect">
              <a:avLst/>
            </a:prstGeom>
            <a:grpFill/>
            <a:ln>
              <a:solidFill>
                <a:srgbClr val="00A4CC"/>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6" tIns="60957" rIns="121916" bIns="60957" rtlCol="0" anchor="ctr"/>
            <a:lstStyle/>
            <a:p>
              <a:pPr algn="ctr"/>
              <a:endParaRPr kumimoji="1" lang="zh-CN" altLang="en-US" sz="135">
                <a:solidFill>
                  <a:srgbClr val="0070C0"/>
                </a:solidFill>
              </a:endParaRPr>
            </a:p>
          </p:txBody>
        </p:sp>
        <p:sp>
          <p:nvSpPr>
            <p:cNvPr id="7" name="文本框 6"/>
            <p:cNvSpPr txBox="1"/>
            <p:nvPr>
              <p:custDataLst>
                <p:tags r:id="rId4"/>
              </p:custDataLst>
            </p:nvPr>
          </p:nvSpPr>
          <p:spPr>
            <a:xfrm>
              <a:off x="1410" y="3511"/>
              <a:ext cx="529" cy="476"/>
            </a:xfrm>
            <a:prstGeom prst="rect">
              <a:avLst/>
            </a:prstGeom>
            <a:noFill/>
          </p:spPr>
          <p:txBody>
            <a:bodyPr wrap="square" lIns="121916" tIns="60957" rIns="121916" bIns="60957" rtlCol="0">
              <a:spAutoFit/>
            </a:bodyPr>
            <a:lstStyle/>
            <a:p>
              <a:r>
                <a:rPr kumimoji="1" lang="en-US" altLang="zh-CN" sz="3200" b="1" dirty="0">
                  <a:solidFill>
                    <a:srgbClr val="00A4CC"/>
                  </a:solidFill>
                </a:rPr>
                <a:t>2</a:t>
              </a:r>
              <a:endParaRPr kumimoji="1" lang="zh-CN" altLang="en-US" sz="3200" b="1">
                <a:solidFill>
                  <a:srgbClr val="00A4CC"/>
                </a:solidFill>
              </a:endParaRPr>
            </a:p>
          </p:txBody>
        </p:sp>
      </p:grpSp>
      <p:grpSp>
        <p:nvGrpSpPr>
          <p:cNvPr id="9" name="组合 8"/>
          <p:cNvGrpSpPr/>
          <p:nvPr>
            <p:custDataLst>
              <p:tags r:id="rId5"/>
            </p:custDataLst>
          </p:nvPr>
        </p:nvGrpSpPr>
        <p:grpSpPr>
          <a:xfrm>
            <a:off x="1144693" y="4658362"/>
            <a:ext cx="10246360" cy="1125959"/>
            <a:chOff x="1395" y="4823"/>
            <a:chExt cx="11989" cy="752"/>
          </a:xfrm>
        </p:grpSpPr>
        <p:sp>
          <p:nvSpPr>
            <p:cNvPr id="24" name="矩形 23"/>
            <p:cNvSpPr/>
            <p:nvPr>
              <p:custDataLst>
                <p:tags r:id="rId6"/>
              </p:custDataLst>
            </p:nvPr>
          </p:nvSpPr>
          <p:spPr>
            <a:xfrm>
              <a:off x="2000" y="4864"/>
              <a:ext cx="11340" cy="711"/>
            </a:xfrm>
            <a:prstGeom prst="rect">
              <a:avLst/>
            </a:prstGeom>
            <a:solidFill>
              <a:srgbClr val="5689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6" tIns="60957" rIns="121916" bIns="60957" rtlCol="0" anchor="ctr"/>
            <a:lstStyle/>
            <a:p>
              <a:pPr algn="ctr"/>
              <a:endParaRPr kumimoji="1" lang="zh-CN" altLang="en-US" sz="135"/>
            </a:p>
          </p:txBody>
        </p:sp>
        <p:sp>
          <p:nvSpPr>
            <p:cNvPr id="40963" name="文本框 1"/>
            <p:cNvSpPr txBox="1">
              <a:spLocks noChangeArrowheads="1"/>
            </p:cNvSpPr>
            <p:nvPr>
              <p:custDataLst>
                <p:tags r:id="rId7"/>
              </p:custDataLst>
            </p:nvPr>
          </p:nvSpPr>
          <p:spPr bwMode="auto">
            <a:xfrm>
              <a:off x="2008" y="4823"/>
              <a:ext cx="11376" cy="738"/>
            </a:xfrm>
            <a:prstGeom prst="rect">
              <a:avLst/>
            </a:prstGeom>
            <a:noFill/>
            <a:ln w="9525">
              <a:noFill/>
              <a:miter lim="800000"/>
            </a:ln>
          </p:spPr>
          <p:txBody>
            <a:bodyPr wrap="square" lIns="121916" tIns="60957" rIns="121916" bIns="60957">
              <a:spAutoFit/>
            </a:bodyPr>
            <a:lstStyle/>
            <a:p>
              <a:pPr fontAlgn="auto">
                <a:lnSpc>
                  <a:spcPct val="110000"/>
                </a:lnSpc>
                <a:spcBef>
                  <a:spcPct val="0"/>
                </a:spcBef>
              </a:pPr>
              <a:r>
                <a:rPr lang="zh-CN" altLang="en-US" sz="2900" b="1" dirty="0">
                  <a:solidFill>
                    <a:schemeClr val="bg1"/>
                  </a:solidFill>
                  <a:latin typeface="黑体" panose="02010609060101010101" pitchFamily="49" charset="-122"/>
                  <a:ea typeface="黑体" panose="02010609060101010101" pitchFamily="49" charset="-122"/>
                  <a:sym typeface="+mn-ea"/>
                </a:rPr>
                <a:t>明确人民检察院的性质和职权，懂得人民检察院依照法律规定依法独立行使检察权。</a:t>
              </a:r>
              <a:r>
                <a:rPr lang="en-US" altLang="zh-CN" sz="2900" b="1" dirty="0">
                  <a:solidFill>
                    <a:srgbClr val="FFFF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900" b="1" dirty="0">
                  <a:solidFill>
                    <a:srgbClr val="FFFF00"/>
                  </a:solidFill>
                  <a:latin typeface="楷体" panose="02010609060101010101" pitchFamily="49" charset="-122"/>
                  <a:ea typeface="楷体" panose="02010609060101010101" pitchFamily="49" charset="-122"/>
                  <a:cs typeface="楷体" panose="02010609060101010101" pitchFamily="49" charset="-122"/>
                  <a:sym typeface="+mn-ea"/>
                </a:rPr>
                <a:t>重点</a:t>
              </a:r>
              <a:r>
                <a:rPr lang="en-US" altLang="zh-CN" sz="2900" b="1" dirty="0">
                  <a:solidFill>
                    <a:srgbClr val="FFFF00"/>
                  </a:solidFill>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9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9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矩形 16"/>
            <p:cNvSpPr/>
            <p:nvPr>
              <p:custDataLst>
                <p:tags r:id="rId8"/>
              </p:custDataLst>
            </p:nvPr>
          </p:nvSpPr>
          <p:spPr>
            <a:xfrm>
              <a:off x="1423" y="4882"/>
              <a:ext cx="503" cy="693"/>
            </a:xfrm>
            <a:prstGeom prst="rect">
              <a:avLst/>
            </a:prstGeom>
            <a:grpFill/>
            <a:ln>
              <a:solidFill>
                <a:srgbClr val="5689B4"/>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6" tIns="60957" rIns="121916" bIns="60957" rtlCol="0" anchor="ctr"/>
            <a:lstStyle/>
            <a:p>
              <a:pPr algn="ctr"/>
              <a:endParaRPr kumimoji="1" lang="zh-CN" altLang="en-US" sz="135"/>
            </a:p>
          </p:txBody>
        </p:sp>
        <p:sp>
          <p:nvSpPr>
            <p:cNvPr id="18" name="文本框 17"/>
            <p:cNvSpPr txBox="1"/>
            <p:nvPr>
              <p:custDataLst>
                <p:tags r:id="rId9"/>
              </p:custDataLst>
            </p:nvPr>
          </p:nvSpPr>
          <p:spPr>
            <a:xfrm>
              <a:off x="1395" y="4985"/>
              <a:ext cx="561" cy="409"/>
            </a:xfrm>
            <a:prstGeom prst="rect">
              <a:avLst/>
            </a:prstGeom>
            <a:noFill/>
          </p:spPr>
          <p:txBody>
            <a:bodyPr wrap="square" lIns="121916" tIns="60957" rIns="121916" bIns="60957" rtlCol="0">
              <a:spAutoFit/>
            </a:bodyPr>
            <a:lstStyle/>
            <a:p>
              <a:r>
                <a:rPr kumimoji="1" lang="en-US" altLang="zh-CN" sz="3200" b="1" dirty="0">
                  <a:solidFill>
                    <a:srgbClr val="5689B4"/>
                  </a:solidFill>
                </a:rPr>
                <a:t>3</a:t>
              </a:r>
              <a:endParaRPr kumimoji="1" lang="zh-CN" altLang="en-US" sz="3200" b="1">
                <a:solidFill>
                  <a:srgbClr val="5689B4"/>
                </a:solidFill>
              </a:endParaRPr>
            </a:p>
          </p:txBody>
        </p:sp>
      </p:grpSp>
      <p:grpSp>
        <p:nvGrpSpPr>
          <p:cNvPr id="3" name="组合 2"/>
          <p:cNvGrpSpPr/>
          <p:nvPr>
            <p:custDataLst>
              <p:tags r:id="rId10"/>
            </p:custDataLst>
          </p:nvPr>
        </p:nvGrpSpPr>
        <p:grpSpPr>
          <a:xfrm>
            <a:off x="1190413" y="1353820"/>
            <a:ext cx="10104120" cy="828040"/>
            <a:chOff x="1406" y="1599"/>
            <a:chExt cx="11934" cy="978"/>
          </a:xfrm>
        </p:grpSpPr>
        <p:sp>
          <p:nvSpPr>
            <p:cNvPr id="23" name="矩形 22"/>
            <p:cNvSpPr/>
            <p:nvPr>
              <p:custDataLst>
                <p:tags r:id="rId11"/>
              </p:custDataLst>
            </p:nvPr>
          </p:nvSpPr>
          <p:spPr>
            <a:xfrm>
              <a:off x="2000" y="1842"/>
              <a:ext cx="11340" cy="732"/>
            </a:xfrm>
            <a:prstGeom prst="rect">
              <a:avLst/>
            </a:prstGeom>
            <a:solidFill>
              <a:srgbClr val="0080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6" tIns="60957" rIns="121916" bIns="60957" rtlCol="0" anchor="ctr"/>
            <a:lstStyle/>
            <a:p>
              <a:pPr algn="ctr"/>
              <a:endParaRPr kumimoji="1" lang="zh-CN" altLang="en-US" sz="135"/>
            </a:p>
          </p:txBody>
        </p:sp>
        <p:sp>
          <p:nvSpPr>
            <p:cNvPr id="15" name="矩形 14"/>
            <p:cNvSpPr/>
            <p:nvPr>
              <p:custDataLst>
                <p:tags r:id="rId12"/>
              </p:custDataLst>
            </p:nvPr>
          </p:nvSpPr>
          <p:spPr>
            <a:xfrm>
              <a:off x="1423" y="1862"/>
              <a:ext cx="503" cy="715"/>
            </a:xfrm>
            <a:prstGeom prst="rect">
              <a:avLst/>
            </a:prstGeom>
            <a:grpFill/>
            <a:ln>
              <a:solidFill>
                <a:srgbClr val="0070C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6" tIns="60957" rIns="121916" bIns="60957" rtlCol="0" anchor="ctr"/>
            <a:lstStyle/>
            <a:p>
              <a:pPr algn="ctr"/>
              <a:endParaRPr kumimoji="1" lang="zh-CN" altLang="en-US" sz="135"/>
            </a:p>
          </p:txBody>
        </p:sp>
        <p:sp>
          <p:nvSpPr>
            <p:cNvPr id="16" name="文本框 15"/>
            <p:cNvSpPr txBox="1"/>
            <p:nvPr>
              <p:custDataLst>
                <p:tags r:id="rId13"/>
              </p:custDataLst>
            </p:nvPr>
          </p:nvSpPr>
          <p:spPr>
            <a:xfrm>
              <a:off x="1406" y="1825"/>
              <a:ext cx="537" cy="727"/>
            </a:xfrm>
            <a:prstGeom prst="rect">
              <a:avLst/>
            </a:prstGeom>
            <a:noFill/>
          </p:spPr>
          <p:txBody>
            <a:bodyPr wrap="none" lIns="121916" tIns="60957" rIns="121916" bIns="60957" rtlCol="0">
              <a:spAutoFit/>
            </a:bodyPr>
            <a:lstStyle/>
            <a:p>
              <a:r>
                <a:rPr kumimoji="1" lang="en-US" sz="3200" b="1" dirty="0">
                  <a:solidFill>
                    <a:srgbClr val="0070C0"/>
                  </a:solidFill>
                </a:rPr>
                <a:t>1</a:t>
              </a:r>
              <a:endParaRPr kumimoji="1" lang="en-US" sz="3200" b="1" dirty="0">
                <a:solidFill>
                  <a:srgbClr val="0070C0"/>
                </a:solidFill>
              </a:endParaRPr>
            </a:p>
          </p:txBody>
        </p:sp>
        <p:sp>
          <p:nvSpPr>
            <p:cNvPr id="8" name="文本框 7"/>
            <p:cNvSpPr txBox="1"/>
            <p:nvPr>
              <p:custDataLst>
                <p:tags r:id="rId14"/>
              </p:custDataLst>
            </p:nvPr>
          </p:nvSpPr>
          <p:spPr>
            <a:xfrm>
              <a:off x="2033" y="1599"/>
              <a:ext cx="10785" cy="975"/>
            </a:xfrm>
            <a:prstGeom prst="rect">
              <a:avLst/>
            </a:prstGeom>
            <a:noFill/>
          </p:spPr>
          <p:txBody>
            <a:bodyPr wrap="square" lIns="121916" tIns="95997" rIns="121916" bIns="60957" rtlCol="0">
              <a:spAutoFit/>
            </a:bodyPr>
            <a:lstStyle/>
            <a:p>
              <a:pPr>
                <a:lnSpc>
                  <a:spcPct val="150000"/>
                </a:lnSpc>
                <a:spcBef>
                  <a:spcPts val="1600"/>
                </a:spcBef>
                <a:defRPr/>
              </a:pPr>
              <a:r>
                <a:rPr lang="zh-CN" altLang="en-US" sz="2900" b="1" dirty="0">
                  <a:latin typeface="黑体" panose="02010609060101010101" pitchFamily="49" charset="-122"/>
                  <a:ea typeface="黑体" panose="02010609060101010101" pitchFamily="49" charset="-122"/>
                  <a:sym typeface="+mn-ea"/>
                </a:rPr>
                <a:t>知道国家司法机关体系的构成。</a:t>
              </a:r>
              <a:endParaRPr lang="zh-CN" altLang="en-US" sz="29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out)">
                                      <p:cBhvr>
                                        <p:cTn id="11" dur="2000"/>
                                        <p:tgtEl>
                                          <p:spTgt spid="5"/>
                                        </p:tgtEl>
                                      </p:cBhvr>
                                    </p:animEffect>
                                  </p:childTnLst>
                                </p:cTn>
                              </p:par>
                            </p:childTnLst>
                          </p:cTn>
                        </p:par>
                        <p:par>
                          <p:cTn id="12" fill="hold">
                            <p:stCondLst>
                              <p:cond delay="4000"/>
                            </p:stCondLst>
                            <p:childTnLst>
                              <p:par>
                                <p:cTn id="13" presetID="8" presetClass="entr" presetSubtype="3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out)">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descr="国徽1024"/>
          <p:cNvPicPr>
            <a:picLocks noChangeAspect="1"/>
          </p:cNvPicPr>
          <p:nvPr>
            <p:custDataLst>
              <p:tags r:id="rId1"/>
            </p:custDataLst>
          </p:nvPr>
        </p:nvPicPr>
        <p:blipFill>
          <a:blip r:embed="rId2" cstate="email"/>
          <a:stretch>
            <a:fillRect/>
          </a:stretch>
        </p:blipFill>
        <p:spPr>
          <a:xfrm>
            <a:off x="194946" y="42545"/>
            <a:ext cx="601980" cy="601980"/>
          </a:xfrm>
          <a:prstGeom prst="rect">
            <a:avLst/>
          </a:prstGeom>
          <a:effectLst/>
        </p:spPr>
      </p:pic>
      <p:cxnSp>
        <p:nvCxnSpPr>
          <p:cNvPr id="9" name="直接连接符 8"/>
          <p:cNvCxnSpPr/>
          <p:nvPr>
            <p:custDataLst>
              <p:tags r:id="rId3"/>
            </p:custDataLst>
          </p:nvPr>
        </p:nvCxnSpPr>
        <p:spPr>
          <a:xfrm>
            <a:off x="819149" y="603250"/>
            <a:ext cx="10433051" cy="0"/>
          </a:xfrm>
          <a:prstGeom prst="line">
            <a:avLst/>
          </a:prstGeom>
          <a:ln w="15875">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10" name="矩形 9"/>
          <p:cNvSpPr/>
          <p:nvPr>
            <p:custDataLst>
              <p:tags r:id="rId4"/>
            </p:custDataLst>
          </p:nvPr>
        </p:nvSpPr>
        <p:spPr>
          <a:xfrm>
            <a:off x="819434" y="-38511"/>
            <a:ext cx="2031325" cy="646331"/>
          </a:xfrm>
          <a:prstGeom prst="rect">
            <a:avLst/>
          </a:prstGeom>
          <a:ln>
            <a:noFill/>
          </a:ln>
        </p:spPr>
        <p:txBody>
          <a:bodyPr wrap="none">
            <a:spAutoFit/>
          </a:bodyPr>
          <a:lstStyle/>
          <a:p>
            <a:pPr marL="0" lvl="1" algn="l" defTabSz="457200">
              <a:lnSpc>
                <a:spcPct val="150000"/>
              </a:lnSpc>
            </a:pPr>
            <a:r>
              <a:rPr lang="zh-CN" sz="2400">
                <a:solidFill>
                  <a:srgbClr val="C00000"/>
                </a:solidFill>
                <a:latin typeface="微软雅黑" panose="020B0503020204020204" pitchFamily="34" charset="-122"/>
                <a:ea typeface="微软雅黑" panose="020B0503020204020204" pitchFamily="34" charset="-122"/>
                <a:sym typeface="+mn-ea"/>
              </a:rPr>
              <a:t>四、课堂练习</a:t>
            </a:r>
            <a:endParaRPr sz="2400" dirty="0">
              <a:solidFill>
                <a:srgbClr val="C00000"/>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5"/>
            </p:custDataLst>
          </p:nvPr>
        </p:nvSpPr>
        <p:spPr>
          <a:xfrm>
            <a:off x="774192" y="982693"/>
            <a:ext cx="10643616" cy="3970318"/>
          </a:xfrm>
          <a:prstGeom prst="rect">
            <a:avLst/>
          </a:prstGeom>
          <a:noFill/>
        </p:spPr>
        <p:txBody>
          <a:bodyPr wrap="square">
            <a:spAutoFit/>
          </a:bodyPr>
          <a:lstStyle>
            <a:defPPr>
              <a:defRPr lang="zh-CN"/>
            </a:defPPr>
            <a:lvl1pPr algn="just">
              <a:lnSpc>
                <a:spcPct val="150000"/>
              </a:lnSpc>
              <a:defRPr sz="2800" b="1" kern="100">
                <a:latin typeface="华文楷体" panose="02010600040101010101" charset="-122"/>
                <a:ea typeface="华文楷体" panose="02010600040101010101" charset="-122"/>
                <a:cs typeface="Times New Roman" panose="02020603050405020304" pitchFamily="18" charset="0"/>
              </a:defRPr>
            </a:lvl1pPr>
          </a:lstStyle>
          <a:p>
            <a:r>
              <a:rPr lang="zh-CN" altLang="en-US" kern="1200">
                <a:latin typeface="微软雅黑" panose="020B0503020204020204" pitchFamily="34" charset="-122"/>
                <a:ea typeface="微软雅黑" panose="020B0503020204020204" pitchFamily="34" charset="-122"/>
                <a:cs typeface="微软雅黑" panose="020B0503020204020204" pitchFamily="34" charset="-122"/>
              </a:rPr>
              <a:t>2. 人民法院应依法独立行使审判权，人民检察院应依法独立行使检察权。关于“依法独立行使”，下列说法正确的是（　　）</a:t>
            </a:r>
            <a:endParaRPr lang="zh-CN" altLang="en-US" kern="12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kern="1200">
                <a:latin typeface="微软雅黑" panose="020B0503020204020204" pitchFamily="34" charset="-122"/>
                <a:ea typeface="微软雅黑" panose="020B0503020204020204" pitchFamily="34" charset="-122"/>
                <a:cs typeface="微软雅黑" panose="020B0503020204020204" pitchFamily="34" charset="-122"/>
              </a:rPr>
              <a:t>①这里的“法”就是指宪法              ②无须受其他国家机关的监督</a:t>
            </a:r>
            <a:endParaRPr lang="zh-CN" altLang="en-US" kern="12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kern="1200">
                <a:latin typeface="微软雅黑" panose="020B0503020204020204" pitchFamily="34" charset="-122"/>
                <a:ea typeface="微软雅黑" panose="020B0503020204020204" pitchFamily="34" charset="-122"/>
                <a:cs typeface="微软雅黑" panose="020B0503020204020204" pitchFamily="34" charset="-122"/>
              </a:rPr>
              <a:t>③不受行政机关和个人干涉              ④不需要对人民代表大会负责</a:t>
            </a:r>
            <a:endParaRPr lang="zh-CN" altLang="en-US" kern="12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kern="1200">
                <a:latin typeface="微软雅黑" panose="020B0503020204020204" pitchFamily="34" charset="-122"/>
                <a:ea typeface="微软雅黑" panose="020B0503020204020204" pitchFamily="34" charset="-122"/>
                <a:cs typeface="微软雅黑" panose="020B0503020204020204" pitchFamily="34" charset="-122"/>
              </a:rPr>
              <a:t>⑤为了保护公民的合法权益 </a:t>
            </a:r>
            <a:endParaRPr lang="zh-CN" altLang="en-US" kern="12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kern="1200">
                <a:latin typeface="微软雅黑" panose="020B0503020204020204" pitchFamily="34" charset="-122"/>
                <a:ea typeface="微软雅黑" panose="020B0503020204020204" pitchFamily="34" charset="-122"/>
                <a:cs typeface="微软雅黑" panose="020B0503020204020204" pitchFamily="34" charset="-122"/>
              </a:rPr>
              <a:t>A．①⑤	         B．③⑤	         C．①②④	          D．②③⑤</a:t>
            </a:r>
            <a:endParaRPr lang="zh-CN" altLang="en-US" kern="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custDataLst>
              <p:tags r:id="rId6"/>
            </p:custDataLst>
          </p:nvPr>
        </p:nvSpPr>
        <p:spPr>
          <a:xfrm>
            <a:off x="10794037" y="3633172"/>
            <a:ext cx="624468" cy="1445260"/>
          </a:xfrm>
          <a:prstGeom prst="rect">
            <a:avLst/>
          </a:prstGeom>
          <a:noFill/>
        </p:spPr>
        <p:txBody>
          <a:bodyPr wrap="square" rtlCol="0">
            <a:spAutoFit/>
          </a:bodyPr>
          <a:lstStyle/>
          <a:p>
            <a:pPr algn="ctr"/>
            <a:r>
              <a:rPr lang="en-US" altLang="zh-CN" sz="8800" dirty="0">
                <a:solidFill>
                  <a:srgbClr val="FF0000"/>
                </a:solidFill>
              </a:rPr>
              <a:t>B</a:t>
            </a:r>
            <a:endParaRPr lang="en-US" altLang="zh-CN" sz="8800" dirty="0">
              <a:solidFill>
                <a:srgbClr val="FF0000"/>
              </a:solidFill>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390911" y="782918"/>
            <a:ext cx="11478535" cy="5909310"/>
          </a:xfrm>
          <a:prstGeom prst="rect">
            <a:avLst/>
          </a:prstGeom>
          <a:noFill/>
        </p:spPr>
        <p:txBody>
          <a:bodyPr wrap="square">
            <a:spAutoFit/>
          </a:bodyPr>
          <a:lstStyle>
            <a:defPPr>
              <a:defRPr lang="en-US"/>
            </a:defPPr>
            <a:lvl1pPr>
              <a:defRPr sz="3200">
                <a:ea typeface="思源黑体 CN Normal"/>
              </a:defRPr>
            </a:lvl1pPr>
          </a:lstStyle>
          <a:p>
            <a:pPr>
              <a:lnSpc>
                <a:spcPct val="150000"/>
              </a:lnSpc>
            </a:pPr>
            <a:r>
              <a:rPr lang="en-US" altLang="zh-CN" sz="2800" dirty="0">
                <a:latin typeface="微软雅黑" panose="020B0503020204020204" pitchFamily="34" charset="-122"/>
                <a:ea typeface="微软雅黑" panose="020B0503020204020204" pitchFamily="34" charset="-122"/>
              </a:rPr>
              <a:t>3. </a:t>
            </a:r>
            <a:r>
              <a:rPr lang="zh-CN" altLang="en-US" sz="2800">
                <a:latin typeface="微软雅黑" panose="020B0503020204020204" pitchFamily="34" charset="-122"/>
                <a:ea typeface="微软雅黑" panose="020B0503020204020204" pitchFamily="34" charset="-122"/>
              </a:rPr>
              <a:t>近三年来，我国实施了一系列司法改革：实施登记立案制，有案必立；实施司法责任制，法官检察官对承办案件终身负责；</a:t>
            </a:r>
            <a:r>
              <a:rPr lang="zh-CN" altLang="en-US" sz="2800" smtClean="0">
                <a:latin typeface="微软雅黑" panose="020B0503020204020204" pitchFamily="34" charset="-122"/>
                <a:ea typeface="微软雅黑" panose="020B0503020204020204" pitchFamily="34" charset="-122"/>
              </a:rPr>
              <a:t>立法保护律师</a:t>
            </a:r>
            <a:r>
              <a:rPr lang="zh-CN" altLang="en-US" sz="2800">
                <a:latin typeface="微软雅黑" panose="020B0503020204020204" pitchFamily="34" charset="-122"/>
                <a:ea typeface="微软雅黑" panose="020B0503020204020204" pitchFamily="34" charset="-122"/>
              </a:rPr>
              <a:t>的诉讼权；制定政策防止领导干部插手、干预司法案件。这些司法改革表明  （           </a:t>
            </a:r>
            <a:r>
              <a:rPr lang="zh-CN" altLang="en-US" sz="2800" smtClean="0">
                <a:latin typeface="微软雅黑" panose="020B0503020204020204" pitchFamily="34" charset="-122"/>
                <a:ea typeface="微软雅黑" panose="020B0503020204020204" pitchFamily="34" charset="-122"/>
              </a:rPr>
              <a:t> </a:t>
            </a:r>
            <a:r>
              <a:rPr lang="zh-CN" altLang="en-US" sz="2800">
                <a:latin typeface="微软雅黑" panose="020B0503020204020204" pitchFamily="34" charset="-122"/>
                <a:ea typeface="微软雅黑" panose="020B0503020204020204" pitchFamily="34" charset="-122"/>
              </a:rPr>
              <a:t>）  </a:t>
            </a:r>
            <a:endParaRPr lang="zh-CN" altLang="en-US" sz="2800">
              <a:latin typeface="微软雅黑" panose="020B0503020204020204" pitchFamily="34" charset="-122"/>
              <a:ea typeface="微软雅黑" panose="020B0503020204020204" pitchFamily="34" charset="-122"/>
            </a:endParaRPr>
          </a:p>
          <a:p>
            <a:pPr>
              <a:lnSpc>
                <a:spcPct val="150000"/>
              </a:lnSpc>
            </a:pPr>
            <a:r>
              <a:rPr lang="zh-CN" altLang="en-US" sz="2800">
                <a:latin typeface="微软雅黑" panose="020B0503020204020204" pitchFamily="34" charset="-122"/>
                <a:ea typeface="微软雅黑" panose="020B0503020204020204" pitchFamily="34" charset="-122"/>
              </a:rPr>
              <a:t>①我国切实维护司法公正，不断提高司法公信力</a:t>
            </a:r>
            <a:endParaRPr lang="zh-CN" altLang="en-US" sz="2800">
              <a:latin typeface="微软雅黑" panose="020B0503020204020204" pitchFamily="34" charset="-122"/>
              <a:ea typeface="微软雅黑" panose="020B0503020204020204" pitchFamily="34" charset="-122"/>
            </a:endParaRPr>
          </a:p>
          <a:p>
            <a:pPr>
              <a:lnSpc>
                <a:spcPct val="150000"/>
              </a:lnSpc>
            </a:pPr>
            <a:r>
              <a:rPr lang="zh-CN" altLang="en-US" sz="2800">
                <a:latin typeface="微软雅黑" panose="020B0503020204020204" pitchFamily="34" charset="-122"/>
                <a:ea typeface="微软雅黑" panose="020B0503020204020204" pitchFamily="34" charset="-122"/>
              </a:rPr>
              <a:t>②人民检察院独立行使审判权，不受其他组织和个人的干涉</a:t>
            </a:r>
            <a:endParaRPr lang="zh-CN" altLang="en-US" sz="2800">
              <a:latin typeface="微软雅黑" panose="020B0503020204020204" pitchFamily="34" charset="-122"/>
              <a:ea typeface="微软雅黑" panose="020B0503020204020204" pitchFamily="34" charset="-122"/>
            </a:endParaRPr>
          </a:p>
          <a:p>
            <a:pPr>
              <a:lnSpc>
                <a:spcPct val="150000"/>
              </a:lnSpc>
            </a:pPr>
            <a:r>
              <a:rPr lang="zh-CN" altLang="en-US" sz="2800">
                <a:latin typeface="微软雅黑" panose="020B0503020204020204" pitchFamily="34" charset="-122"/>
                <a:ea typeface="微软雅黑" panose="020B0503020204020204" pitchFamily="34" charset="-122"/>
              </a:rPr>
              <a:t>③公民权益受到侵害时，必须向人民法院提起诉讼</a:t>
            </a:r>
            <a:endParaRPr lang="zh-CN" altLang="en-US" sz="2800">
              <a:latin typeface="微软雅黑" panose="020B0503020204020204" pitchFamily="34" charset="-122"/>
              <a:ea typeface="微软雅黑" panose="020B0503020204020204" pitchFamily="34" charset="-122"/>
            </a:endParaRPr>
          </a:p>
          <a:p>
            <a:pPr>
              <a:lnSpc>
                <a:spcPct val="150000"/>
              </a:lnSpc>
            </a:pPr>
            <a:r>
              <a:rPr lang="zh-CN" altLang="en-US" sz="2800">
                <a:latin typeface="微软雅黑" panose="020B0503020204020204" pitchFamily="34" charset="-122"/>
                <a:ea typeface="微软雅黑" panose="020B0503020204020204" pitchFamily="34" charset="-122"/>
              </a:rPr>
              <a:t>④司法机关依法行使职权，保障公民合法权益，捍卫社会公平正义</a:t>
            </a:r>
            <a:endParaRPr lang="zh-CN" altLang="en-US" sz="2800">
              <a:latin typeface="微软雅黑" panose="020B0503020204020204" pitchFamily="34" charset="-122"/>
              <a:ea typeface="微软雅黑" panose="020B0503020204020204" pitchFamily="34" charset="-122"/>
            </a:endParaRPr>
          </a:p>
          <a:p>
            <a:pPr>
              <a:lnSpc>
                <a:spcPct val="150000"/>
              </a:lnSpc>
            </a:pPr>
            <a:r>
              <a:rPr lang="en-US" altLang="zh-CN" sz="2800" dirty="0">
                <a:latin typeface="微软雅黑" panose="020B0503020204020204" pitchFamily="34" charset="-122"/>
                <a:ea typeface="微软雅黑" panose="020B0503020204020204" pitchFamily="34" charset="-122"/>
              </a:rPr>
              <a:t>A</a:t>
            </a:r>
            <a:r>
              <a:rPr lang="zh-CN" altLang="en-US" sz="2800">
                <a:latin typeface="微软雅黑" panose="020B0503020204020204" pitchFamily="34" charset="-122"/>
                <a:ea typeface="微软雅黑" panose="020B0503020204020204" pitchFamily="34" charset="-122"/>
              </a:rPr>
              <a:t>．①③	</a:t>
            </a:r>
            <a:r>
              <a:rPr lang="en-US" altLang="zh-CN" sz="2800" dirty="0">
                <a:latin typeface="微软雅黑" panose="020B0503020204020204" pitchFamily="34" charset="-122"/>
                <a:ea typeface="微软雅黑" panose="020B0503020204020204" pitchFamily="34" charset="-122"/>
              </a:rPr>
              <a:t>B</a:t>
            </a:r>
            <a:r>
              <a:rPr lang="zh-CN" altLang="en-US" sz="2800">
                <a:latin typeface="微软雅黑" panose="020B0503020204020204" pitchFamily="34" charset="-122"/>
                <a:ea typeface="微软雅黑" panose="020B0503020204020204" pitchFamily="34" charset="-122"/>
              </a:rPr>
              <a:t>．①④	</a:t>
            </a:r>
            <a:r>
              <a:rPr lang="en-US" altLang="zh-CN" sz="2800" dirty="0">
                <a:latin typeface="微软雅黑" panose="020B0503020204020204" pitchFamily="34" charset="-122"/>
                <a:ea typeface="微软雅黑" panose="020B0503020204020204" pitchFamily="34" charset="-122"/>
              </a:rPr>
              <a:t>C</a:t>
            </a:r>
            <a:r>
              <a:rPr lang="zh-CN" altLang="en-US" sz="2800">
                <a:latin typeface="微软雅黑" panose="020B0503020204020204" pitchFamily="34" charset="-122"/>
                <a:ea typeface="微软雅黑" panose="020B0503020204020204" pitchFamily="34" charset="-122"/>
              </a:rPr>
              <a:t>．②③	</a:t>
            </a:r>
            <a:r>
              <a:rPr lang="en-US" altLang="zh-CN" sz="2800" dirty="0">
                <a:latin typeface="微软雅黑" panose="020B0503020204020204" pitchFamily="34" charset="-122"/>
                <a:ea typeface="微软雅黑" panose="020B0503020204020204" pitchFamily="34" charset="-122"/>
              </a:rPr>
              <a:t>D</a:t>
            </a:r>
            <a:r>
              <a:rPr lang="zh-CN" altLang="en-US" sz="2800">
                <a:latin typeface="微软雅黑" panose="020B0503020204020204" pitchFamily="34" charset="-122"/>
                <a:ea typeface="微软雅黑" panose="020B0503020204020204" pitchFamily="34" charset="-122"/>
              </a:rPr>
              <a:t>．②④</a:t>
            </a:r>
            <a:endParaRPr lang="zh-CN" altLang="en-US" sz="2800">
              <a:latin typeface="微软雅黑" panose="020B0503020204020204" pitchFamily="34" charset="-122"/>
              <a:ea typeface="微软雅黑" panose="020B0503020204020204" pitchFamily="34" charset="-122"/>
            </a:endParaRPr>
          </a:p>
        </p:txBody>
      </p:sp>
      <p:sp>
        <p:nvSpPr>
          <p:cNvPr id="8196" name="矩形 4"/>
          <p:cNvSpPr>
            <a:spLocks noChangeArrowheads="1"/>
          </p:cNvSpPr>
          <p:nvPr>
            <p:custDataLst>
              <p:tags r:id="rId2"/>
            </p:custDataLst>
          </p:nvPr>
        </p:nvSpPr>
        <p:spPr bwMode="auto">
          <a:xfrm>
            <a:off x="153073" y="170817"/>
            <a:ext cx="17556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defTabSz="914400" fontAlgn="base">
              <a:spcBef>
                <a:spcPct val="0"/>
              </a:spcBef>
              <a:spcAft>
                <a:spcPct val="0"/>
              </a:spcAft>
              <a:defRPr/>
            </a:pPr>
            <a:r>
              <a:rPr lang="zh-CN" altLang="en-US" sz="2800" b="1">
                <a:solidFill>
                  <a:srgbClr val="BE0000"/>
                </a:solidFill>
                <a:latin typeface="思源黑体 CN Bold" pitchFamily="34" charset="-122"/>
                <a:ea typeface="思源黑体 CN Bold" pitchFamily="34" charset="-122"/>
                <a:sym typeface="Arial" panose="020B0604020202020204" pitchFamily="34" charset="0"/>
              </a:rPr>
              <a:t>课堂练习</a:t>
            </a:r>
            <a:endParaRPr lang="zh-CN" altLang="en-US" sz="2800" b="1">
              <a:solidFill>
                <a:srgbClr val="BE0000"/>
              </a:solidFill>
              <a:latin typeface="思源黑体 CN Bold" pitchFamily="34" charset="-122"/>
              <a:ea typeface="思源黑体 CN Bold" pitchFamily="34" charset="-122"/>
              <a:sym typeface="Arial" panose="020B0604020202020204" pitchFamily="34" charset="0"/>
            </a:endParaRPr>
          </a:p>
        </p:txBody>
      </p:sp>
      <p:sp>
        <p:nvSpPr>
          <p:cNvPr id="6" name="矩形 5"/>
          <p:cNvSpPr/>
          <p:nvPr>
            <p:custDataLst>
              <p:tags r:id="rId3"/>
            </p:custDataLst>
          </p:nvPr>
        </p:nvSpPr>
        <p:spPr>
          <a:xfrm>
            <a:off x="1276537" y="2415503"/>
            <a:ext cx="408305" cy="1322070"/>
          </a:xfrm>
          <a:prstGeom prst="rect">
            <a:avLst/>
          </a:prstGeom>
          <a:noFill/>
          <a:ln>
            <a:noFill/>
          </a:ln>
        </p:spPr>
        <p:txBody>
          <a:bodyPr wrap="square" rtlCol="0" anchor="t">
            <a:spAutoFit/>
            <a:scene3d>
              <a:camera prst="orthographicFront"/>
              <a:lightRig rig="threePt" dir="t"/>
            </a:scene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8000" b="1" i="0"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rPr>
              <a:t>B</a:t>
            </a:r>
            <a:endParaRPr kumimoji="0" lang="en-US" altLang="zh-CN" sz="8000" b="1" i="0"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endParaRPr>
          </a:p>
        </p:txBody>
      </p:sp>
      <p:cxnSp>
        <p:nvCxnSpPr>
          <p:cNvPr id="9" name="直接连接符 8"/>
          <p:cNvCxnSpPr/>
          <p:nvPr>
            <p:custDataLst>
              <p:tags r:id="rId4"/>
            </p:custDataLst>
          </p:nvPr>
        </p:nvCxnSpPr>
        <p:spPr>
          <a:xfrm>
            <a:off x="0" y="694036"/>
            <a:ext cx="12192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8197" name="New picture"/>
          <p:cNvPicPr/>
          <p:nvPr>
            <p:custDataLst>
              <p:tags r:id="rId5"/>
            </p:custDataLst>
          </p:nvPr>
        </p:nvPicPr>
        <p:blipFill>
          <a:blip r:embed="rId6"/>
          <a:stretch>
            <a:fillRect/>
          </a:stretch>
        </p:blipFill>
        <p:spPr>
          <a:xfrm>
            <a:off x="11252201" y="11176000"/>
            <a:ext cx="317500" cy="228600"/>
          </a:xfrm>
          <a:prstGeom prst="cube">
            <a:avLst/>
          </a:prstGeom>
        </p:spPr>
      </p:pic>
      <p:pic>
        <p:nvPicPr>
          <p:cNvPr id="8198" name="New picture"/>
          <p:cNvPicPr/>
          <p:nvPr>
            <p:custDataLst>
              <p:tags r:id="rId7"/>
            </p:custDataLst>
          </p:nvPr>
        </p:nvPicPr>
        <p:blipFill>
          <a:blip r:embed="rId8"/>
          <a:stretch>
            <a:fillRect/>
          </a:stretch>
        </p:blipFill>
        <p:spPr>
          <a:xfrm>
            <a:off x="11137900" y="12509500"/>
            <a:ext cx="330200" cy="241300"/>
          </a:xfrm>
          <a:prstGeom prst="cube">
            <a:avLst/>
          </a:prstGeom>
        </p:spPr>
      </p:pic>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74396" y="593092"/>
            <a:ext cx="9219565" cy="2032635"/>
          </a:xfrm>
          <a:prstGeom prst="rect">
            <a:avLst/>
          </a:prstGeom>
          <a:noFill/>
        </p:spPr>
        <p:txBody>
          <a:bodyPr vert="horz" wrap="square" lIns="0" tIns="0" rIns="0" bIns="0" anchor="t">
            <a:noAutofit/>
          </a:bodyPr>
          <a:lstStyle/>
          <a:p>
            <a:pPr marL="0" indent="0" algn="l" defTabSz="266700" fontAlgn="auto">
              <a:lnSpc>
                <a:spcPct val="150000"/>
              </a:lnSpc>
              <a:spcBef>
                <a:spcPct val="0"/>
              </a:spcBef>
              <a:spcAft>
                <a:spcPct val="0"/>
              </a:spcAft>
              <a:buFontTx/>
              <a:buNone/>
            </a:pPr>
            <a:r>
              <a:rPr lang="en-US" altLang="ko-KR" sz="3600" b="0" strike="noStrike" cap="none" dirty="0" smtClean="0">
                <a:solidFill>
                  <a:srgbClr val="000000"/>
                </a:solidFill>
                <a:latin typeface="黑体" panose="02010609060101010101" pitchFamily="49" charset="-122"/>
                <a:ea typeface="黑体" panose="02010609060101010101" pitchFamily="49" charset="-122"/>
                <a:cs typeface="黑体" panose="02010609060101010101" pitchFamily="49" charset="-122"/>
              </a:rPr>
              <a:t>4. </a:t>
            </a:r>
            <a:r>
              <a:rPr lang="en-US" altLang="ko-KR" sz="3600" b="0" strike="noStrike" cap="none" dirty="0" err="1" smtClean="0">
                <a:solidFill>
                  <a:srgbClr val="000000"/>
                </a:solidFill>
                <a:latin typeface="黑体" panose="02010609060101010101" pitchFamily="49" charset="-122"/>
                <a:ea typeface="黑体" panose="02010609060101010101" pitchFamily="49" charset="-122"/>
                <a:cs typeface="黑体" panose="02010609060101010101" pitchFamily="49" charset="-122"/>
              </a:rPr>
              <a:t>下列能体现我国人民检察院职能的是</a:t>
            </a:r>
            <a:r>
              <a:rPr lang="en-US" altLang="ko-KR" sz="3600" b="0" strike="noStrike" cap="none" dirty="0" smtClean="0">
                <a:solidFill>
                  <a:srgbClr val="000000"/>
                </a:solidFill>
                <a:latin typeface="黑体" panose="02010609060101010101" pitchFamily="49" charset="-122"/>
                <a:ea typeface="黑体" panose="02010609060101010101" pitchFamily="49" charset="-122"/>
                <a:cs typeface="黑体" panose="02010609060101010101" pitchFamily="49" charset="-122"/>
              </a:rPr>
              <a:t>(    )</a:t>
            </a:r>
            <a:endParaRPr lang="ko-KR" altLang="en-US" sz="3600" b="0" strike="noStrike" cap="none" dirty="0" smtClean="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marL="0" indent="0" algn="l" defTabSz="266700" fontAlgn="auto">
              <a:lnSpc>
                <a:spcPct val="150000"/>
              </a:lnSpc>
              <a:spcBef>
                <a:spcPct val="0"/>
              </a:spcBef>
              <a:spcAft>
                <a:spcPct val="0"/>
              </a:spcAft>
              <a:buFontTx/>
              <a:buNone/>
            </a:pPr>
            <a:r>
              <a:rPr lang="en-US" altLang="ko-KR" sz="3600" b="0" strike="noStrike" cap="none" dirty="0" smtClean="0">
                <a:solidFill>
                  <a:srgbClr val="000000"/>
                </a:solidFill>
                <a:latin typeface="黑体" panose="02010609060101010101" pitchFamily="49" charset="-122"/>
                <a:ea typeface="黑体" panose="02010609060101010101" pitchFamily="49" charset="-122"/>
                <a:cs typeface="黑体" panose="02010609060101010101" pitchFamily="49" charset="-122"/>
              </a:rPr>
              <a:t>A. </a:t>
            </a:r>
            <a:r>
              <a:rPr lang="en-US" altLang="ko-KR" sz="3600" b="0" strike="noStrike" cap="none" dirty="0" err="1" smtClean="0">
                <a:solidFill>
                  <a:srgbClr val="000000"/>
                </a:solidFill>
                <a:latin typeface="黑体" panose="02010609060101010101" pitchFamily="49" charset="-122"/>
                <a:ea typeface="黑体" panose="02010609060101010101" pitchFamily="49" charset="-122"/>
                <a:cs typeface="黑体" panose="02010609060101010101" pitchFamily="49" charset="-122"/>
              </a:rPr>
              <a:t>对刑事犯罪行为代表国家提起公诉</a:t>
            </a:r>
            <a:endParaRPr lang="ko-KR" altLang="en-US" sz="3600" b="0" strike="noStrike" cap="none" dirty="0" smtClean="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marL="0" indent="0" algn="l" defTabSz="266700" fontAlgn="auto">
              <a:lnSpc>
                <a:spcPct val="150000"/>
              </a:lnSpc>
              <a:spcBef>
                <a:spcPct val="0"/>
              </a:spcBef>
              <a:spcAft>
                <a:spcPct val="0"/>
              </a:spcAft>
              <a:buFontTx/>
              <a:buNone/>
            </a:pPr>
            <a:r>
              <a:rPr lang="en-US" altLang="ko-KR" sz="3600" b="0" strike="noStrike" cap="none" dirty="0" smtClean="0">
                <a:solidFill>
                  <a:srgbClr val="000000"/>
                </a:solidFill>
                <a:latin typeface="黑体" panose="02010609060101010101" pitchFamily="49" charset="-122"/>
                <a:ea typeface="黑体" panose="02010609060101010101" pitchFamily="49" charset="-122"/>
                <a:cs typeface="黑体" panose="02010609060101010101" pitchFamily="49" charset="-122"/>
              </a:rPr>
              <a:t>B. </a:t>
            </a:r>
            <a:r>
              <a:rPr lang="en-US" altLang="ko-KR" sz="3600" b="0" strike="noStrike" cap="none" dirty="0" err="1" smtClean="0">
                <a:solidFill>
                  <a:srgbClr val="000000"/>
                </a:solidFill>
                <a:latin typeface="黑体" panose="02010609060101010101" pitchFamily="49" charset="-122"/>
                <a:ea typeface="黑体" panose="02010609060101010101" pitchFamily="49" charset="-122"/>
                <a:cs typeface="黑体" panose="02010609060101010101" pitchFamily="49" charset="-122"/>
              </a:rPr>
              <a:t>审理经济纠纷和行政纠纷</a:t>
            </a:r>
            <a:endParaRPr lang="ko-KR" altLang="en-US" sz="3600" b="0" strike="noStrike" cap="none" dirty="0" smtClean="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marL="0" indent="0" algn="l" defTabSz="266700" fontAlgn="auto">
              <a:lnSpc>
                <a:spcPct val="150000"/>
              </a:lnSpc>
              <a:spcBef>
                <a:spcPct val="0"/>
              </a:spcBef>
              <a:spcAft>
                <a:spcPct val="0"/>
              </a:spcAft>
              <a:buFontTx/>
              <a:buNone/>
            </a:pPr>
            <a:r>
              <a:rPr lang="en-US" altLang="ko-KR" sz="3600" b="0" strike="noStrike" cap="none" dirty="0" smtClean="0">
                <a:solidFill>
                  <a:srgbClr val="000000"/>
                </a:solidFill>
                <a:latin typeface="黑体" panose="02010609060101010101" pitchFamily="49" charset="-122"/>
                <a:ea typeface="黑体" panose="02010609060101010101" pitchFamily="49" charset="-122"/>
                <a:cs typeface="黑体" panose="02010609060101010101" pitchFamily="49" charset="-122"/>
              </a:rPr>
              <a:t>C. </a:t>
            </a:r>
            <a:r>
              <a:rPr lang="en-US" altLang="ko-KR" sz="3600" b="0" strike="noStrike" cap="none" dirty="0" err="1" smtClean="0">
                <a:solidFill>
                  <a:srgbClr val="000000"/>
                </a:solidFill>
                <a:latin typeface="黑体" panose="02010609060101010101" pitchFamily="49" charset="-122"/>
                <a:ea typeface="黑体" panose="02010609060101010101" pitchFamily="49" charset="-122"/>
                <a:cs typeface="黑体" panose="02010609060101010101" pitchFamily="49" charset="-122"/>
              </a:rPr>
              <a:t>宣告公诉案件被告人无罪</a:t>
            </a:r>
            <a:endParaRPr lang="ko-KR" altLang="en-US" sz="3600" b="0" strike="noStrike" cap="none" dirty="0" smtClean="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marL="0" indent="0" algn="l" defTabSz="266700" fontAlgn="auto">
              <a:lnSpc>
                <a:spcPct val="150000"/>
              </a:lnSpc>
              <a:spcBef>
                <a:spcPct val="0"/>
              </a:spcBef>
              <a:spcAft>
                <a:spcPct val="0"/>
              </a:spcAft>
              <a:buFontTx/>
              <a:buNone/>
            </a:pPr>
            <a:r>
              <a:rPr lang="en-US" altLang="ko-KR" sz="3600" b="0" strike="noStrike" cap="none" dirty="0" smtClean="0">
                <a:solidFill>
                  <a:srgbClr val="000000"/>
                </a:solidFill>
                <a:latin typeface="黑体" panose="02010609060101010101" pitchFamily="49" charset="-122"/>
                <a:ea typeface="黑体" panose="02010609060101010101" pitchFamily="49" charset="-122"/>
                <a:cs typeface="黑体" panose="02010609060101010101" pitchFamily="49" charset="-122"/>
              </a:rPr>
              <a:t>D. </a:t>
            </a:r>
            <a:r>
              <a:rPr lang="en-US" altLang="ko-KR" sz="3600" b="0" strike="noStrike" cap="none" dirty="0" err="1" smtClean="0">
                <a:solidFill>
                  <a:srgbClr val="000000"/>
                </a:solidFill>
                <a:latin typeface="黑体" panose="02010609060101010101" pitchFamily="49" charset="-122"/>
                <a:ea typeface="黑体" panose="02010609060101010101" pitchFamily="49" charset="-122"/>
                <a:cs typeface="黑体" panose="02010609060101010101" pitchFamily="49" charset="-122"/>
              </a:rPr>
              <a:t>侦查网络金融诈骗活动</a:t>
            </a:r>
            <a:endParaRPr lang="ko-KR" altLang="en-US" sz="3600" b="0" strike="noStrike" cap="none"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p:nvPr>
            <p:custDataLst>
              <p:tags r:id="rId2"/>
            </p:custDataLst>
          </p:nvPr>
        </p:nvSpPr>
        <p:spPr>
          <a:xfrm>
            <a:off x="9234171" y="465457"/>
            <a:ext cx="661035" cy="1862455"/>
          </a:xfrm>
          <a:prstGeom prst="rect">
            <a:avLst/>
          </a:prstGeom>
          <a:noFill/>
          <a:ln w="0">
            <a:noFill/>
          </a:ln>
        </p:spPr>
        <p:txBody>
          <a:bodyPr vert="horz" wrap="square" lIns="89535" tIns="46355" rIns="89535" bIns="46355" anchor="t">
            <a:spAutoFit/>
          </a:bodyPr>
          <a:lstStyle/>
          <a:p>
            <a:pPr marL="0" indent="0" algn="l" defTabSz="508000" fontAlgn="auto">
              <a:lnSpc>
                <a:spcPct val="100000"/>
              </a:lnSpc>
              <a:spcBef>
                <a:spcPct val="0"/>
              </a:spcBef>
              <a:spcAft>
                <a:spcPct val="0"/>
              </a:spcAft>
              <a:buFontTx/>
              <a:buNone/>
            </a:pPr>
            <a:r>
              <a:rPr lang="en-US" altLang="ko-KR" sz="11500" b="1" strike="noStrike" cap="none" smtClean="0">
                <a:solidFill>
                  <a:srgbClr val="FF0000"/>
                </a:solidFill>
                <a:latin typeface="楷体" panose="02010609060101010101" pitchFamily="49" charset="-122"/>
                <a:ea typeface="楷体" panose="02010609060101010101" pitchFamily="49" charset="-122"/>
              </a:rPr>
              <a:t>A</a:t>
            </a:r>
            <a:endParaRPr lang="en-US" altLang="ko-KR" sz="11500" b="1" strike="noStrike" cap="none" smtClean="0">
              <a:solidFill>
                <a:srgbClr val="FF0000"/>
              </a:solidFill>
              <a:latin typeface="楷体" panose="02010609060101010101" pitchFamily="49" charset="-122"/>
              <a:ea typeface="楷体" panose="02010609060101010101" pitchFamily="49"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
                                          </p:val>
                                        </p:tav>
                                        <p:tav tm="100000">
                                          <p:val>
                                            <p:strVal val="#ppt_x"/>
                                          </p:val>
                                        </p:tav>
                                      </p:tavLst>
                                    </p:anim>
                                    <p:anim calcmode="lin" valueType="num">
                                      <p:cBhvr additive="base">
                                        <p:cTn id="8" dur="1000"/>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矩形 1"/>
          <p:cNvSpPr/>
          <p:nvPr>
            <p:custDataLst>
              <p:tags r:id="rId1"/>
            </p:custDataLst>
          </p:nvPr>
        </p:nvSpPr>
        <p:spPr>
          <a:xfrm>
            <a:off x="610236" y="664211"/>
            <a:ext cx="11080115" cy="4853636"/>
          </a:xfrm>
          <a:prstGeom prst="rect">
            <a:avLst/>
          </a:prstGeom>
        </p:spPr>
        <p:txBody>
          <a:bodyPr wrap="square">
            <a:spAutoFit/>
          </a:bodyPr>
          <a:lstStyle/>
          <a:p>
            <a:pPr algn="just" eaLnBrk="1" hangingPunct="1">
              <a:lnSpc>
                <a:spcPct val="130000"/>
              </a:lnSpc>
            </a:pPr>
            <a:r>
              <a:rPr lang="en-US" altLang="zh-CN" sz="3400"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5</a:t>
            </a:r>
            <a:r>
              <a:rPr lang="zh-CN" altLang="en-US" sz="340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.英国哲学家培根说：“一次不公正的审判，其恶果甚至超过十次犯罪。”这句话要求人民法院在司法活动中应　</a:t>
            </a:r>
            <a:endParaRPr lang="zh-CN" altLang="en-US" sz="340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algn="just" eaLnBrk="1" hangingPunct="1">
              <a:lnSpc>
                <a:spcPct val="130000"/>
              </a:lnSpc>
            </a:pPr>
            <a:r>
              <a:rPr lang="zh-CN" altLang="en-US" sz="340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①以事实为根据</a:t>
            </a:r>
            <a:endParaRPr lang="zh-CN" altLang="en-US" sz="340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algn="just" eaLnBrk="1" hangingPunct="1">
              <a:lnSpc>
                <a:spcPct val="130000"/>
              </a:lnSpc>
            </a:pPr>
            <a:r>
              <a:rPr lang="zh-CN" altLang="en-US" sz="340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②依法独立公正行使审判权</a:t>
            </a:r>
            <a:endParaRPr lang="zh-CN" altLang="en-US" sz="340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algn="just" eaLnBrk="1" hangingPunct="1">
              <a:lnSpc>
                <a:spcPct val="130000"/>
              </a:lnSpc>
            </a:pPr>
            <a:r>
              <a:rPr lang="zh-CN" altLang="en-US" sz="340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③以法律为准绳</a:t>
            </a:r>
            <a:endParaRPr lang="zh-CN" altLang="en-US" sz="340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algn="just" eaLnBrk="1" hangingPunct="1">
              <a:lnSpc>
                <a:spcPct val="130000"/>
              </a:lnSpc>
            </a:pPr>
            <a:r>
              <a:rPr lang="zh-CN" altLang="en-US" sz="340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④可考虑国家行政机关建议</a:t>
            </a:r>
            <a:endParaRPr lang="zh-CN" altLang="en-US" sz="340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algn="just" eaLnBrk="1" hangingPunct="1">
              <a:lnSpc>
                <a:spcPct val="130000"/>
              </a:lnSpc>
            </a:pPr>
            <a:r>
              <a:rPr lang="zh-CN" altLang="en-US" sz="340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A．①②③	B．②③④	C．①②④	D．①③</a:t>
            </a:r>
            <a:r>
              <a:rPr lang="zh-CN" altLang="en-US" sz="3400" smtClean="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④</a:t>
            </a:r>
            <a:endParaRPr lang="zh-CN" altLang="en-US" sz="340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p:txBody>
      </p:sp>
      <p:sp>
        <p:nvSpPr>
          <p:cNvPr id="8" name="矩形 7"/>
          <p:cNvSpPr/>
          <p:nvPr>
            <p:custDataLst>
              <p:tags r:id="rId2"/>
            </p:custDataLst>
          </p:nvPr>
        </p:nvSpPr>
        <p:spPr>
          <a:xfrm>
            <a:off x="8393371" y="2302602"/>
            <a:ext cx="748923" cy="110799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US" altLang="zh-CN" sz="6600" b="0" i="0" u="none" strike="noStrike" kern="1200" cap="none" spc="0" normalizeH="0" baseline="0" noProof="0">
                <a:ln w="0"/>
                <a:solidFill>
                  <a:srgbClr val="E53238"/>
                </a:solidFill>
                <a:effectLst>
                  <a:outerShdw blurRad="38100" dist="25400" dir="5400000" algn="ctr" rotWithShape="0">
                    <a:srgbClr val="6E747A">
                      <a:alpha val="43000"/>
                    </a:srgbClr>
                  </a:outerShdw>
                </a:effectLst>
                <a:uLnTx/>
                <a:uFillTx/>
                <a:latin typeface="Arial" panose="020B0604020202020204"/>
                <a:ea typeface="微软雅黑" panose="020B0503020204020204" pitchFamily="34" charset="-122"/>
                <a:cs typeface="+mn-cs"/>
              </a:rPr>
              <a:t>A</a:t>
            </a:r>
            <a:endParaRPr kumimoji="0" lang="zh-CN" altLang="en-US" sz="6600" b="0" i="0" u="none" strike="noStrike" kern="1200" cap="none" spc="0" normalizeH="0" baseline="0" noProof="0">
              <a:ln w="0"/>
              <a:solidFill>
                <a:srgbClr val="E53238"/>
              </a:solidFill>
              <a:effectLst>
                <a:outerShdw blurRad="38100" dist="25400" dir="5400000" algn="ctr" rotWithShape="0">
                  <a:srgbClr val="6E747A">
                    <a:alpha val="43000"/>
                  </a:srgbClr>
                </a:outerShdw>
              </a:effectLst>
              <a:uLnTx/>
              <a:uFillTx/>
              <a:latin typeface="Arial" panose="020B0604020202020204"/>
              <a:ea typeface="微软雅黑" panose="020B0503020204020204" pitchFamily="34" charset="-122"/>
              <a:cs typeface="+mn-cs"/>
            </a:endParaRPr>
          </a:p>
        </p:txBody>
      </p:sp>
      <p:pic>
        <p:nvPicPr>
          <p:cNvPr id="9" name="New picture"/>
          <p:cNvPicPr/>
          <p:nvPr>
            <p:custDataLst>
              <p:tags r:id="rId3"/>
            </p:custDataLst>
          </p:nvPr>
        </p:nvPicPr>
        <p:blipFill>
          <a:blip r:embed="rId4"/>
          <a:stretch>
            <a:fillRect/>
          </a:stretch>
        </p:blipFill>
        <p:spPr>
          <a:xfrm>
            <a:off x="12560301" y="10591800"/>
            <a:ext cx="342900" cy="254000"/>
          </a:xfrm>
          <a:prstGeom prst="cube">
            <a:avLst/>
          </a:prstGeom>
        </p:spPr>
      </p:pic>
      <p:pic>
        <p:nvPicPr>
          <p:cNvPr id="10" name="New picture"/>
          <p:cNvPicPr/>
          <p:nvPr>
            <p:custDataLst>
              <p:tags r:id="rId5"/>
            </p:custDataLst>
          </p:nvPr>
        </p:nvPicPr>
        <p:blipFill>
          <a:blip r:embed="rId6"/>
          <a:stretch>
            <a:fillRect/>
          </a:stretch>
        </p:blipFill>
        <p:spPr>
          <a:xfrm>
            <a:off x="11645901" y="11747500"/>
            <a:ext cx="317500" cy="228600"/>
          </a:xfrm>
          <a:prstGeom prst="cube">
            <a:avLst/>
          </a:prstGeom>
        </p:spPr>
      </p:pic>
      <p:pic>
        <p:nvPicPr>
          <p:cNvPr id="11" name="New picture"/>
          <p:cNvPicPr/>
          <p:nvPr>
            <p:custDataLst>
              <p:tags r:id="rId7"/>
            </p:custDataLst>
          </p:nvPr>
        </p:nvPicPr>
        <p:blipFill>
          <a:blip r:embed="rId8"/>
          <a:stretch>
            <a:fillRect/>
          </a:stretch>
        </p:blipFill>
        <p:spPr>
          <a:xfrm>
            <a:off x="10452100" y="10998200"/>
            <a:ext cx="330200" cy="254000"/>
          </a:xfrm>
          <a:prstGeom prst="cube">
            <a:avLst/>
          </a:prstGeom>
        </p:spPr>
      </p:pic>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2"/>
          <p:cNvSpPr/>
          <p:nvPr>
            <p:custDataLst>
              <p:tags r:id="rId1"/>
            </p:custDataLst>
          </p:nvPr>
        </p:nvSpPr>
        <p:spPr>
          <a:xfrm>
            <a:off x="2341563" y="1628777"/>
            <a:ext cx="7912100" cy="3597275"/>
          </a:xfrm>
          <a:prstGeom prst="rect">
            <a:avLst/>
          </a:prstGeom>
          <a:solidFill>
            <a:schemeClr val="bg1"/>
          </a:solidFill>
          <a:ln w="12700">
            <a:noFill/>
          </a:ln>
          <a:effectLst>
            <a:outerShdw dist="190500" dir="2699999" algn="br" rotWithShape="0">
              <a:srgbClr val="808080">
                <a:alpha val="37999"/>
              </a:srgbClr>
            </a:outerShdw>
          </a:effectLst>
        </p:spPr>
        <p:txBody>
          <a:bodyPr anchor="ctr"/>
          <a:lstStyle/>
          <a:p>
            <a:pPr indent="0" algn="ctr" eaLnBrk="0" hangingPunct="0"/>
            <a:endParaRPr lang="zh-CN" altLang="en-US" sz="135">
              <a:solidFill>
                <a:srgbClr val="FFFFFF"/>
              </a:solidFill>
              <a:latin typeface="Arial" panose="020B0604020202020204" pitchFamily="34" charset="0"/>
              <a:ea typeface="微软雅黑" panose="020B0503020204020204" pitchFamily="34" charset="-122"/>
            </a:endParaRPr>
          </a:p>
        </p:txBody>
      </p:sp>
      <p:sp>
        <p:nvSpPr>
          <p:cNvPr id="10" name="矩形 9"/>
          <p:cNvSpPr/>
          <p:nvPr>
            <p:custDataLst>
              <p:tags r:id="rId2"/>
            </p:custDataLst>
          </p:nvPr>
        </p:nvSpPr>
        <p:spPr>
          <a:xfrm>
            <a:off x="-9525" y="0"/>
            <a:ext cx="12192000" cy="3429000"/>
          </a:xfrm>
          <a:prstGeom prst="rect">
            <a:avLst/>
          </a:prstGeom>
          <a:solidFill>
            <a:srgbClr val="F6E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custDataLst>
              <p:tags r:id="rId3"/>
            </p:custDataLst>
          </p:nvPr>
        </p:nvSpPr>
        <p:spPr>
          <a:xfrm>
            <a:off x="0" y="0"/>
            <a:ext cx="12192000" cy="3429000"/>
          </a:xfrm>
          <a:prstGeom prst="rect">
            <a:avLst/>
          </a:prstGeom>
          <a:solidFill>
            <a:srgbClr val="F6E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lt1"/>
              </a:solidFill>
              <a:effectLst/>
              <a:uLnTx/>
              <a:uFillTx/>
              <a:latin typeface="+mn-lt"/>
              <a:ea typeface="+mn-ea"/>
              <a:cs typeface="+mn-cs"/>
            </a:endParaRPr>
          </a:p>
        </p:txBody>
      </p:sp>
      <p:sp>
        <p:nvSpPr>
          <p:cNvPr id="8" name="图文框 7"/>
          <p:cNvSpPr/>
          <p:nvPr>
            <p:custDataLst>
              <p:tags r:id="rId4"/>
            </p:custDataLst>
          </p:nvPr>
        </p:nvSpPr>
        <p:spPr>
          <a:xfrm>
            <a:off x="9274175" y="4683127"/>
            <a:ext cx="979488" cy="1087439"/>
          </a:xfrm>
          <a:prstGeom prst="frame">
            <a:avLst>
              <a:gd name="adj1" fmla="val 3697"/>
            </a:avLst>
          </a:prstGeom>
          <a:solidFill>
            <a:srgbClr val="F6E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sp>
        <p:nvSpPr>
          <p:cNvPr id="9" name="图文框 8"/>
          <p:cNvSpPr/>
          <p:nvPr>
            <p:custDataLst>
              <p:tags r:id="rId5"/>
            </p:custDataLst>
          </p:nvPr>
        </p:nvSpPr>
        <p:spPr>
          <a:xfrm>
            <a:off x="1938340" y="1087439"/>
            <a:ext cx="2265363" cy="1498600"/>
          </a:xfrm>
          <a:prstGeom prst="frame">
            <a:avLst>
              <a:gd name="adj1" fmla="val 3697"/>
            </a:avLst>
          </a:prstGeom>
          <a:solidFill>
            <a:srgbClr val="ECC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sp>
        <p:nvSpPr>
          <p:cNvPr id="35844" name="矩形 2"/>
          <p:cNvSpPr/>
          <p:nvPr>
            <p:custDataLst>
              <p:tags r:id="rId6"/>
            </p:custDataLst>
          </p:nvPr>
        </p:nvSpPr>
        <p:spPr>
          <a:xfrm>
            <a:off x="2351089" y="1628777"/>
            <a:ext cx="7912100" cy="3597275"/>
          </a:xfrm>
          <a:prstGeom prst="rect">
            <a:avLst/>
          </a:prstGeom>
          <a:solidFill>
            <a:schemeClr val="bg1"/>
          </a:solidFill>
          <a:ln w="12700">
            <a:noFill/>
          </a:ln>
          <a:effectLst>
            <a:outerShdw dist="190500" dir="2699999" algn="br" rotWithShape="0">
              <a:srgbClr val="808080">
                <a:alpha val="37999"/>
              </a:srgbClr>
            </a:outerShdw>
          </a:effectLst>
        </p:spPr>
        <p:txBody>
          <a:bodyPr anchor="ctr"/>
          <a:lstStyle/>
          <a:p>
            <a:pPr indent="0" algn="ctr" eaLnBrk="0" hangingPunct="0"/>
            <a:endParaRPr lang="zh-CN" altLang="en-US" sz="135">
              <a:solidFill>
                <a:srgbClr val="FFFFFF"/>
              </a:solidFill>
              <a:latin typeface="Arial" panose="020B0604020202020204" pitchFamily="34" charset="0"/>
              <a:ea typeface="微软雅黑" panose="020B0503020204020204" pitchFamily="34" charset="-122"/>
            </a:endParaRPr>
          </a:p>
        </p:txBody>
      </p:sp>
      <p:sp>
        <p:nvSpPr>
          <p:cNvPr id="12" name="文本框 11"/>
          <p:cNvSpPr txBox="1"/>
          <p:nvPr>
            <p:custDataLst>
              <p:tags r:id="rId7"/>
            </p:custDataLst>
          </p:nvPr>
        </p:nvSpPr>
        <p:spPr>
          <a:xfrm>
            <a:off x="4552951" y="2170114"/>
            <a:ext cx="3086100" cy="830997"/>
          </a:xfrm>
          <a:prstGeom prst="rect">
            <a:avLst/>
          </a:prstGeom>
          <a:noFill/>
          <a:ln w="9525">
            <a:noFill/>
          </a:ln>
        </p:spPr>
        <p:txBody>
          <a:bodyPr anchor="t">
            <a:spAutoFit/>
          </a:bodyPr>
          <a:lstStyle/>
          <a:p>
            <a:pPr indent="0" algn="ctr" eaLnBrk="0" hangingPunct="0"/>
            <a:r>
              <a:rPr lang="en-US" altLang="zh-CN" sz="4800" b="1" dirty="0">
                <a:solidFill>
                  <a:srgbClr val="171919"/>
                </a:solidFill>
                <a:latin typeface="黑体" panose="02010609060101010101" pitchFamily="49" charset="-122"/>
                <a:ea typeface="黑体" panose="02010609060101010101" pitchFamily="49" charset="-122"/>
              </a:rPr>
              <a:t>Part 01</a:t>
            </a:r>
            <a:endParaRPr lang="zh-CN" altLang="en-US" sz="4800" b="1">
              <a:solidFill>
                <a:srgbClr val="171919"/>
              </a:solidFill>
              <a:latin typeface="黑体" panose="02010609060101010101" pitchFamily="49" charset="-122"/>
              <a:ea typeface="黑体" panose="02010609060101010101" pitchFamily="49" charset="-122"/>
            </a:endParaRPr>
          </a:p>
        </p:txBody>
      </p:sp>
      <p:sp>
        <p:nvSpPr>
          <p:cNvPr id="13" name="文本框 12"/>
          <p:cNvSpPr txBox="1"/>
          <p:nvPr>
            <p:custDataLst>
              <p:tags r:id="rId8"/>
            </p:custDataLst>
          </p:nvPr>
        </p:nvSpPr>
        <p:spPr bwMode="auto">
          <a:xfrm>
            <a:off x="2238895" y="3638253"/>
            <a:ext cx="8136904" cy="912495"/>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5335" dirty="0">
                <a:solidFill>
                  <a:schemeClr val="tx1"/>
                </a:solidFill>
                <a:sym typeface="+mn-ea"/>
              </a:rPr>
              <a:t>一、人民法院</a:t>
            </a:r>
            <a:endParaRPr kumimoji="0" lang="zh-CN" altLang="en-US" sz="5335" i="0" u="none" strike="noStrike" kern="1200" cap="none" spc="30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Segoe UI Light" panose="020B0502040204020203" pitchFamily="34" charset="0"/>
              <a:sym typeface="+mn-ea"/>
            </a:endParaRPr>
          </a:p>
        </p:txBody>
      </p:sp>
      <p:sp>
        <p:nvSpPr>
          <p:cNvPr id="15" name="图文框 14"/>
          <p:cNvSpPr/>
          <p:nvPr>
            <p:custDataLst>
              <p:tags r:id="rId9"/>
            </p:custDataLst>
          </p:nvPr>
        </p:nvSpPr>
        <p:spPr>
          <a:xfrm>
            <a:off x="10550526" y="5514977"/>
            <a:ext cx="503239" cy="511175"/>
          </a:xfrm>
          <a:prstGeom prst="frame">
            <a:avLst>
              <a:gd name="adj1" fmla="val 13433"/>
            </a:avLst>
          </a:prstGeom>
          <a:solidFill>
            <a:srgbClr val="F6E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sp>
        <p:nvSpPr>
          <p:cNvPr id="16" name="图文框 15"/>
          <p:cNvSpPr/>
          <p:nvPr>
            <p:custDataLst>
              <p:tags r:id="rId10"/>
            </p:custDataLst>
          </p:nvPr>
        </p:nvSpPr>
        <p:spPr>
          <a:xfrm>
            <a:off x="3378202" y="641351"/>
            <a:ext cx="1174751" cy="774700"/>
          </a:xfrm>
          <a:prstGeom prst="frame">
            <a:avLst>
              <a:gd name="adj1" fmla="val 7594"/>
            </a:avLst>
          </a:prstGeom>
          <a:solidFill>
            <a:srgbClr val="ECC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844"/>
                                        </p:tgtEl>
                                        <p:attrNameLst>
                                          <p:attrName>style.visibility</p:attrName>
                                        </p:attrNameLst>
                                      </p:cBhvr>
                                      <p:to>
                                        <p:strVal val="visible"/>
                                      </p:to>
                                    </p:set>
                                    <p:animEffect transition="in" filter="wipe(left)">
                                      <p:cBhvr>
                                        <p:cTn id="10" dur="500"/>
                                        <p:tgtEl>
                                          <p:spTgt spid="3584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12" presetClass="entr" presetSubtype="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ppt_y</p:attrName>
                                        </p:attrNameLst>
                                      </p:cBhvr>
                                      <p:tavLst>
                                        <p:tav tm="0">
                                          <p:val>
                                            <p:strVal val="#ppt_y-#ppt_h*1.125000"/>
                                          </p:val>
                                        </p:tav>
                                        <p:tav tm="100000">
                                          <p:val>
                                            <p:strVal val="#ppt_y"/>
                                          </p:val>
                                        </p:tav>
                                      </p:tavLst>
                                    </p:anim>
                                    <p:animEffect transition="in" filter="wipe(down)">
                                      <p:cBhvr>
                                        <p:cTn id="17" dur="500"/>
                                        <p:tgtEl>
                                          <p:spTgt spid="13"/>
                                        </p:tgtEl>
                                      </p:cBhvr>
                                    </p:animEffect>
                                  </p:childTnLst>
                                </p:cTn>
                              </p:par>
                              <p:par>
                                <p:cTn id="18" presetID="42"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2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2" grpId="0" animBg="1"/>
      <p:bldP spid="35844"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图片 19465" descr="7acb0a46f21fbe092fd0084568600c338644add1"/>
          <p:cNvPicPr>
            <a:picLocks noChangeAspect="1"/>
          </p:cNvPicPr>
          <p:nvPr>
            <p:custDataLst>
              <p:tags r:id="rId1"/>
            </p:custDataLst>
          </p:nvPr>
        </p:nvPicPr>
        <p:blipFill>
          <a:blip r:embed="rId2"/>
          <a:stretch>
            <a:fillRect/>
          </a:stretch>
        </p:blipFill>
        <p:spPr>
          <a:xfrm>
            <a:off x="832062" y="2055921"/>
            <a:ext cx="2849245" cy="3792855"/>
          </a:xfrm>
          <a:prstGeom prst="rect">
            <a:avLst/>
          </a:prstGeom>
          <a:noFill/>
          <a:ln w="9525">
            <a:noFill/>
          </a:ln>
        </p:spPr>
      </p:pic>
      <p:grpSp>
        <p:nvGrpSpPr>
          <p:cNvPr id="9" name="组合 8"/>
          <p:cNvGrpSpPr/>
          <p:nvPr>
            <p:custDataLst>
              <p:tags r:id="rId3"/>
            </p:custDataLst>
          </p:nvPr>
        </p:nvGrpSpPr>
        <p:grpSpPr>
          <a:xfrm>
            <a:off x="633309" y="795021"/>
            <a:ext cx="3890433" cy="719667"/>
            <a:chOff x="748" y="939"/>
            <a:chExt cx="4595" cy="850"/>
          </a:xfrm>
        </p:grpSpPr>
        <p:sp>
          <p:nvSpPr>
            <p:cNvPr id="7" name="圆角矩形 6"/>
            <p:cNvSpPr/>
            <p:nvPr>
              <p:custDataLst>
                <p:tags r:id="rId4"/>
              </p:custDataLst>
            </p:nvPr>
          </p:nvSpPr>
          <p:spPr>
            <a:xfrm>
              <a:off x="1117" y="995"/>
              <a:ext cx="4050" cy="794"/>
            </a:xfrm>
            <a:prstGeom prst="roundRect">
              <a:avLst/>
            </a:prstGeom>
            <a:solidFill>
              <a:srgbClr val="2E75B6"/>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ea"/>
                <a:ea typeface="+mj-ea"/>
              </a:endParaRPr>
            </a:p>
          </p:txBody>
        </p:sp>
        <p:sp>
          <p:nvSpPr>
            <p:cNvPr id="8" name="椭圆 7"/>
            <p:cNvSpPr/>
            <p:nvPr>
              <p:custDataLst>
                <p:tags r:id="rId5"/>
              </p:custDataLst>
            </p:nvPr>
          </p:nvSpPr>
          <p:spPr>
            <a:xfrm>
              <a:off x="748" y="939"/>
              <a:ext cx="772" cy="829"/>
            </a:xfrm>
            <a:prstGeom prst="ellipse">
              <a:avLst/>
            </a:prstGeom>
            <a:solidFill>
              <a:srgbClr val="2E75B6"/>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ea"/>
                <a:ea typeface="+mj-ea"/>
              </a:endParaRPr>
            </a:p>
          </p:txBody>
        </p:sp>
        <p:sp>
          <p:nvSpPr>
            <p:cNvPr id="10" name="文本框 9"/>
            <p:cNvSpPr txBox="1"/>
            <p:nvPr>
              <p:custDataLst>
                <p:tags r:id="rId6"/>
              </p:custDataLst>
            </p:nvPr>
          </p:nvSpPr>
          <p:spPr>
            <a:xfrm>
              <a:off x="820" y="981"/>
              <a:ext cx="700" cy="787"/>
            </a:xfrm>
            <a:prstGeom prst="rect">
              <a:avLst/>
            </a:prstGeom>
            <a:noFill/>
          </p:spPr>
          <p:txBody>
            <a:bodyPr wrap="square" rtlCol="0">
              <a:spAutoFit/>
            </a:bodyPr>
            <a:lstStyle/>
            <a:p>
              <a:pPr algn="l"/>
              <a:r>
                <a:rPr lang="en-US" altLang="zh-CN" sz="3735" b="1" dirty="0">
                  <a:solidFill>
                    <a:schemeClr val="bg1"/>
                  </a:solidFill>
                  <a:effectLst>
                    <a:outerShdw blurRad="38100" dist="38100" dir="2700000" algn="tl">
                      <a:srgbClr val="000000">
                        <a:alpha val="43137"/>
                      </a:srgbClr>
                    </a:outerShdw>
                  </a:effectLst>
                  <a:latin typeface="+mj-ea"/>
                  <a:ea typeface="+mj-ea"/>
                  <a:cs typeface="微软雅黑" panose="020B0503020204020204" pitchFamily="34" charset="-122"/>
                  <a:sym typeface="+mn-ea"/>
                </a:rPr>
                <a:t>1</a:t>
              </a:r>
              <a:endParaRPr lang="en-US" altLang="zh-CN" sz="3735" b="1" dirty="0">
                <a:solidFill>
                  <a:schemeClr val="bg1"/>
                </a:solidFill>
                <a:effectLst>
                  <a:outerShdw blurRad="38100" dist="38100" dir="2700000" algn="tl">
                    <a:srgbClr val="000000">
                      <a:alpha val="43137"/>
                    </a:srgbClr>
                  </a:outerShdw>
                </a:effectLst>
                <a:latin typeface="+mj-ea"/>
                <a:ea typeface="+mj-ea"/>
                <a:cs typeface="微软雅黑" panose="020B0503020204020204" pitchFamily="34" charset="-122"/>
                <a:sym typeface="+mn-ea"/>
              </a:endParaRPr>
            </a:p>
          </p:txBody>
        </p:sp>
        <p:sp>
          <p:nvSpPr>
            <p:cNvPr id="5" name="文本框 4"/>
            <p:cNvSpPr txBox="1"/>
            <p:nvPr>
              <p:custDataLst>
                <p:tags r:id="rId7"/>
              </p:custDataLst>
            </p:nvPr>
          </p:nvSpPr>
          <p:spPr>
            <a:xfrm>
              <a:off x="1629" y="1078"/>
              <a:ext cx="3714" cy="593"/>
            </a:xfrm>
            <a:prstGeom prst="rect">
              <a:avLst/>
            </a:prstGeom>
            <a:noFill/>
          </p:spPr>
          <p:txBody>
            <a:bodyPr wrap="square" rtlCol="0">
              <a:spAutoFit/>
            </a:bodyPr>
            <a:lstStyle/>
            <a:p>
              <a:pPr algn="l"/>
              <a:r>
                <a:rPr lang="zh-CN" altLang="en-US" sz="2665" b="1" dirty="0">
                  <a:solidFill>
                    <a:schemeClr val="bg1"/>
                  </a:solidFill>
                  <a:effectLst>
                    <a:outerShdw blurRad="38100" dist="38100" dir="2700000" algn="tl">
                      <a:srgbClr val="000000">
                        <a:alpha val="43137"/>
                      </a:srgbClr>
                    </a:outerShdw>
                  </a:effectLst>
                  <a:latin typeface="+mj-ea"/>
                  <a:ea typeface="+mj-ea"/>
                  <a:cs typeface="微软雅黑" panose="020B0503020204020204" pitchFamily="34" charset="-122"/>
                  <a:sym typeface="+mn-ea"/>
                </a:rPr>
                <a:t>人民法院的性质</a:t>
              </a:r>
              <a:endParaRPr lang="zh-CN" altLang="en-US" sz="2665" b="1" dirty="0">
                <a:solidFill>
                  <a:schemeClr val="bg1"/>
                </a:solidFill>
                <a:effectLst>
                  <a:outerShdw blurRad="38100" dist="38100" dir="2700000" algn="tl">
                    <a:srgbClr val="000000">
                      <a:alpha val="43137"/>
                    </a:srgbClr>
                  </a:outerShdw>
                </a:effectLst>
                <a:latin typeface="+mj-ea"/>
                <a:ea typeface="+mj-ea"/>
                <a:cs typeface="微软雅黑" panose="020B0503020204020204" pitchFamily="34" charset="-122"/>
                <a:sym typeface="+mn-ea"/>
              </a:endParaRPr>
            </a:p>
          </p:txBody>
        </p:sp>
      </p:grpSp>
      <p:pic>
        <p:nvPicPr>
          <p:cNvPr id="12" name="图片 11" descr="法院标志"/>
          <p:cNvPicPr>
            <a:picLocks noChangeAspect="1"/>
          </p:cNvPicPr>
          <p:nvPr>
            <p:custDataLst>
              <p:tags r:id="rId8"/>
            </p:custDataLst>
          </p:nvPr>
        </p:nvPicPr>
        <p:blipFill>
          <a:blip r:embed="rId9"/>
          <a:stretch>
            <a:fillRect/>
          </a:stretch>
        </p:blipFill>
        <p:spPr>
          <a:xfrm>
            <a:off x="5969001" y="1358900"/>
            <a:ext cx="3636433" cy="3129280"/>
          </a:xfrm>
          <a:prstGeom prst="rect">
            <a:avLst/>
          </a:prstGeom>
        </p:spPr>
      </p:pic>
      <p:sp>
        <p:nvSpPr>
          <p:cNvPr id="13" name="文本框 12"/>
          <p:cNvSpPr txBox="1"/>
          <p:nvPr>
            <p:custDataLst>
              <p:tags r:id="rId10"/>
            </p:custDataLst>
          </p:nvPr>
        </p:nvSpPr>
        <p:spPr>
          <a:xfrm>
            <a:off x="4090248" y="4772662"/>
            <a:ext cx="7506547" cy="1210945"/>
          </a:xfrm>
          <a:prstGeom prst="rect">
            <a:avLst/>
          </a:prstGeom>
          <a:noFill/>
        </p:spPr>
        <p:txBody>
          <a:bodyPr wrap="square" lIns="91440" tIns="45720" rIns="91440" bIns="45720" rtlCol="0">
            <a:spAutoFit/>
            <a:scene3d>
              <a:camera prst="orthographicFront"/>
              <a:lightRig rig="threePt" dir="t"/>
            </a:scene3d>
          </a:bodyPr>
          <a:lstStyle/>
          <a:p>
            <a:pPr>
              <a:lnSpc>
                <a:spcPct val="130000"/>
              </a:lnSpc>
            </a:pPr>
            <a:r>
              <a:rPr lang="zh-CN" altLang="en-US" sz="24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sym typeface="微软雅黑" panose="020B0503020204020204" pitchFamily="34" charset="-122"/>
              </a:rPr>
              <a:t>我国宪法规定：“中华人民共和国人民法院是国家的</a:t>
            </a:r>
            <a:r>
              <a:rPr lang="zh-CN" altLang="en-US" sz="32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sym typeface="微软雅黑" panose="020B0503020204020204" pitchFamily="34" charset="-122"/>
              </a:rPr>
              <a:t>审判机关</a:t>
            </a:r>
            <a:r>
              <a:rPr lang="zh-CN" altLang="en-US" sz="24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4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p:cTn id="7" dur="1000" fill="hold"/>
                                        <p:tgtEl>
                                          <p:spTgt spid="18437"/>
                                        </p:tgtEl>
                                        <p:attrNameLst>
                                          <p:attrName>ppt_w</p:attrName>
                                        </p:attrNameLst>
                                      </p:cBhvr>
                                      <p:tavLst>
                                        <p:tav tm="0">
                                          <p:val>
                                            <p:fltVal val="0"/>
                                          </p:val>
                                        </p:tav>
                                        <p:tav tm="100000">
                                          <p:val>
                                            <p:strVal val="#ppt_w"/>
                                          </p:val>
                                        </p:tav>
                                      </p:tavLst>
                                    </p:anim>
                                    <p:anim calcmode="lin" valueType="num">
                                      <p:cBhvr>
                                        <p:cTn id="8" dur="1000" fill="hold"/>
                                        <p:tgtEl>
                                          <p:spTgt spid="18437"/>
                                        </p:tgtEl>
                                        <p:attrNameLst>
                                          <p:attrName>ppt_h</p:attrName>
                                        </p:attrNameLst>
                                      </p:cBhvr>
                                      <p:tavLst>
                                        <p:tav tm="0">
                                          <p:val>
                                            <p:fltVal val="0"/>
                                          </p:val>
                                        </p:tav>
                                        <p:tav tm="100000">
                                          <p:val>
                                            <p:strVal val="#ppt_h"/>
                                          </p:val>
                                        </p:tav>
                                      </p:tavLst>
                                    </p:anim>
                                    <p:anim calcmode="lin" valueType="num">
                                      <p:cBhvr>
                                        <p:cTn id="9" dur="1000" fill="hold"/>
                                        <p:tgtEl>
                                          <p:spTgt spid="18437"/>
                                        </p:tgtEl>
                                        <p:attrNameLst>
                                          <p:attrName>style.rotation</p:attrName>
                                        </p:attrNameLst>
                                      </p:cBhvr>
                                      <p:tavLst>
                                        <p:tav tm="0">
                                          <p:val>
                                            <p:fltVal val="90"/>
                                          </p:val>
                                        </p:tav>
                                        <p:tav tm="100000">
                                          <p:val>
                                            <p:fltVal val="0"/>
                                          </p:val>
                                        </p:tav>
                                      </p:tavLst>
                                    </p:anim>
                                    <p:animEffect transition="in" filter="fade">
                                      <p:cBhvr>
                                        <p:cTn id="10" dur="1000"/>
                                        <p:tgtEl>
                                          <p:spTgt spid="18437"/>
                                        </p:tgtEl>
                                      </p:cBhvr>
                                    </p:animEffect>
                                  </p:childTnLst>
                                </p:cTn>
                              </p:par>
                              <p:par>
                                <p:cTn id="11" presetID="31" presetClass="entr"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633307" y="795021"/>
            <a:ext cx="4261228" cy="719667"/>
            <a:chOff x="748" y="939"/>
            <a:chExt cx="4690" cy="850"/>
          </a:xfrm>
        </p:grpSpPr>
        <p:sp>
          <p:nvSpPr>
            <p:cNvPr id="7" name="圆角矩形 6"/>
            <p:cNvSpPr/>
            <p:nvPr>
              <p:custDataLst>
                <p:tags r:id="rId2"/>
              </p:custDataLst>
            </p:nvPr>
          </p:nvSpPr>
          <p:spPr>
            <a:xfrm>
              <a:off x="1117" y="995"/>
              <a:ext cx="4159" cy="794"/>
            </a:xfrm>
            <a:prstGeom prst="roundRect">
              <a:avLst/>
            </a:prstGeom>
            <a:solidFill>
              <a:srgbClr val="2E75B6"/>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ea"/>
                <a:ea typeface="+mj-ea"/>
              </a:endParaRPr>
            </a:p>
          </p:txBody>
        </p:sp>
        <p:sp>
          <p:nvSpPr>
            <p:cNvPr id="8" name="椭圆 7"/>
            <p:cNvSpPr/>
            <p:nvPr>
              <p:custDataLst>
                <p:tags r:id="rId3"/>
              </p:custDataLst>
            </p:nvPr>
          </p:nvSpPr>
          <p:spPr>
            <a:xfrm>
              <a:off x="748" y="939"/>
              <a:ext cx="772" cy="829"/>
            </a:xfrm>
            <a:prstGeom prst="ellipse">
              <a:avLst/>
            </a:prstGeom>
            <a:solidFill>
              <a:srgbClr val="2E75B6"/>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ea"/>
                <a:ea typeface="+mj-ea"/>
              </a:endParaRPr>
            </a:p>
          </p:txBody>
        </p:sp>
        <p:sp>
          <p:nvSpPr>
            <p:cNvPr id="10" name="文本框 9"/>
            <p:cNvSpPr txBox="1"/>
            <p:nvPr>
              <p:custDataLst>
                <p:tags r:id="rId4"/>
              </p:custDataLst>
            </p:nvPr>
          </p:nvSpPr>
          <p:spPr>
            <a:xfrm>
              <a:off x="820" y="981"/>
              <a:ext cx="700" cy="787"/>
            </a:xfrm>
            <a:prstGeom prst="rect">
              <a:avLst/>
            </a:prstGeom>
            <a:noFill/>
          </p:spPr>
          <p:txBody>
            <a:bodyPr wrap="square" rtlCol="0">
              <a:spAutoFit/>
            </a:bodyPr>
            <a:lstStyle/>
            <a:p>
              <a:pPr algn="l"/>
              <a:r>
                <a:rPr lang="en-US" altLang="zh-CN" sz="3735" b="1" dirty="0">
                  <a:solidFill>
                    <a:schemeClr val="bg1"/>
                  </a:solidFill>
                  <a:effectLst>
                    <a:outerShdw blurRad="38100" dist="38100" dir="2700000" algn="tl">
                      <a:srgbClr val="000000">
                        <a:alpha val="43137"/>
                      </a:srgbClr>
                    </a:outerShdw>
                  </a:effectLst>
                  <a:latin typeface="+mj-ea"/>
                  <a:ea typeface="+mj-ea"/>
                  <a:cs typeface="微软雅黑" panose="020B0503020204020204" pitchFamily="34" charset="-122"/>
                  <a:sym typeface="+mn-ea"/>
                </a:rPr>
                <a:t>2</a:t>
              </a:r>
              <a:endParaRPr lang="en-US" altLang="zh-CN" sz="3735" b="1" dirty="0">
                <a:solidFill>
                  <a:schemeClr val="bg1"/>
                </a:solidFill>
                <a:effectLst>
                  <a:outerShdw blurRad="38100" dist="38100" dir="2700000" algn="tl">
                    <a:srgbClr val="000000">
                      <a:alpha val="43137"/>
                    </a:srgbClr>
                  </a:outerShdw>
                </a:effectLst>
                <a:latin typeface="+mj-ea"/>
                <a:ea typeface="+mj-ea"/>
                <a:cs typeface="微软雅黑" panose="020B0503020204020204" pitchFamily="34" charset="-122"/>
                <a:sym typeface="+mn-ea"/>
              </a:endParaRPr>
            </a:p>
          </p:txBody>
        </p:sp>
        <p:sp>
          <p:nvSpPr>
            <p:cNvPr id="5" name="文本框 4"/>
            <p:cNvSpPr txBox="1"/>
            <p:nvPr>
              <p:custDataLst>
                <p:tags r:id="rId5"/>
              </p:custDataLst>
            </p:nvPr>
          </p:nvSpPr>
          <p:spPr>
            <a:xfrm>
              <a:off x="1629" y="1078"/>
              <a:ext cx="3809" cy="593"/>
            </a:xfrm>
            <a:prstGeom prst="rect">
              <a:avLst/>
            </a:prstGeom>
            <a:noFill/>
          </p:spPr>
          <p:txBody>
            <a:bodyPr wrap="square" rtlCol="0">
              <a:spAutoFit/>
            </a:bodyPr>
            <a:lstStyle/>
            <a:p>
              <a:pPr algn="l"/>
              <a:r>
                <a:rPr lang="zh-CN" altLang="en-US" sz="2665" b="1" dirty="0">
                  <a:solidFill>
                    <a:schemeClr val="bg1"/>
                  </a:solidFill>
                  <a:effectLst>
                    <a:outerShdw blurRad="38100" dist="38100" dir="2700000" algn="tl">
                      <a:srgbClr val="000000">
                        <a:alpha val="43137"/>
                      </a:srgbClr>
                    </a:outerShdw>
                  </a:effectLst>
                  <a:latin typeface="+mj-ea"/>
                  <a:ea typeface="+mj-ea"/>
                  <a:cs typeface="微软雅黑" panose="020B0503020204020204" pitchFamily="34" charset="-122"/>
                  <a:sym typeface="+mn-ea"/>
                </a:rPr>
                <a:t>人民法院的组织体系</a:t>
              </a:r>
              <a:endParaRPr lang="zh-CN" altLang="en-US" sz="2665" b="1" dirty="0">
                <a:solidFill>
                  <a:schemeClr val="bg1"/>
                </a:solidFill>
                <a:effectLst>
                  <a:outerShdw blurRad="38100" dist="38100" dir="2700000" algn="tl">
                    <a:srgbClr val="000000">
                      <a:alpha val="43137"/>
                    </a:srgbClr>
                  </a:outerShdw>
                </a:effectLst>
                <a:latin typeface="+mj-ea"/>
                <a:ea typeface="+mj-ea"/>
                <a:cs typeface="微软雅黑" panose="020B0503020204020204" pitchFamily="34" charset="-122"/>
                <a:sym typeface="+mn-ea"/>
              </a:endParaRPr>
            </a:p>
          </p:txBody>
        </p:sp>
      </p:grpSp>
      <p:grpSp>
        <p:nvGrpSpPr>
          <p:cNvPr id="2" name="组合 1"/>
          <p:cNvGrpSpPr/>
          <p:nvPr>
            <p:custDataLst>
              <p:tags r:id="rId6"/>
            </p:custDataLst>
          </p:nvPr>
        </p:nvGrpSpPr>
        <p:grpSpPr>
          <a:xfrm>
            <a:off x="2161540" y="1995595"/>
            <a:ext cx="8927253" cy="4270587"/>
            <a:chOff x="2553" y="2357"/>
            <a:chExt cx="10544" cy="5044"/>
          </a:xfrm>
        </p:grpSpPr>
        <p:grpSp>
          <p:nvGrpSpPr>
            <p:cNvPr id="3" name="组合 2"/>
            <p:cNvGrpSpPr/>
            <p:nvPr>
              <p:custDataLst>
                <p:tags r:id="rId7"/>
              </p:custDataLst>
            </p:nvPr>
          </p:nvGrpSpPr>
          <p:grpSpPr>
            <a:xfrm>
              <a:off x="2553" y="2357"/>
              <a:ext cx="10544" cy="5044"/>
              <a:chOff x="2395" y="1317"/>
              <a:chExt cx="10919" cy="5763"/>
            </a:xfrm>
          </p:grpSpPr>
          <p:sp>
            <p:nvSpPr>
              <p:cNvPr id="1048806" name="MH_SubTitle_3"/>
              <p:cNvSpPr/>
              <p:nvPr>
                <p:custDataLst>
                  <p:tags r:id="rId8"/>
                </p:custDataLst>
              </p:nvPr>
            </p:nvSpPr>
            <p:spPr>
              <a:xfrm>
                <a:off x="2395" y="2344"/>
                <a:ext cx="1524" cy="3480"/>
              </a:xfrm>
              <a:prstGeom prst="verticalScroll">
                <a:avLst>
                  <a:gd name="adj" fmla="val 12500"/>
                </a:avLst>
              </a:prstGeom>
              <a:solidFill>
                <a:schemeClr val="accent4">
                  <a:lumMod val="40000"/>
                  <a:lumOff val="60000"/>
                </a:schemeClr>
              </a:solidFill>
              <a:ln w="9525">
                <a:noFill/>
              </a:ln>
            </p:spPr>
            <p:txBody>
              <a:bodyPr lIns="20248" tIns="20248" rIns="20248" bIns="20248" anchor="ctr"/>
              <a:lstStyle/>
              <a:p>
                <a:pPr algn="ctr"/>
                <a:r>
                  <a:rPr lang="zh-CN" altLang="en-US" sz="3600" b="1">
                    <a:latin typeface="楷体" panose="02010609060101010101" pitchFamily="49" charset="-122"/>
                    <a:ea typeface="楷体" panose="02010609060101010101" pitchFamily="49" charset="-122"/>
                  </a:rPr>
                  <a:t>人民法院</a:t>
                </a:r>
                <a:endParaRPr lang="zh-CN" altLang="en-US" sz="3600" b="1">
                  <a:latin typeface="楷体" panose="02010609060101010101" pitchFamily="49" charset="-122"/>
                  <a:ea typeface="楷体" panose="02010609060101010101" pitchFamily="49" charset="-122"/>
                </a:endParaRPr>
              </a:p>
            </p:txBody>
          </p:sp>
          <p:sp>
            <p:nvSpPr>
              <p:cNvPr id="1048809" name="左大括号 1"/>
              <p:cNvSpPr/>
              <p:nvPr>
                <p:custDataLst>
                  <p:tags r:id="rId9"/>
                </p:custDataLst>
              </p:nvPr>
            </p:nvSpPr>
            <p:spPr>
              <a:xfrm>
                <a:off x="4013" y="1883"/>
                <a:ext cx="771" cy="4335"/>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 b="0" i="0" u="none" strike="noStrike" kern="1200" cap="none" spc="0" normalizeH="0" baseline="0" noProof="1">
                  <a:ln>
                    <a:noFill/>
                  </a:ln>
                  <a:solidFill>
                    <a:schemeClr val="tx1"/>
                  </a:solidFill>
                  <a:effectLst/>
                  <a:uLnTx/>
                  <a:uFillTx/>
                  <a:latin typeface="+mn-lt"/>
                  <a:ea typeface="+mn-ea"/>
                  <a:cs typeface="+mn-cs"/>
                </a:endParaRPr>
              </a:p>
            </p:txBody>
          </p:sp>
          <p:sp>
            <p:nvSpPr>
              <p:cNvPr id="1048810" name=" 219"/>
              <p:cNvSpPr/>
              <p:nvPr>
                <p:custDataLst>
                  <p:tags r:id="rId10"/>
                </p:custDataLst>
              </p:nvPr>
            </p:nvSpPr>
            <p:spPr>
              <a:xfrm>
                <a:off x="4644" y="1317"/>
                <a:ext cx="4037" cy="1014"/>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srgbClr val="FF0000"/>
                    </a:solidFill>
                    <a:effectLst/>
                    <a:uLnTx/>
                    <a:uFillTx/>
                    <a:latin typeface="楷体" panose="02010609060101010101" pitchFamily="49" charset="-122"/>
                    <a:ea typeface="楷体" panose="02010609060101010101" pitchFamily="49" charset="-122"/>
                    <a:cs typeface="+mn-cs"/>
                  </a:rPr>
                  <a:t>最高</a:t>
                </a:r>
                <a:r>
                  <a:rPr kumimoji="0" lang="zh-CN" altLang="en-US" sz="3600" b="1" i="0" u="none" strike="noStrike" kern="120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人民法院</a:t>
                </a:r>
                <a:endParaRPr kumimoji="0" lang="zh-CN" altLang="en-US" sz="3600" b="1" i="0" u="none" strike="noStrike" kern="120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endParaRPr>
              </a:p>
            </p:txBody>
          </p:sp>
          <p:sp>
            <p:nvSpPr>
              <p:cNvPr id="1048811" name=" 3"/>
              <p:cNvSpPr/>
              <p:nvPr>
                <p:custDataLst>
                  <p:tags r:id="rId11"/>
                </p:custDataLst>
              </p:nvPr>
            </p:nvSpPr>
            <p:spPr>
              <a:xfrm>
                <a:off x="4896" y="3169"/>
                <a:ext cx="2835" cy="1339"/>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srgbClr val="FF0000"/>
                    </a:solidFill>
                    <a:effectLst/>
                    <a:uLnTx/>
                    <a:uFillTx/>
                    <a:latin typeface="楷体" panose="02010609060101010101" pitchFamily="49" charset="-122"/>
                    <a:ea typeface="楷体" panose="02010609060101010101" pitchFamily="49" charset="-122"/>
                    <a:cs typeface="+mn-cs"/>
                  </a:rPr>
                  <a:t>地方</a:t>
                </a:r>
                <a:r>
                  <a:rPr kumimoji="0" lang="zh-CN" altLang="en-US" sz="3600" b="1" i="0" u="none" strike="noStrike" kern="120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各级人民法院</a:t>
                </a:r>
                <a:endParaRPr kumimoji="0" lang="zh-CN" altLang="en-US" sz="3600" b="1" i="0" u="none" strike="noStrike" kern="120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endParaRPr>
              </a:p>
            </p:txBody>
          </p:sp>
          <p:sp>
            <p:nvSpPr>
              <p:cNvPr id="1048812" name=" 4"/>
              <p:cNvSpPr/>
              <p:nvPr>
                <p:custDataLst>
                  <p:tags r:id="rId12"/>
                </p:custDataLst>
              </p:nvPr>
            </p:nvSpPr>
            <p:spPr>
              <a:xfrm>
                <a:off x="4954" y="5537"/>
                <a:ext cx="2837" cy="1419"/>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srgbClr val="FF0000"/>
                    </a:solidFill>
                    <a:effectLst/>
                    <a:uLnTx/>
                    <a:uFillTx/>
                    <a:latin typeface="楷体" panose="02010609060101010101" pitchFamily="49" charset="-122"/>
                    <a:ea typeface="楷体" panose="02010609060101010101" pitchFamily="49" charset="-122"/>
                    <a:cs typeface="+mn-cs"/>
                  </a:rPr>
                  <a:t>专门</a:t>
                </a:r>
                <a:r>
                  <a:rPr kumimoji="0" lang="zh-CN" altLang="en-US" sz="3600" b="1" i="0" u="none" strike="noStrike" kern="120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人民法院</a:t>
                </a:r>
                <a:endParaRPr kumimoji="0" lang="zh-CN" altLang="en-US" sz="3600" b="1" i="0" u="none" strike="noStrike" kern="1200" cap="none" spc="0" normalizeH="0" baseline="0" noProof="1">
                  <a:ln>
                    <a:noFill/>
                  </a:ln>
                  <a:solidFill>
                    <a:srgbClr val="FF0000"/>
                  </a:solidFill>
                  <a:effectLst/>
                  <a:uLnTx/>
                  <a:uFillTx/>
                  <a:latin typeface="楷体" panose="02010609060101010101" pitchFamily="49" charset="-122"/>
                  <a:ea typeface="楷体" panose="02010609060101010101" pitchFamily="49" charset="-122"/>
                  <a:cs typeface="+mn-cs"/>
                </a:endParaRPr>
              </a:p>
            </p:txBody>
          </p:sp>
          <p:sp>
            <p:nvSpPr>
              <p:cNvPr id="18" name="左大括号 1"/>
              <p:cNvSpPr/>
              <p:nvPr>
                <p:custDataLst>
                  <p:tags r:id="rId13"/>
                </p:custDataLst>
              </p:nvPr>
            </p:nvSpPr>
            <p:spPr>
              <a:xfrm>
                <a:off x="7791" y="2738"/>
                <a:ext cx="1029" cy="1862"/>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 b="0" i="0" u="none" strike="noStrike" kern="1200" cap="none" spc="0" normalizeH="0" baseline="0" noProof="1">
                  <a:ln>
                    <a:noFill/>
                  </a:ln>
                  <a:solidFill>
                    <a:schemeClr val="tx1"/>
                  </a:solidFill>
                  <a:effectLst/>
                  <a:uLnTx/>
                  <a:uFillTx/>
                  <a:latin typeface="+mn-lt"/>
                  <a:ea typeface="+mn-ea"/>
                  <a:cs typeface="+mn-cs"/>
                </a:endParaRPr>
              </a:p>
            </p:txBody>
          </p:sp>
          <p:sp>
            <p:nvSpPr>
              <p:cNvPr id="20" name="左大括号 1"/>
              <p:cNvSpPr/>
              <p:nvPr>
                <p:custDataLst>
                  <p:tags r:id="rId14"/>
                </p:custDataLst>
              </p:nvPr>
            </p:nvSpPr>
            <p:spPr>
              <a:xfrm>
                <a:off x="7731" y="5387"/>
                <a:ext cx="448" cy="1311"/>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 b="0" i="0" u="none" strike="noStrike" kern="1200" cap="none" spc="0" normalizeH="0" baseline="0" noProof="1">
                  <a:ln>
                    <a:noFill/>
                  </a:ln>
                  <a:solidFill>
                    <a:schemeClr val="tx1"/>
                  </a:solidFill>
                  <a:effectLst/>
                  <a:uLnTx/>
                  <a:uFillTx/>
                  <a:latin typeface="+mn-lt"/>
                  <a:ea typeface="+mn-ea"/>
                  <a:cs typeface="+mn-cs"/>
                </a:endParaRPr>
              </a:p>
            </p:txBody>
          </p:sp>
          <p:sp>
            <p:nvSpPr>
              <p:cNvPr id="21" name=" 3"/>
              <p:cNvSpPr/>
              <p:nvPr>
                <p:custDataLst>
                  <p:tags r:id="rId15"/>
                </p:custDataLst>
              </p:nvPr>
            </p:nvSpPr>
            <p:spPr>
              <a:xfrm>
                <a:off x="8820" y="2333"/>
                <a:ext cx="3218" cy="60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rgbClr val="FF0000"/>
                    </a:solidFill>
                    <a:effectLst/>
                    <a:uLnTx/>
                    <a:uFillTx/>
                    <a:latin typeface="楷体" panose="02010609060101010101" pitchFamily="49" charset="-122"/>
                    <a:ea typeface="楷体" panose="02010609060101010101" pitchFamily="49" charset="-122"/>
                    <a:cs typeface="+mn-cs"/>
                  </a:rPr>
                  <a:t>高级</a:t>
                </a:r>
                <a:r>
                  <a:rPr kumimoji="0" lang="zh-CN" altLang="en-US" sz="2800" b="1" i="0" u="none" strike="noStrike" kern="1200" cap="none" spc="0" normalizeH="0" baseline="0" noProof="1">
                    <a:ln>
                      <a:noFill/>
                    </a:ln>
                    <a:solidFill>
                      <a:srgbClr val="3333CC"/>
                    </a:solidFill>
                    <a:effectLst/>
                    <a:uLnTx/>
                    <a:uFillTx/>
                    <a:latin typeface="楷体" panose="02010609060101010101" pitchFamily="49" charset="-122"/>
                    <a:ea typeface="楷体" panose="02010609060101010101" pitchFamily="49" charset="-122"/>
                    <a:cs typeface="+mn-cs"/>
                  </a:rPr>
                  <a:t>人民法院</a:t>
                </a:r>
                <a:endParaRPr kumimoji="0" lang="zh-CN" altLang="en-US" sz="2800" b="1" i="0" u="none" strike="noStrike" kern="1200" cap="none" spc="0" normalizeH="0" baseline="0" noProof="1">
                  <a:ln>
                    <a:noFill/>
                  </a:ln>
                  <a:solidFill>
                    <a:srgbClr val="3333CC"/>
                  </a:solidFill>
                  <a:effectLst/>
                  <a:uLnTx/>
                  <a:uFillTx/>
                  <a:latin typeface="楷体" panose="02010609060101010101" pitchFamily="49" charset="-122"/>
                  <a:ea typeface="楷体" panose="02010609060101010101" pitchFamily="49" charset="-122"/>
                  <a:cs typeface="+mn-cs"/>
                </a:endParaRPr>
              </a:p>
            </p:txBody>
          </p:sp>
          <p:sp>
            <p:nvSpPr>
              <p:cNvPr id="22" name=" 3"/>
              <p:cNvSpPr/>
              <p:nvPr>
                <p:custDataLst>
                  <p:tags r:id="rId16"/>
                </p:custDataLst>
              </p:nvPr>
            </p:nvSpPr>
            <p:spPr>
              <a:xfrm>
                <a:off x="8820" y="3169"/>
                <a:ext cx="3276" cy="57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rgbClr val="FF0000"/>
                    </a:solidFill>
                    <a:effectLst/>
                    <a:uLnTx/>
                    <a:uFillTx/>
                    <a:latin typeface="楷体" panose="02010609060101010101" pitchFamily="49" charset="-122"/>
                    <a:ea typeface="楷体" panose="02010609060101010101" pitchFamily="49" charset="-122"/>
                    <a:cs typeface="+mn-cs"/>
                  </a:rPr>
                  <a:t>中级</a:t>
                </a:r>
                <a:r>
                  <a:rPr kumimoji="0" lang="zh-CN" altLang="en-US" sz="2800" b="1" i="0" u="none" strike="noStrike" kern="1200" cap="none" spc="0" normalizeH="0" baseline="0" noProof="1">
                    <a:ln>
                      <a:noFill/>
                    </a:ln>
                    <a:solidFill>
                      <a:srgbClr val="3333CC"/>
                    </a:solidFill>
                    <a:effectLst/>
                    <a:uLnTx/>
                    <a:uFillTx/>
                    <a:latin typeface="楷体" panose="02010609060101010101" pitchFamily="49" charset="-122"/>
                    <a:ea typeface="楷体" panose="02010609060101010101" pitchFamily="49" charset="-122"/>
                    <a:cs typeface="+mn-cs"/>
                  </a:rPr>
                  <a:t>人民法院</a:t>
                </a:r>
                <a:endParaRPr kumimoji="0" lang="zh-CN" altLang="en-US" sz="2100" b="1" i="0" u="none" strike="noStrike" kern="1200" cap="none" spc="0" normalizeH="0" baseline="0" noProof="1">
                  <a:ln>
                    <a:noFill/>
                  </a:ln>
                  <a:solidFill>
                    <a:srgbClr val="3333CC"/>
                  </a:solidFill>
                  <a:effectLst/>
                  <a:uLnTx/>
                  <a:uFillTx/>
                  <a:latin typeface="楷体" panose="02010609060101010101" pitchFamily="49" charset="-122"/>
                  <a:ea typeface="楷体" panose="02010609060101010101" pitchFamily="49" charset="-122"/>
                  <a:cs typeface="+mn-cs"/>
                </a:endParaRPr>
              </a:p>
            </p:txBody>
          </p:sp>
          <p:sp>
            <p:nvSpPr>
              <p:cNvPr id="23" name=" 3"/>
              <p:cNvSpPr/>
              <p:nvPr>
                <p:custDataLst>
                  <p:tags r:id="rId17"/>
                </p:custDataLst>
              </p:nvPr>
            </p:nvSpPr>
            <p:spPr>
              <a:xfrm>
                <a:off x="8764" y="4144"/>
                <a:ext cx="3274" cy="55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rgbClr val="FF0000"/>
                    </a:solidFill>
                    <a:effectLst/>
                    <a:uLnTx/>
                    <a:uFillTx/>
                    <a:latin typeface="楷体" panose="02010609060101010101" pitchFamily="49" charset="-122"/>
                    <a:ea typeface="楷体" panose="02010609060101010101" pitchFamily="49" charset="-122"/>
                    <a:cs typeface="+mn-cs"/>
                  </a:rPr>
                  <a:t>基层</a:t>
                </a:r>
                <a:r>
                  <a:rPr kumimoji="0" lang="zh-CN" altLang="en-US" sz="2800" b="1" i="0" u="none" strike="noStrike" kern="1200" cap="none" spc="0" normalizeH="0" baseline="0" noProof="1">
                    <a:ln>
                      <a:noFill/>
                    </a:ln>
                    <a:solidFill>
                      <a:srgbClr val="3333CC"/>
                    </a:solidFill>
                    <a:effectLst/>
                    <a:uLnTx/>
                    <a:uFillTx/>
                    <a:latin typeface="楷体" panose="02010609060101010101" pitchFamily="49" charset="-122"/>
                    <a:ea typeface="楷体" panose="02010609060101010101" pitchFamily="49" charset="-122"/>
                    <a:cs typeface="+mn-cs"/>
                  </a:rPr>
                  <a:t>人民法院</a:t>
                </a:r>
                <a:endParaRPr kumimoji="0" lang="zh-CN" altLang="en-US" sz="2100" b="1" i="0" u="none" strike="noStrike" kern="1200" cap="none" spc="0" normalizeH="0" baseline="0" noProof="1">
                  <a:ln>
                    <a:noFill/>
                  </a:ln>
                  <a:solidFill>
                    <a:srgbClr val="FF0000"/>
                  </a:solidFill>
                  <a:effectLst/>
                  <a:uLnTx/>
                  <a:uFillTx/>
                  <a:latin typeface="楷体" panose="02010609060101010101" pitchFamily="49" charset="-122"/>
                  <a:ea typeface="楷体" panose="02010609060101010101" pitchFamily="49" charset="-122"/>
                  <a:cs typeface="+mn-cs"/>
                </a:endParaRPr>
              </a:p>
            </p:txBody>
          </p:sp>
          <p:sp>
            <p:nvSpPr>
              <p:cNvPr id="24" name=" 3"/>
              <p:cNvSpPr/>
              <p:nvPr>
                <p:custDataLst>
                  <p:tags r:id="rId18"/>
                </p:custDataLst>
              </p:nvPr>
            </p:nvSpPr>
            <p:spPr>
              <a:xfrm>
                <a:off x="8179" y="5096"/>
                <a:ext cx="2833" cy="55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1">
                    <a:ln>
                      <a:noFill/>
                    </a:ln>
                    <a:solidFill>
                      <a:srgbClr val="FF0000"/>
                    </a:solidFill>
                    <a:effectLst/>
                    <a:uLnTx/>
                    <a:uFillTx/>
                    <a:latin typeface="楷体" panose="02010609060101010101" pitchFamily="49" charset="-122"/>
                    <a:ea typeface="楷体" panose="02010609060101010101" pitchFamily="49" charset="-122"/>
                    <a:cs typeface="+mn-cs"/>
                  </a:rPr>
                  <a:t>军事</a:t>
                </a:r>
                <a:r>
                  <a:rPr kumimoji="0" lang="zh-CN" altLang="en-US" sz="3200" b="1" i="0" u="none" strike="noStrike" kern="1200" cap="none" spc="0" normalizeH="0" baseline="0" noProof="1">
                    <a:ln>
                      <a:noFill/>
                    </a:ln>
                    <a:solidFill>
                      <a:srgbClr val="0070C0"/>
                    </a:solidFill>
                    <a:effectLst/>
                    <a:uLnTx/>
                    <a:uFillTx/>
                    <a:latin typeface="楷体" panose="02010609060101010101" pitchFamily="49" charset="-122"/>
                    <a:ea typeface="楷体" panose="02010609060101010101" pitchFamily="49" charset="-122"/>
                    <a:cs typeface="+mn-cs"/>
                  </a:rPr>
                  <a:t>法院</a:t>
                </a:r>
                <a:endParaRPr kumimoji="0" lang="zh-CN" altLang="en-US" sz="3200" b="1" i="0" u="none" strike="noStrike" kern="1200" cap="none" spc="0" normalizeH="0" baseline="0" noProof="1">
                  <a:ln>
                    <a:noFill/>
                  </a:ln>
                  <a:solidFill>
                    <a:srgbClr val="0070C0"/>
                  </a:solidFill>
                  <a:effectLst/>
                  <a:uLnTx/>
                  <a:uFillTx/>
                  <a:latin typeface="楷体" panose="02010609060101010101" pitchFamily="49" charset="-122"/>
                  <a:ea typeface="楷体" panose="02010609060101010101" pitchFamily="49" charset="-122"/>
                  <a:cs typeface="+mn-cs"/>
                </a:endParaRPr>
              </a:p>
            </p:txBody>
          </p:sp>
          <p:sp>
            <p:nvSpPr>
              <p:cNvPr id="25" name=" 3"/>
              <p:cNvSpPr/>
              <p:nvPr>
                <p:custDataLst>
                  <p:tags r:id="rId19"/>
                </p:custDataLst>
              </p:nvPr>
            </p:nvSpPr>
            <p:spPr>
              <a:xfrm>
                <a:off x="8227" y="6484"/>
                <a:ext cx="2831" cy="59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rgbClr val="FF0000"/>
                    </a:solidFill>
                    <a:effectLst/>
                    <a:uLnTx/>
                    <a:uFillTx/>
                    <a:latin typeface="楷体" panose="02010609060101010101" pitchFamily="49" charset="-122"/>
                    <a:ea typeface="楷体" panose="02010609060101010101" pitchFamily="49" charset="-122"/>
                    <a:cs typeface="+mn-cs"/>
                  </a:rPr>
                  <a:t>等等</a:t>
                </a:r>
                <a:r>
                  <a:rPr kumimoji="0" lang="en-US" altLang="zh-CN" sz="2800" b="1" i="0" u="none" strike="noStrike" kern="1200" cap="none" spc="0" normalizeH="0" baseline="0" noProof="1">
                    <a:ln>
                      <a:noFill/>
                    </a:ln>
                    <a:solidFill>
                      <a:srgbClr val="FF0000"/>
                    </a:solidFill>
                    <a:effectLst/>
                    <a:uLnTx/>
                    <a:uFillTx/>
                    <a:latin typeface="楷体" panose="02010609060101010101" pitchFamily="49" charset="-122"/>
                    <a:ea typeface="楷体" panose="02010609060101010101" pitchFamily="49" charset="-122"/>
                    <a:cs typeface="+mn-cs"/>
                  </a:rPr>
                  <a:t>…</a:t>
                </a:r>
                <a:endParaRPr kumimoji="0" lang="zh-CN" altLang="en-US" sz="2800" b="1" i="0" u="none" strike="noStrike" kern="1200" cap="none" spc="0" normalizeH="0" baseline="0" noProof="1">
                  <a:ln>
                    <a:noFill/>
                  </a:ln>
                  <a:solidFill>
                    <a:srgbClr val="0070C0"/>
                  </a:solidFill>
                  <a:effectLst/>
                  <a:uLnTx/>
                  <a:uFillTx/>
                  <a:latin typeface="楷体" panose="02010609060101010101" pitchFamily="49" charset="-122"/>
                  <a:ea typeface="楷体" panose="02010609060101010101" pitchFamily="49" charset="-122"/>
                  <a:cs typeface="+mn-cs"/>
                </a:endParaRPr>
              </a:p>
            </p:txBody>
          </p:sp>
          <p:sp>
            <p:nvSpPr>
              <p:cNvPr id="45066" name="文本框 4"/>
              <p:cNvSpPr txBox="1"/>
              <p:nvPr>
                <p:custDataLst>
                  <p:tags r:id="rId20"/>
                </p:custDataLst>
              </p:nvPr>
            </p:nvSpPr>
            <p:spPr>
              <a:xfrm>
                <a:off x="8306" y="1386"/>
                <a:ext cx="5008" cy="789"/>
              </a:xfrm>
              <a:prstGeom prst="rect">
                <a:avLst/>
              </a:prstGeom>
              <a:noFill/>
              <a:ln w="9525">
                <a:noFill/>
              </a:ln>
            </p:spPr>
            <p:txBody>
              <a:bodyPr wrap="square" anchor="t">
                <a:spAutoFit/>
              </a:bodyPr>
              <a:lstStyle/>
              <a:p>
                <a:pPr algn="l"/>
                <a:r>
                  <a:rPr lang="zh-CN" altLang="en-US" sz="3200">
                    <a:solidFill>
                      <a:srgbClr val="FF0000"/>
                    </a:solidFill>
                    <a:latin typeface="黑体" panose="02010609060101010101" pitchFamily="49" charset="-122"/>
                    <a:ea typeface="黑体" panose="02010609060101010101" pitchFamily="49" charset="-122"/>
                    <a:sym typeface="微软雅黑" panose="020B0503020204020204" pitchFamily="34" charset="-122"/>
                  </a:rPr>
                  <a:t>（最高国家审判机关）</a:t>
                </a:r>
                <a:endParaRPr lang="zh-CN" altLang="en-US" sz="3200">
                  <a:solidFill>
                    <a:srgbClr val="FF0000"/>
                  </a:solidFill>
                  <a:latin typeface="黑体" panose="02010609060101010101" pitchFamily="49" charset="-122"/>
                  <a:ea typeface="黑体" panose="02010609060101010101" pitchFamily="49" charset="-122"/>
                  <a:sym typeface="微软雅黑" panose="020B0503020204020204" pitchFamily="34" charset="-122"/>
                </a:endParaRPr>
              </a:p>
            </p:txBody>
          </p:sp>
        </p:grpSp>
        <p:sp>
          <p:nvSpPr>
            <p:cNvPr id="26" name=" 3"/>
            <p:cNvSpPr/>
            <p:nvPr>
              <p:custDataLst>
                <p:tags r:id="rId21"/>
              </p:custDataLst>
            </p:nvPr>
          </p:nvSpPr>
          <p:spPr>
            <a:xfrm>
              <a:off x="8184" y="6305"/>
              <a:ext cx="2734" cy="52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rgbClr val="FF0000"/>
                  </a:solidFill>
                  <a:effectLst/>
                  <a:uLnTx/>
                  <a:uFillTx/>
                  <a:latin typeface="楷体" panose="02010609060101010101" pitchFamily="49" charset="-122"/>
                  <a:ea typeface="楷体" panose="02010609060101010101" pitchFamily="49" charset="-122"/>
                  <a:cs typeface="+mn-cs"/>
                </a:rPr>
                <a:t>海事</a:t>
              </a:r>
              <a:r>
                <a:rPr kumimoji="0" lang="zh-CN" altLang="en-US" sz="2800" b="1" i="0" u="none" strike="noStrike" kern="1200" cap="none" spc="0" normalizeH="0" baseline="0" noProof="1">
                  <a:ln>
                    <a:noFill/>
                  </a:ln>
                  <a:solidFill>
                    <a:srgbClr val="0070C0"/>
                  </a:solidFill>
                  <a:effectLst/>
                  <a:uLnTx/>
                  <a:uFillTx/>
                  <a:latin typeface="楷体" panose="02010609060101010101" pitchFamily="49" charset="-122"/>
                  <a:ea typeface="楷体" panose="02010609060101010101" pitchFamily="49" charset="-122"/>
                  <a:cs typeface="+mn-cs"/>
                </a:rPr>
                <a:t>法院</a:t>
              </a:r>
              <a:endParaRPr kumimoji="0" lang="zh-CN" altLang="en-US" sz="2800" b="1" i="0" u="none" strike="noStrike" kern="1200" cap="none" spc="0" normalizeH="0" baseline="0" noProof="1">
                <a:ln>
                  <a:noFill/>
                </a:ln>
                <a:solidFill>
                  <a:srgbClr val="0070C0"/>
                </a:solidFill>
                <a:effectLst/>
                <a:uLnTx/>
                <a:uFillTx/>
                <a:latin typeface="楷体" panose="02010609060101010101" pitchFamily="49" charset="-122"/>
                <a:ea typeface="楷体" panose="02010609060101010101" pitchFamily="49" charset="-122"/>
                <a:cs typeface="+mn-cs"/>
              </a:endParaRPr>
            </a:p>
          </p:txBody>
        </p:sp>
      </p:gr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75005" y="1614806"/>
            <a:ext cx="10673080" cy="2400657"/>
          </a:xfrm>
          <a:prstGeom prst="rect">
            <a:avLst/>
          </a:prstGeom>
        </p:spPr>
        <p:txBody>
          <a:bodyPr wrap="square">
            <a:spAutoFit/>
          </a:bodyPr>
          <a:lstStyle/>
          <a:p>
            <a:pPr defTabSz="1219200" fontAlgn="base">
              <a:lnSpc>
                <a:spcPts val="4500"/>
              </a:lnSpc>
              <a:spcBef>
                <a:spcPct val="0"/>
              </a:spcBef>
              <a:spcAft>
                <a:spcPct val="0"/>
              </a:spcAft>
              <a:defRPr/>
            </a:pPr>
            <a:r>
              <a:rPr lang="zh-CN" altLang="en-US" sz="3200" dirty="0">
                <a:solidFill>
                  <a:srgbClr val="080808"/>
                </a:solidFill>
                <a:latin typeface="微软雅黑" panose="020B0503020204020204" pitchFamily="34" charset="-122"/>
                <a:ea typeface="微软雅黑" panose="020B0503020204020204" pitchFamily="34" charset="-122"/>
                <a:cs typeface="微软雅黑" panose="020B0503020204020204" pitchFamily="34" charset="-122"/>
                <a:sym typeface="+mn-ea"/>
              </a:rPr>
              <a:t>①</a:t>
            </a:r>
            <a:r>
              <a:rPr lang="zh-CN" altLang="en-US" sz="3200" dirty="0">
                <a:solidFill>
                  <a:srgbClr val="080808"/>
                </a:solidFill>
                <a:latin typeface="微软雅黑" panose="020B0503020204020204" pitchFamily="34" charset="-122"/>
                <a:ea typeface="微软雅黑" panose="020B0503020204020204" pitchFamily="34" charset="-122"/>
                <a:cs typeface="微软雅黑" panose="020B0503020204020204" pitchFamily="34" charset="-122"/>
              </a:rPr>
              <a:t>审理</a:t>
            </a:r>
            <a:r>
              <a:rPr lang="zh-CN" altLang="en-US" sz="3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刑事、民事和行政案件</a:t>
            </a:r>
            <a:r>
              <a:rPr lang="zh-CN" altLang="en-US" sz="3200" dirty="0">
                <a:solidFill>
                  <a:srgbClr val="08080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（民告官）</a:t>
            </a:r>
            <a:r>
              <a:rPr lang="en-US" altLang="zh-CN" sz="3200" dirty="0">
                <a:solidFill>
                  <a:srgbClr val="080808"/>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3200" dirty="0">
              <a:solidFill>
                <a:srgbClr val="080808"/>
              </a:solidFill>
              <a:latin typeface="微软雅黑" panose="020B0503020204020204" pitchFamily="34" charset="-122"/>
              <a:ea typeface="微软雅黑" panose="020B0503020204020204" pitchFamily="34" charset="-122"/>
              <a:cs typeface="微软雅黑" panose="020B0503020204020204" pitchFamily="34" charset="-122"/>
            </a:endParaRPr>
          </a:p>
          <a:p>
            <a:pPr defTabSz="1219200" fontAlgn="base">
              <a:lnSpc>
                <a:spcPts val="4500"/>
              </a:lnSpc>
              <a:spcBef>
                <a:spcPct val="0"/>
              </a:spcBef>
              <a:spcAft>
                <a:spcPct val="0"/>
              </a:spcAft>
              <a:defRPr/>
            </a:pPr>
            <a:r>
              <a:rPr lang="en-US" altLang="zh-CN" sz="3200" dirty="0">
                <a:solidFill>
                  <a:srgbClr val="080808"/>
                </a:solidFill>
                <a:latin typeface="微软雅黑" panose="020B0503020204020204" pitchFamily="34" charset="-122"/>
                <a:ea typeface="微软雅黑" panose="020B0503020204020204" pitchFamily="34" charset="-122"/>
                <a:cs typeface="微软雅黑" panose="020B0503020204020204" pitchFamily="34" charset="-122"/>
              </a:rPr>
              <a:t>②</a:t>
            </a:r>
            <a:r>
              <a:rPr lang="zh-CN" altLang="en-US" sz="3200" dirty="0">
                <a:solidFill>
                  <a:srgbClr val="080808"/>
                </a:solidFill>
                <a:latin typeface="微软雅黑" panose="020B0503020204020204" pitchFamily="34" charset="-122"/>
                <a:ea typeface="微软雅黑" panose="020B0503020204020204" pitchFamily="34" charset="-122"/>
                <a:cs typeface="微软雅黑" panose="020B0503020204020204" pitchFamily="34" charset="-122"/>
              </a:rPr>
              <a:t>通过</a:t>
            </a:r>
            <a:r>
              <a:rPr lang="zh-CN" altLang="en-US" sz="3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行使国家审判权</a:t>
            </a:r>
            <a:r>
              <a:rPr lang="zh-CN" altLang="en-US" sz="3200" dirty="0">
                <a:solidFill>
                  <a:srgbClr val="080808"/>
                </a:solidFill>
                <a:latin typeface="微软雅黑" panose="020B0503020204020204" pitchFamily="34" charset="-122"/>
                <a:ea typeface="微软雅黑" panose="020B0503020204020204" pitchFamily="34" charset="-122"/>
                <a:cs typeface="微软雅黑" panose="020B0503020204020204" pitchFamily="34" charset="-122"/>
              </a:rPr>
              <a:t>，惩办犯罪分子，解决民事和行政争议</a:t>
            </a:r>
            <a:r>
              <a:rPr lang="en-US" altLang="zh-CN" sz="3200" dirty="0">
                <a:solidFill>
                  <a:srgbClr val="080808"/>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3200" dirty="0">
              <a:solidFill>
                <a:srgbClr val="080808"/>
              </a:solidFill>
              <a:latin typeface="微软雅黑" panose="020B0503020204020204" pitchFamily="34" charset="-122"/>
              <a:ea typeface="微软雅黑" panose="020B0503020204020204" pitchFamily="34" charset="-122"/>
              <a:cs typeface="微软雅黑" panose="020B0503020204020204" pitchFamily="34" charset="-122"/>
            </a:endParaRPr>
          </a:p>
          <a:p>
            <a:pPr defTabSz="1219200" fontAlgn="base">
              <a:lnSpc>
                <a:spcPts val="4500"/>
              </a:lnSpc>
              <a:spcBef>
                <a:spcPct val="0"/>
              </a:spcBef>
              <a:spcAft>
                <a:spcPct val="0"/>
              </a:spcAft>
              <a:defRPr/>
            </a:pPr>
            <a:r>
              <a:rPr lang="en-US" altLang="zh-CN" sz="3200" dirty="0">
                <a:solidFill>
                  <a:srgbClr val="080808"/>
                </a:solidFill>
                <a:latin typeface="微软雅黑" panose="020B0503020204020204" pitchFamily="34" charset="-122"/>
                <a:ea typeface="微软雅黑" panose="020B0503020204020204" pitchFamily="34" charset="-122"/>
                <a:cs typeface="微软雅黑" panose="020B0503020204020204" pitchFamily="34" charset="-122"/>
              </a:rPr>
              <a:t>③</a:t>
            </a:r>
            <a:r>
              <a:rPr lang="zh-CN" altLang="en-US" sz="3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维护社会秩序</a:t>
            </a:r>
            <a:r>
              <a:rPr lang="zh-CN" altLang="en-US" sz="3200" dirty="0">
                <a:solidFill>
                  <a:srgbClr val="080808"/>
                </a:solidFill>
                <a:latin typeface="微软雅黑" panose="020B0503020204020204" pitchFamily="34" charset="-122"/>
                <a:ea typeface="微软雅黑" panose="020B0503020204020204" pitchFamily="34" charset="-122"/>
                <a:cs typeface="微软雅黑" panose="020B0503020204020204" pitchFamily="34" charset="-122"/>
              </a:rPr>
              <a:t>，引导公民自觉遵守宪法和法律。</a:t>
            </a:r>
            <a:endParaRPr lang="zh-CN" altLang="en-US" sz="3200" dirty="0">
              <a:solidFill>
                <a:srgbClr val="080808"/>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1"/>
          <p:cNvPicPr>
            <a:picLocks noChangeAspect="1" noChangeArrowheads="1"/>
          </p:cNvPicPr>
          <p:nvPr>
            <p:custDataLst>
              <p:tags r:id="rId2"/>
            </p:custDataLst>
          </p:nvPr>
        </p:nvPicPr>
        <p:blipFill>
          <a:blip r:embed="rId3" cstate="email"/>
          <a:stretch>
            <a:fillRect/>
          </a:stretch>
        </p:blipFill>
        <p:spPr bwMode="auto">
          <a:xfrm>
            <a:off x="8928100" y="4628727"/>
            <a:ext cx="2854960" cy="175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8"/>
          <p:cNvGrpSpPr/>
          <p:nvPr>
            <p:custDataLst>
              <p:tags r:id="rId4"/>
            </p:custDataLst>
          </p:nvPr>
        </p:nvGrpSpPr>
        <p:grpSpPr>
          <a:xfrm>
            <a:off x="633307" y="795021"/>
            <a:ext cx="4089400" cy="719667"/>
            <a:chOff x="748" y="939"/>
            <a:chExt cx="4690" cy="850"/>
          </a:xfrm>
        </p:grpSpPr>
        <p:sp>
          <p:nvSpPr>
            <p:cNvPr id="7" name="圆角矩形 6"/>
            <p:cNvSpPr/>
            <p:nvPr>
              <p:custDataLst>
                <p:tags r:id="rId5"/>
              </p:custDataLst>
            </p:nvPr>
          </p:nvSpPr>
          <p:spPr>
            <a:xfrm>
              <a:off x="1117" y="995"/>
              <a:ext cx="3590" cy="794"/>
            </a:xfrm>
            <a:prstGeom prst="roundRect">
              <a:avLst/>
            </a:prstGeom>
            <a:solidFill>
              <a:srgbClr val="2E75B6"/>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ea"/>
                <a:ea typeface="+mj-ea"/>
              </a:endParaRPr>
            </a:p>
          </p:txBody>
        </p:sp>
        <p:sp>
          <p:nvSpPr>
            <p:cNvPr id="8" name="椭圆 7"/>
            <p:cNvSpPr/>
            <p:nvPr>
              <p:custDataLst>
                <p:tags r:id="rId6"/>
              </p:custDataLst>
            </p:nvPr>
          </p:nvSpPr>
          <p:spPr>
            <a:xfrm>
              <a:off x="748" y="939"/>
              <a:ext cx="772" cy="829"/>
            </a:xfrm>
            <a:prstGeom prst="ellipse">
              <a:avLst/>
            </a:prstGeom>
            <a:solidFill>
              <a:srgbClr val="2E75B6"/>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ea"/>
                <a:ea typeface="+mj-ea"/>
              </a:endParaRPr>
            </a:p>
          </p:txBody>
        </p:sp>
        <p:sp>
          <p:nvSpPr>
            <p:cNvPr id="10" name="文本框 9"/>
            <p:cNvSpPr txBox="1"/>
            <p:nvPr>
              <p:custDataLst>
                <p:tags r:id="rId7"/>
              </p:custDataLst>
            </p:nvPr>
          </p:nvSpPr>
          <p:spPr>
            <a:xfrm>
              <a:off x="820" y="981"/>
              <a:ext cx="700" cy="787"/>
            </a:xfrm>
            <a:prstGeom prst="rect">
              <a:avLst/>
            </a:prstGeom>
            <a:noFill/>
          </p:spPr>
          <p:txBody>
            <a:bodyPr wrap="square" rtlCol="0">
              <a:spAutoFit/>
            </a:bodyPr>
            <a:lstStyle/>
            <a:p>
              <a:pPr algn="l"/>
              <a:r>
                <a:rPr lang="en-US" altLang="zh-CN" sz="3735" b="1" dirty="0">
                  <a:solidFill>
                    <a:schemeClr val="bg1"/>
                  </a:solidFill>
                  <a:effectLst>
                    <a:outerShdw blurRad="38100" dist="38100" dir="2700000" algn="tl">
                      <a:srgbClr val="000000">
                        <a:alpha val="43137"/>
                      </a:srgbClr>
                    </a:outerShdw>
                  </a:effectLst>
                  <a:latin typeface="+mj-ea"/>
                  <a:ea typeface="+mj-ea"/>
                  <a:cs typeface="微软雅黑" panose="020B0503020204020204" pitchFamily="34" charset="-122"/>
                  <a:sym typeface="+mn-ea"/>
                </a:rPr>
                <a:t>3</a:t>
              </a:r>
              <a:endParaRPr lang="en-US" altLang="zh-CN" sz="3735" b="1" dirty="0">
                <a:solidFill>
                  <a:schemeClr val="bg1"/>
                </a:solidFill>
                <a:effectLst>
                  <a:outerShdw blurRad="38100" dist="38100" dir="2700000" algn="tl">
                    <a:srgbClr val="000000">
                      <a:alpha val="43137"/>
                    </a:srgbClr>
                  </a:outerShdw>
                </a:effectLst>
                <a:latin typeface="+mj-ea"/>
                <a:ea typeface="+mj-ea"/>
                <a:cs typeface="微软雅黑" panose="020B0503020204020204" pitchFamily="34" charset="-122"/>
                <a:sym typeface="+mn-ea"/>
              </a:endParaRPr>
            </a:p>
          </p:txBody>
        </p:sp>
        <p:sp>
          <p:nvSpPr>
            <p:cNvPr id="4" name="文本框 3"/>
            <p:cNvSpPr txBox="1"/>
            <p:nvPr>
              <p:custDataLst>
                <p:tags r:id="rId8"/>
              </p:custDataLst>
            </p:nvPr>
          </p:nvSpPr>
          <p:spPr>
            <a:xfrm>
              <a:off x="1629" y="1078"/>
              <a:ext cx="3809" cy="593"/>
            </a:xfrm>
            <a:prstGeom prst="rect">
              <a:avLst/>
            </a:prstGeom>
            <a:noFill/>
          </p:spPr>
          <p:txBody>
            <a:bodyPr wrap="square" rtlCol="0">
              <a:spAutoFit/>
            </a:bodyPr>
            <a:lstStyle/>
            <a:p>
              <a:pPr algn="l"/>
              <a:r>
                <a:rPr lang="zh-CN" altLang="en-US" sz="2665" b="1" dirty="0">
                  <a:solidFill>
                    <a:schemeClr val="bg1"/>
                  </a:solidFill>
                  <a:effectLst>
                    <a:outerShdw blurRad="38100" dist="38100" dir="2700000" algn="tl">
                      <a:srgbClr val="000000">
                        <a:alpha val="43137"/>
                      </a:srgbClr>
                    </a:outerShdw>
                  </a:effectLst>
                  <a:latin typeface="+mj-ea"/>
                  <a:ea typeface="+mj-ea"/>
                  <a:cs typeface="微软雅黑" panose="020B0503020204020204" pitchFamily="34" charset="-122"/>
                  <a:sym typeface="+mn-ea"/>
                </a:rPr>
                <a:t>人民法院的职权</a:t>
              </a:r>
              <a:endParaRPr lang="zh-CN" altLang="en-US" sz="2665" b="1" dirty="0">
                <a:solidFill>
                  <a:schemeClr val="bg1"/>
                </a:solidFill>
                <a:effectLst>
                  <a:outerShdw blurRad="38100" dist="38100" dir="2700000" algn="tl">
                    <a:srgbClr val="000000">
                      <a:alpha val="43137"/>
                    </a:srgbClr>
                  </a:outerShdw>
                </a:effectLst>
                <a:latin typeface="+mj-ea"/>
                <a:ea typeface="+mj-ea"/>
                <a:cs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20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4" descr="78FDE90DB3949B599D1DC7FCFB796C7C"/>
          <p:cNvPicPr>
            <a:picLocks noChangeAspect="1"/>
          </p:cNvPicPr>
          <p:nvPr>
            <p:custDataLst>
              <p:tags r:id="rId1"/>
            </p:custDataLst>
          </p:nvPr>
        </p:nvPicPr>
        <p:blipFill>
          <a:blip r:embed="rId2" cstate="email"/>
          <a:stretch>
            <a:fillRect/>
          </a:stretch>
        </p:blipFill>
        <p:spPr>
          <a:xfrm>
            <a:off x="610554" y="931865"/>
            <a:ext cx="3243263" cy="4132263"/>
          </a:xfrm>
          <a:prstGeom prst="rect">
            <a:avLst/>
          </a:prstGeom>
          <a:noFill/>
          <a:ln w="9525">
            <a:noFill/>
          </a:ln>
        </p:spPr>
      </p:pic>
      <p:pic>
        <p:nvPicPr>
          <p:cNvPr id="19458" name="图片 5" descr="EB[9257@U0N%U(PUD%L(QDG"/>
          <p:cNvPicPr>
            <a:picLocks noChangeAspect="1"/>
          </p:cNvPicPr>
          <p:nvPr>
            <p:custDataLst>
              <p:tags r:id="rId3"/>
            </p:custDataLst>
          </p:nvPr>
        </p:nvPicPr>
        <p:blipFill>
          <a:blip r:embed="rId4"/>
          <a:stretch>
            <a:fillRect/>
          </a:stretch>
        </p:blipFill>
        <p:spPr>
          <a:xfrm>
            <a:off x="3945891" y="930277"/>
            <a:ext cx="3848100" cy="4133851"/>
          </a:xfrm>
          <a:prstGeom prst="rect">
            <a:avLst/>
          </a:prstGeom>
          <a:noFill/>
          <a:ln w="9525">
            <a:noFill/>
          </a:ln>
        </p:spPr>
      </p:pic>
      <p:pic>
        <p:nvPicPr>
          <p:cNvPr id="19459" name="图片 6" descr="QQ图片20180510214928"/>
          <p:cNvPicPr>
            <a:picLocks noChangeAspect="1"/>
          </p:cNvPicPr>
          <p:nvPr>
            <p:custDataLst>
              <p:tags r:id="rId5"/>
            </p:custDataLst>
          </p:nvPr>
        </p:nvPicPr>
        <p:blipFill>
          <a:blip r:embed="rId6" cstate="email"/>
          <a:srcRect/>
          <a:stretch>
            <a:fillRect/>
          </a:stretch>
        </p:blipFill>
        <p:spPr>
          <a:xfrm>
            <a:off x="7794310" y="930171"/>
            <a:ext cx="3892551" cy="4132263"/>
          </a:xfrm>
          <a:prstGeom prst="rect">
            <a:avLst/>
          </a:prstGeom>
          <a:noFill/>
          <a:ln w="9525">
            <a:noFill/>
          </a:ln>
        </p:spPr>
      </p:pic>
      <p:sp>
        <p:nvSpPr>
          <p:cNvPr id="19463" name="文本框 1"/>
          <p:cNvSpPr txBox="1"/>
          <p:nvPr>
            <p:custDataLst>
              <p:tags r:id="rId7"/>
            </p:custDataLst>
          </p:nvPr>
        </p:nvSpPr>
        <p:spPr>
          <a:xfrm>
            <a:off x="610449" y="5424595"/>
            <a:ext cx="11017673" cy="953135"/>
          </a:xfrm>
          <a:prstGeom prst="rect">
            <a:avLst/>
          </a:prstGeom>
          <a:noFill/>
          <a:ln w="9525">
            <a:noFill/>
          </a:ln>
        </p:spPr>
        <p:txBody>
          <a:bodyPr wrap="square" anchor="t">
            <a:spAutoFit/>
          </a:bodyPr>
          <a:lstStyle/>
          <a:p>
            <a:r>
              <a:rPr lang="zh-CN" altLang="en-US" sz="2800"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思考：</a:t>
            </a:r>
            <a:r>
              <a:rPr lang="zh-CN" altLang="en-US" sz="2800" dirty="0">
                <a:solidFill>
                  <a:srgbClr val="C00000"/>
                </a:solidFill>
                <a:latin typeface="微软雅黑" panose="020B0503020204020204" pitchFamily="34" charset="-122"/>
                <a:ea typeface="微软雅黑" panose="020B0503020204020204" pitchFamily="34" charset="-122"/>
              </a:rPr>
              <a:t>请分析上述漫画中的人们的行为是否正确？并说说人民法院如何行使审判权？</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 calcmode="lin" valueType="num">
                                      <p:cBhvr>
                                        <p:cTn id="7" dur="1000" fill="hold"/>
                                        <p:tgtEl>
                                          <p:spTgt spid="19463"/>
                                        </p:tgtEl>
                                        <p:attrNameLst>
                                          <p:attrName>ppt_w</p:attrName>
                                        </p:attrNameLst>
                                      </p:cBhvr>
                                      <p:tavLst>
                                        <p:tav tm="0">
                                          <p:val>
                                            <p:strVal val="#ppt_w*0.70"/>
                                          </p:val>
                                        </p:tav>
                                        <p:tav tm="100000">
                                          <p:val>
                                            <p:strVal val="#ppt_w"/>
                                          </p:val>
                                        </p:tav>
                                      </p:tavLst>
                                    </p:anim>
                                    <p:anim calcmode="lin" valueType="num">
                                      <p:cBhvr>
                                        <p:cTn id="8" dur="1000" fill="hold"/>
                                        <p:tgtEl>
                                          <p:spTgt spid="19463"/>
                                        </p:tgtEl>
                                        <p:attrNameLst>
                                          <p:attrName>ppt_h</p:attrName>
                                        </p:attrNameLst>
                                      </p:cBhvr>
                                      <p:tavLst>
                                        <p:tav tm="0">
                                          <p:val>
                                            <p:strVal val="#ppt_h"/>
                                          </p:val>
                                        </p:tav>
                                        <p:tav tm="100000">
                                          <p:val>
                                            <p:strVal val="#ppt_h"/>
                                          </p:val>
                                        </p:tav>
                                      </p:tavLst>
                                    </p:anim>
                                    <p:animEffect transition="in" filter="fade">
                                      <p:cBhvr>
                                        <p:cTn id="9" dur="10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1125008" y="1813561"/>
            <a:ext cx="9940925" cy="2751522"/>
          </a:xfrm>
          <a:prstGeom prst="rect">
            <a:avLst/>
          </a:prstGeom>
          <a:noFill/>
          <a:ln w="28575" cmpd="sng">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lnSpc>
                <a:spcPct val="180000"/>
              </a:lnSpc>
            </a:pPr>
            <a:r>
              <a:rPr lang="zh-CN" altLang="en-US" sz="3200"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①必须坚持以</a:t>
            </a:r>
            <a:r>
              <a:rPr lang="zh-CN" altLang="en-US" sz="3200" strike="noStrike"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事实</a:t>
            </a:r>
            <a:r>
              <a:rPr lang="zh-CN" altLang="en-US" sz="3200"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为根据、以</a:t>
            </a:r>
            <a:r>
              <a:rPr lang="zh-CN" altLang="en-US" sz="3200" strike="noStrike"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法律</a:t>
            </a:r>
            <a:r>
              <a:rPr lang="zh-CN" altLang="en-US" sz="3200"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为准绳</a:t>
            </a:r>
            <a:endParaRPr lang="zh-CN" altLang="en-US" sz="3200"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80000"/>
              </a:lnSpc>
            </a:pPr>
            <a:r>
              <a:rPr lang="zh-CN" altLang="en-US" sz="3200"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②</a:t>
            </a:r>
            <a:r>
              <a:rPr lang="zh-CN" altLang="en-US" sz="3200" strike="noStrike"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依法独立公正</a:t>
            </a:r>
            <a:r>
              <a:rPr lang="zh-CN" altLang="en-US" sz="3200"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行使审判权，不受</a:t>
            </a:r>
            <a:r>
              <a:rPr lang="zh-CN" altLang="en-US" sz="3200" strike="noStrike" noProof="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行政机关</a:t>
            </a:r>
            <a:r>
              <a:rPr lang="zh-CN" altLang="en-US" sz="3200"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strike="noStrike" noProof="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社会团体和个人</a:t>
            </a:r>
            <a:r>
              <a:rPr lang="zh-CN" altLang="en-US" sz="3200"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zh-CN" altLang="en-US" sz="3200" strike="noStrike"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干涉</a:t>
            </a:r>
            <a:r>
              <a:rPr lang="zh-CN" altLang="en-US" sz="3200"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3200" strike="noStrike"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0483" name="Picture 2"/>
          <p:cNvPicPr>
            <a:picLocks noChangeAspect="1"/>
          </p:cNvPicPr>
          <p:nvPr>
            <p:custDataLst>
              <p:tags r:id="rId2"/>
            </p:custDataLst>
          </p:nvPr>
        </p:nvPicPr>
        <p:blipFill>
          <a:blip r:embed="rId3" cstate="email"/>
          <a:stretch>
            <a:fillRect/>
          </a:stretch>
        </p:blipFill>
        <p:spPr>
          <a:xfrm>
            <a:off x="7886793" y="4025902"/>
            <a:ext cx="3675380" cy="2230967"/>
          </a:xfrm>
          <a:prstGeom prst="rect">
            <a:avLst/>
          </a:prstGeom>
          <a:noFill/>
          <a:ln w="9525">
            <a:noFill/>
          </a:ln>
        </p:spPr>
      </p:pic>
      <p:grpSp>
        <p:nvGrpSpPr>
          <p:cNvPr id="9" name="组合 8"/>
          <p:cNvGrpSpPr/>
          <p:nvPr>
            <p:custDataLst>
              <p:tags r:id="rId4"/>
            </p:custDataLst>
          </p:nvPr>
        </p:nvGrpSpPr>
        <p:grpSpPr>
          <a:xfrm>
            <a:off x="633307" y="795021"/>
            <a:ext cx="4090272" cy="719667"/>
            <a:chOff x="748" y="939"/>
            <a:chExt cx="4691" cy="850"/>
          </a:xfrm>
        </p:grpSpPr>
        <p:sp>
          <p:nvSpPr>
            <p:cNvPr id="7" name="圆角矩形 6"/>
            <p:cNvSpPr/>
            <p:nvPr>
              <p:custDataLst>
                <p:tags r:id="rId5"/>
              </p:custDataLst>
            </p:nvPr>
          </p:nvSpPr>
          <p:spPr>
            <a:xfrm>
              <a:off x="1117" y="995"/>
              <a:ext cx="4322" cy="794"/>
            </a:xfrm>
            <a:prstGeom prst="roundRect">
              <a:avLst/>
            </a:prstGeom>
            <a:solidFill>
              <a:srgbClr val="2E75B6"/>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ea"/>
                <a:ea typeface="+mj-ea"/>
              </a:endParaRPr>
            </a:p>
          </p:txBody>
        </p:sp>
        <p:sp>
          <p:nvSpPr>
            <p:cNvPr id="8" name="椭圆 7"/>
            <p:cNvSpPr/>
            <p:nvPr>
              <p:custDataLst>
                <p:tags r:id="rId6"/>
              </p:custDataLst>
            </p:nvPr>
          </p:nvSpPr>
          <p:spPr>
            <a:xfrm>
              <a:off x="748" y="939"/>
              <a:ext cx="772" cy="829"/>
            </a:xfrm>
            <a:prstGeom prst="ellipse">
              <a:avLst/>
            </a:prstGeom>
            <a:solidFill>
              <a:srgbClr val="2E75B6"/>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ea"/>
                <a:ea typeface="+mj-ea"/>
              </a:endParaRPr>
            </a:p>
          </p:txBody>
        </p:sp>
        <p:sp>
          <p:nvSpPr>
            <p:cNvPr id="10" name="文本框 9"/>
            <p:cNvSpPr txBox="1"/>
            <p:nvPr>
              <p:custDataLst>
                <p:tags r:id="rId7"/>
              </p:custDataLst>
            </p:nvPr>
          </p:nvSpPr>
          <p:spPr>
            <a:xfrm>
              <a:off x="820" y="981"/>
              <a:ext cx="700" cy="787"/>
            </a:xfrm>
            <a:prstGeom prst="rect">
              <a:avLst/>
            </a:prstGeom>
            <a:noFill/>
          </p:spPr>
          <p:txBody>
            <a:bodyPr wrap="square" rtlCol="0">
              <a:spAutoFit/>
            </a:bodyPr>
            <a:lstStyle/>
            <a:p>
              <a:pPr algn="l"/>
              <a:r>
                <a:rPr lang="en-US" altLang="zh-CN" sz="3735" b="1" dirty="0">
                  <a:solidFill>
                    <a:schemeClr val="bg1"/>
                  </a:solidFill>
                  <a:effectLst>
                    <a:outerShdw blurRad="38100" dist="38100" dir="2700000" algn="tl">
                      <a:srgbClr val="000000">
                        <a:alpha val="43137"/>
                      </a:srgbClr>
                    </a:outerShdw>
                  </a:effectLst>
                  <a:latin typeface="+mj-ea"/>
                  <a:ea typeface="+mj-ea"/>
                  <a:cs typeface="微软雅黑" panose="020B0503020204020204" pitchFamily="34" charset="-122"/>
                  <a:sym typeface="+mn-ea"/>
                </a:rPr>
                <a:t>4</a:t>
              </a:r>
              <a:endParaRPr lang="en-US" altLang="zh-CN" sz="3735" b="1" dirty="0">
                <a:solidFill>
                  <a:schemeClr val="bg1"/>
                </a:solidFill>
                <a:effectLst>
                  <a:outerShdw blurRad="38100" dist="38100" dir="2700000" algn="tl">
                    <a:srgbClr val="000000">
                      <a:alpha val="43137"/>
                    </a:srgbClr>
                  </a:outerShdw>
                </a:effectLst>
                <a:latin typeface="+mj-ea"/>
                <a:ea typeface="+mj-ea"/>
                <a:cs typeface="微软雅黑" panose="020B0503020204020204" pitchFamily="34" charset="-122"/>
                <a:sym typeface="+mn-ea"/>
              </a:endParaRPr>
            </a:p>
          </p:txBody>
        </p:sp>
        <p:sp>
          <p:nvSpPr>
            <p:cNvPr id="4" name="文本框 3"/>
            <p:cNvSpPr txBox="1"/>
            <p:nvPr>
              <p:custDataLst>
                <p:tags r:id="rId8"/>
              </p:custDataLst>
            </p:nvPr>
          </p:nvSpPr>
          <p:spPr>
            <a:xfrm>
              <a:off x="1629" y="1078"/>
              <a:ext cx="3809" cy="593"/>
            </a:xfrm>
            <a:prstGeom prst="rect">
              <a:avLst/>
            </a:prstGeom>
            <a:noFill/>
          </p:spPr>
          <p:txBody>
            <a:bodyPr wrap="square" rtlCol="0">
              <a:spAutoFit/>
            </a:bodyPr>
            <a:lstStyle/>
            <a:p>
              <a:pPr algn="l"/>
              <a:r>
                <a:rPr lang="zh-CN" altLang="en-US" sz="2665" b="1" dirty="0">
                  <a:solidFill>
                    <a:schemeClr val="bg1"/>
                  </a:solidFill>
                  <a:effectLst>
                    <a:outerShdw blurRad="38100" dist="38100" dir="2700000" algn="tl">
                      <a:srgbClr val="000000">
                        <a:alpha val="43137"/>
                      </a:srgbClr>
                    </a:outerShdw>
                  </a:effectLst>
                  <a:latin typeface="+mj-ea"/>
                  <a:ea typeface="+mj-ea"/>
                  <a:cs typeface="微软雅黑" panose="020B0503020204020204" pitchFamily="34" charset="-122"/>
                  <a:sym typeface="+mn-ea"/>
                </a:rPr>
                <a:t>人民法院的工作原则</a:t>
              </a:r>
              <a:endParaRPr lang="zh-CN" altLang="en-US" sz="2665" b="1" dirty="0">
                <a:solidFill>
                  <a:schemeClr val="bg1"/>
                </a:solidFill>
                <a:effectLst>
                  <a:outerShdw blurRad="38100" dist="38100" dir="2700000" algn="tl">
                    <a:srgbClr val="000000">
                      <a:alpha val="43137"/>
                    </a:srgbClr>
                  </a:outerShdw>
                </a:effectLst>
                <a:latin typeface="+mj-ea"/>
                <a:ea typeface="+mj-ea"/>
                <a:cs typeface="微软雅黑" panose="020B0503020204020204" pitchFamily="34" charset="-122"/>
                <a:sym typeface="+mn-ea"/>
              </a:endParaRPr>
            </a:p>
          </p:txBody>
        </p:sp>
      </p:gr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1"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文框 6"/>
          <p:cNvSpPr/>
          <p:nvPr>
            <p:custDataLst>
              <p:tags r:id="rId1"/>
            </p:custDataLst>
          </p:nvPr>
        </p:nvSpPr>
        <p:spPr>
          <a:xfrm>
            <a:off x="9274175" y="4683127"/>
            <a:ext cx="979488" cy="1087439"/>
          </a:xfrm>
          <a:prstGeom prst="frame">
            <a:avLst>
              <a:gd name="adj1" fmla="val 3697"/>
            </a:avLst>
          </a:prstGeom>
          <a:solidFill>
            <a:srgbClr val="F6E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sp>
        <p:nvSpPr>
          <p:cNvPr id="8" name="图文框 7"/>
          <p:cNvSpPr/>
          <p:nvPr>
            <p:custDataLst>
              <p:tags r:id="rId2"/>
            </p:custDataLst>
          </p:nvPr>
        </p:nvSpPr>
        <p:spPr>
          <a:xfrm>
            <a:off x="10550526" y="5514977"/>
            <a:ext cx="503239" cy="511175"/>
          </a:xfrm>
          <a:prstGeom prst="frame">
            <a:avLst>
              <a:gd name="adj1" fmla="val 13433"/>
            </a:avLst>
          </a:prstGeom>
          <a:solidFill>
            <a:srgbClr val="F6E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sp>
        <p:nvSpPr>
          <p:cNvPr id="9" name="矩形 8"/>
          <p:cNvSpPr/>
          <p:nvPr>
            <p:custDataLst>
              <p:tags r:id="rId3"/>
            </p:custDataLst>
          </p:nvPr>
        </p:nvSpPr>
        <p:spPr>
          <a:xfrm>
            <a:off x="-9525" y="0"/>
            <a:ext cx="12192000" cy="3429000"/>
          </a:xfrm>
          <a:prstGeom prst="rect">
            <a:avLst/>
          </a:prstGeom>
          <a:solidFill>
            <a:srgbClr val="F6E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lt1"/>
              </a:solidFill>
              <a:effectLst/>
              <a:uLnTx/>
              <a:uFillTx/>
              <a:latin typeface="+mn-lt"/>
              <a:ea typeface="+mn-ea"/>
              <a:cs typeface="+mn-cs"/>
            </a:endParaRPr>
          </a:p>
        </p:txBody>
      </p:sp>
      <p:sp>
        <p:nvSpPr>
          <p:cNvPr id="10" name="矩形 2"/>
          <p:cNvSpPr/>
          <p:nvPr>
            <p:custDataLst>
              <p:tags r:id="rId4"/>
            </p:custDataLst>
          </p:nvPr>
        </p:nvSpPr>
        <p:spPr>
          <a:xfrm>
            <a:off x="2341563" y="1628777"/>
            <a:ext cx="7912100" cy="3597275"/>
          </a:xfrm>
          <a:prstGeom prst="rect">
            <a:avLst/>
          </a:prstGeom>
          <a:solidFill>
            <a:schemeClr val="bg1"/>
          </a:solidFill>
          <a:ln w="12700">
            <a:noFill/>
          </a:ln>
          <a:effectLst>
            <a:outerShdw dist="190500" dir="2699999" algn="br" rotWithShape="0">
              <a:srgbClr val="808080">
                <a:alpha val="37999"/>
              </a:srgbClr>
            </a:outerShdw>
          </a:effectLst>
        </p:spPr>
        <p:txBody>
          <a:bodyPr anchor="ctr"/>
          <a:lstStyle/>
          <a:p>
            <a:pPr indent="0" algn="ctr" eaLnBrk="0" hangingPunct="0"/>
            <a:endParaRPr lang="zh-CN" altLang="en-US" sz="135">
              <a:solidFill>
                <a:srgbClr val="FFFFFF"/>
              </a:solidFill>
              <a:latin typeface="Arial" panose="020B0604020202020204" pitchFamily="34" charset="0"/>
              <a:ea typeface="微软雅黑" panose="020B0503020204020204" pitchFamily="34" charset="-122"/>
            </a:endParaRPr>
          </a:p>
        </p:txBody>
      </p:sp>
      <p:grpSp>
        <p:nvGrpSpPr>
          <p:cNvPr id="14" name="组合 13"/>
          <p:cNvGrpSpPr/>
          <p:nvPr>
            <p:custDataLst>
              <p:tags r:id="rId5"/>
            </p:custDataLst>
          </p:nvPr>
        </p:nvGrpSpPr>
        <p:grpSpPr>
          <a:xfrm>
            <a:off x="4575757" y="2464534"/>
            <a:ext cx="2353184" cy="964467"/>
            <a:chOff x="2310634" y="2770718"/>
            <a:chExt cx="1865500" cy="884964"/>
          </a:xfrm>
        </p:grpSpPr>
        <p:sp>
          <p:nvSpPr>
            <p:cNvPr id="15" name="任意多边形 10"/>
            <p:cNvSpPr/>
            <p:nvPr>
              <p:custDataLst>
                <p:tags r:id="rId6"/>
              </p:custDataLst>
            </p:nvPr>
          </p:nvSpPr>
          <p:spPr>
            <a:xfrm>
              <a:off x="2310634" y="2770718"/>
              <a:ext cx="1865500" cy="884964"/>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FFFAF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custDataLst>
                <p:tags r:id="rId7"/>
              </p:custDataLst>
            </p:nvPr>
          </p:nvSpPr>
          <p:spPr>
            <a:xfrm>
              <a:off x="2430597" y="2865058"/>
              <a:ext cx="1662277" cy="550691"/>
            </a:xfrm>
            <a:prstGeom prst="rect">
              <a:avLst/>
            </a:prstGeom>
          </p:spPr>
          <p:txBody>
            <a:bodyPr wrap="square">
              <a:spAutoFit/>
            </a:bodyPr>
            <a:lstStyle/>
            <a:p>
              <a:pPr algn="ctr">
                <a:defRPr/>
              </a:pPr>
              <a:r>
                <a:rPr lang="zh-CN" altLang="en-US" sz="3300" b="1" kern="0" spc="400">
                  <a:solidFill>
                    <a:srgbClr val="FFFAF0"/>
                  </a:solidFill>
                  <a:latin typeface="Arial" panose="020B0604020202020204" pitchFamily="34" charset="0"/>
                  <a:ea typeface="微软雅黑" panose="020B0503020204020204" pitchFamily="34" charset="-122"/>
                  <a:cs typeface="Microsoft New Tai Lue" panose="020B0502040204020203" pitchFamily="34" charset="0"/>
                  <a:sym typeface="Arial" panose="020B0604020202020204" pitchFamily="34" charset="0"/>
                </a:rPr>
                <a:t>第二部分</a:t>
              </a:r>
              <a:endParaRPr lang="zh-CN" altLang="en-US" sz="3300" b="1" kern="0" spc="400">
                <a:solidFill>
                  <a:srgbClr val="FFFAF0"/>
                </a:solidFill>
                <a:latin typeface="Arial" panose="020B0604020202020204" pitchFamily="34" charset="0"/>
                <a:ea typeface="微软雅黑" panose="020B0503020204020204" pitchFamily="34" charset="-122"/>
                <a:cs typeface="Microsoft New Tai Lue" panose="020B0502040204020203" pitchFamily="34" charset="0"/>
                <a:sym typeface="Arial" panose="020B0604020202020204" pitchFamily="34" charset="0"/>
              </a:endParaRPr>
            </a:p>
          </p:txBody>
        </p:sp>
      </p:grpSp>
      <p:sp>
        <p:nvSpPr>
          <p:cNvPr id="17" name="文本框 16"/>
          <p:cNvSpPr txBox="1"/>
          <p:nvPr>
            <p:custDataLst>
              <p:tags r:id="rId8"/>
            </p:custDataLst>
          </p:nvPr>
        </p:nvSpPr>
        <p:spPr>
          <a:xfrm>
            <a:off x="4401726" y="3661524"/>
            <a:ext cx="4031873" cy="1015663"/>
          </a:xfrm>
          <a:prstGeom prst="rect">
            <a:avLst/>
          </a:prstGeom>
          <a:noFill/>
        </p:spPr>
        <p:txBody>
          <a:bodyPr wrap="none" rtlCol="0">
            <a:spAutoFit/>
          </a:bodyPr>
          <a:lstStyle/>
          <a:p>
            <a:pPr algn="ctr"/>
            <a:r>
              <a:rPr lang="zh-CN" altLang="en-US" sz="6000" b="1" dirty="0">
                <a:gradFill>
                  <a:gsLst>
                    <a:gs pos="10000">
                      <a:srgbClr val="C00000"/>
                    </a:gs>
                    <a:gs pos="70000">
                      <a:srgbClr val="FF0000"/>
                    </a:gs>
                  </a:gsLst>
                  <a:lin ang="5400000" scaled="1"/>
                </a:gradFill>
                <a:latin typeface="Arial" panose="020B0604020202020204" pitchFamily="34" charset="0"/>
                <a:ea typeface="微软雅黑" panose="020B0503020204020204" pitchFamily="34" charset="-122"/>
                <a:sym typeface="Arial" panose="020B0604020202020204" pitchFamily="34" charset="0"/>
              </a:rPr>
              <a:t>人民检察院</a:t>
            </a:r>
            <a:endParaRPr lang="zh-CN" altLang="en-US" sz="6000" b="1" dirty="0">
              <a:gradFill>
                <a:gsLst>
                  <a:gs pos="10000">
                    <a:srgbClr val="C00000"/>
                  </a:gs>
                  <a:gs pos="70000">
                    <a:srgbClr val="FF0000"/>
                  </a:gs>
                </a:gsLst>
                <a:lin ang="5400000" scaled="1"/>
              </a:gra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26" presetClass="emph" presetSubtype="0" fill="hold" nodeType="afterEffect">
                                  <p:stCondLst>
                                    <p:cond delay="1000"/>
                                  </p:stCondLst>
                                  <p:childTnLst>
                                    <p:animEffect transition="out" filter="fade">
                                      <p:cBhvr>
                                        <p:cTn id="12" dur="1000" tmFilter="0, 0; .2, .5; .8, .5; 1, 0"/>
                                        <p:tgtEl>
                                          <p:spTgt spid="14"/>
                                        </p:tgtEl>
                                      </p:cBhvr>
                                    </p:animEffect>
                                    <p:animScale>
                                      <p:cBhvr>
                                        <p:cTn id="13" dur="500" autoRev="1" fill="hold"/>
                                        <p:tgtEl>
                                          <p:spTgt spid="14"/>
                                        </p:tgtEl>
                                      </p:cBhvr>
                                      <p:by x="105000" y="105000"/>
                                    </p:animScale>
                                  </p:childTnLst>
                                </p:cTn>
                              </p:par>
                              <p:par>
                                <p:cTn id="14" presetID="42" presetClass="entr" presetSubtype="0" fill="hold" grpId="0"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7" grpId="0"/>
    </p:bldLst>
  </p:timing>
</p:sld>
</file>

<file path=ppt/tags/tag1.xml><?xml version="1.0" encoding="utf-8"?>
<p:tagLst xmlns:p="http://schemas.openxmlformats.org/presentationml/2006/main">
  <p:tag name="AS_UNIQUEID" val="15727"/>
</p:tagLst>
</file>

<file path=ppt/tags/tag10.xml><?xml version="1.0" encoding="utf-8"?>
<p:tagLst xmlns:p="http://schemas.openxmlformats.org/presentationml/2006/main">
  <p:tag name="AS_UNIQUEID" val="15737"/>
</p:tagLst>
</file>

<file path=ppt/tags/tag100.xml><?xml version="1.0" encoding="utf-8"?>
<p:tagLst xmlns:p="http://schemas.openxmlformats.org/presentationml/2006/main">
  <p:tag name="AS_UNIQUEID" val="3579"/>
</p:tagLst>
</file>

<file path=ppt/tags/tag101.xml><?xml version="1.0" encoding="utf-8"?>
<p:tagLst xmlns:p="http://schemas.openxmlformats.org/presentationml/2006/main">
  <p:tag name="AS_UNIQUEID" val="3580"/>
</p:tagLst>
</file>

<file path=ppt/tags/tag102.xml><?xml version="1.0" encoding="utf-8"?>
<p:tagLst xmlns:p="http://schemas.openxmlformats.org/presentationml/2006/main">
  <p:tag name="AS_UNIQUEID" val="3581"/>
</p:tagLst>
</file>

<file path=ppt/tags/tag103.xml><?xml version="1.0" encoding="utf-8"?>
<p:tagLst xmlns:p="http://schemas.openxmlformats.org/presentationml/2006/main">
  <p:tag name="AS_UNIQUEID" val="3582"/>
</p:tagLst>
</file>

<file path=ppt/tags/tag104.xml><?xml version="1.0" encoding="utf-8"?>
<p:tagLst xmlns:p="http://schemas.openxmlformats.org/presentationml/2006/main">
  <p:tag name="AS_UNIQUEID" val="3583"/>
</p:tagLst>
</file>

<file path=ppt/tags/tag105.xml><?xml version="1.0" encoding="utf-8"?>
<p:tagLst xmlns:p="http://schemas.openxmlformats.org/presentationml/2006/main">
  <p:tag name="AS_UNIQUEID" val="3572"/>
</p:tagLst>
</file>

<file path=ppt/tags/tag106.xml><?xml version="1.0" encoding="utf-8"?>
<p:tagLst xmlns:p="http://schemas.openxmlformats.org/presentationml/2006/main">
  <p:tag name="AS_UNIQUEID" val="3573"/>
</p:tagLst>
</file>

<file path=ppt/tags/tag107.xml><?xml version="1.0" encoding="utf-8"?>
<p:tagLst xmlns:p="http://schemas.openxmlformats.org/presentationml/2006/main">
  <p:tag name="AS_UNIQUEID" val="3574"/>
</p:tagLst>
</file>

<file path=ppt/tags/tag108.xml><?xml version="1.0" encoding="utf-8"?>
<p:tagLst xmlns:p="http://schemas.openxmlformats.org/presentationml/2006/main">
  <p:tag name="AS_UNIQUEID" val="1023"/>
</p:tagLst>
</file>

<file path=ppt/tags/tag109.xml><?xml version="1.0" encoding="utf-8"?>
<p:tagLst xmlns:p="http://schemas.openxmlformats.org/presentationml/2006/main">
  <p:tag name="AS_UNIQUEID" val="3585"/>
</p:tagLst>
</file>

<file path=ppt/tags/tag11.xml><?xml version="1.0" encoding="utf-8"?>
<p:tagLst xmlns:p="http://schemas.openxmlformats.org/presentationml/2006/main">
  <p:tag name="AS_UNIQUEID" val="15739"/>
</p:tagLst>
</file>

<file path=ppt/tags/tag110.xml><?xml version="1.0" encoding="utf-8"?>
<p:tagLst xmlns:p="http://schemas.openxmlformats.org/presentationml/2006/main">
  <p:tag name="AS_UNIQUEID" val="3586"/>
</p:tagLst>
</file>

<file path=ppt/tags/tag111.xml><?xml version="1.0" encoding="utf-8"?>
<p:tagLst xmlns:p="http://schemas.openxmlformats.org/presentationml/2006/main">
  <p:tag name="AS_UNIQUEID" val="3587"/>
</p:tagLst>
</file>

<file path=ppt/tags/tag112.xml><?xml version="1.0" encoding="utf-8"?>
<p:tagLst xmlns:p="http://schemas.openxmlformats.org/presentationml/2006/main">
  <p:tag name="AS_UNIQUEID" val="3588"/>
</p:tagLst>
</file>

<file path=ppt/tags/tag113.xml><?xml version="1.0" encoding="utf-8"?>
<p:tagLst xmlns:p="http://schemas.openxmlformats.org/presentationml/2006/main">
  <p:tag name="AS_UNIQUEID" val="3589"/>
</p:tagLst>
</file>

<file path=ppt/tags/tag114.xml><?xml version="1.0" encoding="utf-8"?>
<p:tagLst xmlns:p="http://schemas.openxmlformats.org/presentationml/2006/main">
  <p:tag name="AS_UNIQUEID" val="3590"/>
</p:tagLst>
</file>

<file path=ppt/tags/tag115.xml><?xml version="1.0" encoding="utf-8"?>
<p:tagLst xmlns:p="http://schemas.openxmlformats.org/presentationml/2006/main">
  <p:tag name="AS_UNIQUEID" val="3591"/>
</p:tagLst>
</file>

<file path=ppt/tags/tag116.xml><?xml version="1.0" encoding="utf-8"?>
<p:tagLst xmlns:p="http://schemas.openxmlformats.org/presentationml/2006/main">
  <p:tag name="AS_UNIQUEID" val="3593"/>
</p:tagLst>
</file>

<file path=ppt/tags/tag117.xml><?xml version="1.0" encoding="utf-8"?>
<p:tagLst xmlns:p="http://schemas.openxmlformats.org/presentationml/2006/main">
  <p:tag name="AS_UNIQUEID" val="3594"/>
</p:tagLst>
</file>

<file path=ppt/tags/tag118.xml><?xml version="1.0" encoding="utf-8"?>
<p:tagLst xmlns:p="http://schemas.openxmlformats.org/presentationml/2006/main">
  <p:tag name="AS_UNIQUEID" val="3595"/>
</p:tagLst>
</file>

<file path=ppt/tags/tag119.xml><?xml version="1.0" encoding="utf-8"?>
<p:tagLst xmlns:p="http://schemas.openxmlformats.org/presentationml/2006/main">
  <p:tag name="AS_UNIQUEID" val="3596"/>
</p:tagLst>
</file>

<file path=ppt/tags/tag12.xml><?xml version="1.0" encoding="utf-8"?>
<p:tagLst xmlns:p="http://schemas.openxmlformats.org/presentationml/2006/main">
  <p:tag name="AS_UNIQUEID" val="15740"/>
</p:tagLst>
</file>

<file path=ppt/tags/tag120.xml><?xml version="1.0" encoding="utf-8"?>
<p:tagLst xmlns:p="http://schemas.openxmlformats.org/presentationml/2006/main">
  <p:tag name="AS_UNIQUEID" val="3597"/>
</p:tagLst>
</file>

<file path=ppt/tags/tag121.xml><?xml version="1.0" encoding="utf-8"?>
<p:tagLst xmlns:p="http://schemas.openxmlformats.org/presentationml/2006/main">
  <p:tag name="AS_UNIQUEID" val="3598"/>
</p:tagLst>
</file>

<file path=ppt/tags/tag122.xml><?xml version="1.0" encoding="utf-8"?>
<p:tagLst xmlns:p="http://schemas.openxmlformats.org/presentationml/2006/main">
  <p:tag name="AS_UNIQUEID" val="3599"/>
</p:tagLst>
</file>

<file path=ppt/tags/tag123.xml><?xml version="1.0" encoding="utf-8"?>
<p:tagLst xmlns:p="http://schemas.openxmlformats.org/presentationml/2006/main">
  <p:tag name="AS_UNIQUEID" val="1030"/>
  <p:tag name="MH" val="20180305150251"/>
  <p:tag name="MH_LIBRARY" val="GRAPHIC"/>
  <p:tag name="MH_ORDER" val="3"/>
  <p:tag name="MH_TYPE" val="SubTitle"/>
</p:tagLst>
</file>

<file path=ppt/tags/tag124.xml><?xml version="1.0" encoding="utf-8"?>
<p:tagLst xmlns:p="http://schemas.openxmlformats.org/presentationml/2006/main">
  <p:tag name="AS_UNIQUEID" val="1031"/>
</p:tagLst>
</file>

<file path=ppt/tags/tag125.xml><?xml version="1.0" encoding="utf-8"?>
<p:tagLst xmlns:p="http://schemas.openxmlformats.org/presentationml/2006/main">
  <p:tag name="AS_UNIQUEID" val="1032"/>
</p:tagLst>
</file>

<file path=ppt/tags/tag126.xml><?xml version="1.0" encoding="utf-8"?>
<p:tagLst xmlns:p="http://schemas.openxmlformats.org/presentationml/2006/main">
  <p:tag name="AS_UNIQUEID" val="1033"/>
</p:tagLst>
</file>

<file path=ppt/tags/tag127.xml><?xml version="1.0" encoding="utf-8"?>
<p:tagLst xmlns:p="http://schemas.openxmlformats.org/presentationml/2006/main">
  <p:tag name="AS_UNIQUEID" val="1034"/>
</p:tagLst>
</file>

<file path=ppt/tags/tag128.xml><?xml version="1.0" encoding="utf-8"?>
<p:tagLst xmlns:p="http://schemas.openxmlformats.org/presentationml/2006/main">
  <p:tag name="AS_UNIQUEID" val="1035"/>
</p:tagLst>
</file>

<file path=ppt/tags/tag129.xml><?xml version="1.0" encoding="utf-8"?>
<p:tagLst xmlns:p="http://schemas.openxmlformats.org/presentationml/2006/main">
  <p:tag name="AS_UNIQUEID" val="1036"/>
</p:tagLst>
</file>

<file path=ppt/tags/tag13.xml><?xml version="1.0" encoding="utf-8"?>
<p:tagLst xmlns:p="http://schemas.openxmlformats.org/presentationml/2006/main">
  <p:tag name="AS_UNIQUEID" val="15741"/>
</p:tagLst>
</file>

<file path=ppt/tags/tag130.xml><?xml version="1.0" encoding="utf-8"?>
<p:tagLst xmlns:p="http://schemas.openxmlformats.org/presentationml/2006/main">
  <p:tag name="AS_UNIQUEID" val="1037"/>
</p:tagLst>
</file>

<file path=ppt/tags/tag131.xml><?xml version="1.0" encoding="utf-8"?>
<p:tagLst xmlns:p="http://schemas.openxmlformats.org/presentationml/2006/main">
  <p:tag name="AS_UNIQUEID" val="1038"/>
</p:tagLst>
</file>

<file path=ppt/tags/tag132.xml><?xml version="1.0" encoding="utf-8"?>
<p:tagLst xmlns:p="http://schemas.openxmlformats.org/presentationml/2006/main">
  <p:tag name="AS_UNIQUEID" val="1039"/>
</p:tagLst>
</file>

<file path=ppt/tags/tag133.xml><?xml version="1.0" encoding="utf-8"?>
<p:tagLst xmlns:p="http://schemas.openxmlformats.org/presentationml/2006/main">
  <p:tag name="AS_UNIQUEID" val="1040"/>
</p:tagLst>
</file>

<file path=ppt/tags/tag134.xml><?xml version="1.0" encoding="utf-8"?>
<p:tagLst xmlns:p="http://schemas.openxmlformats.org/presentationml/2006/main">
  <p:tag name="AS_UNIQUEID" val="1041"/>
</p:tagLst>
</file>

<file path=ppt/tags/tag135.xml><?xml version="1.0" encoding="utf-8"?>
<p:tagLst xmlns:p="http://schemas.openxmlformats.org/presentationml/2006/main">
  <p:tag name="AS_UNIQUEID" val="1043"/>
</p:tagLst>
</file>

<file path=ppt/tags/tag136.xml><?xml version="1.0" encoding="utf-8"?>
<p:tagLst xmlns:p="http://schemas.openxmlformats.org/presentationml/2006/main">
  <p:tag name="AS_UNIQUEID" val="1041"/>
</p:tagLst>
</file>

<file path=ppt/tags/tag137.xml><?xml version="1.0" encoding="utf-8"?>
<p:tagLst xmlns:p="http://schemas.openxmlformats.org/presentationml/2006/main">
  <p:tag name="AS_UNIQUEID" val="1068"/>
</p:tagLst>
</file>

<file path=ppt/tags/tag138.xml><?xml version="1.0" encoding="utf-8"?>
<p:tagLst xmlns:p="http://schemas.openxmlformats.org/presentationml/2006/main">
  <p:tag name="AS_UNIQUEID" val="1069"/>
  <p:tag name="KSO_WM_UNIT_PLACING_PICTURE_USER_VIEWPORT" val="{&quot;height&quot;:3185.0251968503935,&quot;width&quot;:5197.7716535433074}"/>
</p:tagLst>
</file>

<file path=ppt/tags/tag139.xml><?xml version="1.0" encoding="utf-8"?>
<p:tagLst xmlns:p="http://schemas.openxmlformats.org/presentationml/2006/main">
  <p:tag name="AS_UNIQUEID" val="3601"/>
</p:tagLst>
</file>

<file path=ppt/tags/tag14.xml><?xml version="1.0" encoding="utf-8"?>
<p:tagLst xmlns:p="http://schemas.openxmlformats.org/presentationml/2006/main">
  <p:tag name="AS_UNIQUEID" val="15742"/>
</p:tagLst>
</file>

<file path=ppt/tags/tag140.xml><?xml version="1.0" encoding="utf-8"?>
<p:tagLst xmlns:p="http://schemas.openxmlformats.org/presentationml/2006/main">
  <p:tag name="AS_UNIQUEID" val="3602"/>
</p:tagLst>
</file>

<file path=ppt/tags/tag141.xml><?xml version="1.0" encoding="utf-8"?>
<p:tagLst xmlns:p="http://schemas.openxmlformats.org/presentationml/2006/main">
  <p:tag name="AS_UNIQUEID" val="3603"/>
</p:tagLst>
</file>

<file path=ppt/tags/tag142.xml><?xml version="1.0" encoding="utf-8"?>
<p:tagLst xmlns:p="http://schemas.openxmlformats.org/presentationml/2006/main">
  <p:tag name="AS_UNIQUEID" val="3604"/>
</p:tagLst>
</file>

<file path=ppt/tags/tag143.xml><?xml version="1.0" encoding="utf-8"?>
<p:tagLst xmlns:p="http://schemas.openxmlformats.org/presentationml/2006/main">
  <p:tag name="AS_UNIQUEID" val="3605"/>
</p:tagLst>
</file>

<file path=ppt/tags/tag144.xml><?xml version="1.0" encoding="utf-8"?>
<p:tagLst xmlns:p="http://schemas.openxmlformats.org/presentationml/2006/main">
  <p:tag name="AS_UNIQUEID" val="138"/>
</p:tagLst>
</file>

<file path=ppt/tags/tag145.xml><?xml version="1.0" encoding="utf-8"?>
<p:tagLst xmlns:p="http://schemas.openxmlformats.org/presentationml/2006/main">
  <p:tag name="AS_UNIQUEID" val="139"/>
</p:tagLst>
</file>

<file path=ppt/tags/tag146.xml><?xml version="1.0" encoding="utf-8"?>
<p:tagLst xmlns:p="http://schemas.openxmlformats.org/presentationml/2006/main">
  <p:tag name="AS_UNIQUEID" val="140"/>
</p:tagLst>
</file>

<file path=ppt/tags/tag147.xml><?xml version="1.0" encoding="utf-8"?>
<p:tagLst xmlns:p="http://schemas.openxmlformats.org/presentationml/2006/main">
  <p:tag name="AS_UNIQUEID" val="1077"/>
</p:tagLst>
</file>

<file path=ppt/tags/tag148.xml><?xml version="1.0" encoding="utf-8"?>
<p:tagLst xmlns:p="http://schemas.openxmlformats.org/presentationml/2006/main">
  <p:tag name="AS_UNIQUEID" val="1079"/>
</p:tagLst>
</file>

<file path=ppt/tags/tag149.xml><?xml version="1.0" encoding="utf-8"?>
<p:tagLst xmlns:p="http://schemas.openxmlformats.org/presentationml/2006/main">
  <p:tag name="AS_UNIQUEID" val="153"/>
</p:tagLst>
</file>

<file path=ppt/tags/tag15.xml><?xml version="1.0" encoding="utf-8"?>
<p:tagLst xmlns:p="http://schemas.openxmlformats.org/presentationml/2006/main">
  <p:tag name="AS_UNIQUEID" val="15743"/>
</p:tagLst>
</file>

<file path=ppt/tags/tag150.xml><?xml version="1.0" encoding="utf-8"?>
<p:tagLst xmlns:p="http://schemas.openxmlformats.org/presentationml/2006/main">
  <p:tag name="AS_UNIQUEID" val="3608"/>
</p:tagLst>
</file>

<file path=ppt/tags/tag151.xml><?xml version="1.0" encoding="utf-8"?>
<p:tagLst xmlns:p="http://schemas.openxmlformats.org/presentationml/2006/main">
  <p:tag name="AS_UNIQUEID" val="3609"/>
</p:tagLst>
</file>

<file path=ppt/tags/tag152.xml><?xml version="1.0" encoding="utf-8"?>
<p:tagLst xmlns:p="http://schemas.openxmlformats.org/presentationml/2006/main">
  <p:tag name="AS_UNIQUEID" val="3610"/>
</p:tagLst>
</file>

<file path=ppt/tags/tag153.xml><?xml version="1.0" encoding="utf-8"?>
<p:tagLst xmlns:p="http://schemas.openxmlformats.org/presentationml/2006/main">
  <p:tag name="AS_UNIQUEID" val="3611"/>
</p:tagLst>
</file>

<file path=ppt/tags/tag154.xml><?xml version="1.0" encoding="utf-8"?>
<p:tagLst xmlns:p="http://schemas.openxmlformats.org/presentationml/2006/main">
  <p:tag name="AS_UNIQUEID" val="3612"/>
</p:tagLst>
</file>

<file path=ppt/tags/tag155.xml><?xml version="1.0" encoding="utf-8"?>
<p:tagLst xmlns:p="http://schemas.openxmlformats.org/presentationml/2006/main">
  <p:tag name="AS_UNIQUEID" val="3577"/>
</p:tagLst>
</file>

<file path=ppt/tags/tag156.xml><?xml version="1.0" encoding="utf-8"?>
<p:tagLst xmlns:p="http://schemas.openxmlformats.org/presentationml/2006/main">
  <p:tag name="AS_UNIQUEID" val="3582"/>
</p:tagLst>
</file>

<file path=ppt/tags/tag157.xml><?xml version="1.0" encoding="utf-8"?>
<p:tagLst xmlns:p="http://schemas.openxmlformats.org/presentationml/2006/main">
  <p:tag name="AS_UNIQUEID" val="3576"/>
</p:tagLst>
</file>

<file path=ppt/tags/tag158.xml><?xml version="1.0" encoding="utf-8"?>
<p:tagLst xmlns:p="http://schemas.openxmlformats.org/presentationml/2006/main">
  <p:tag name="AS_UNIQUEID" val="3579"/>
</p:tagLst>
</file>

<file path=ppt/tags/tag159.xml><?xml version="1.0" encoding="utf-8"?>
<p:tagLst xmlns:p="http://schemas.openxmlformats.org/presentationml/2006/main">
  <p:tag name="AS_UNIQUEID" val="53"/>
</p:tagLst>
</file>

<file path=ppt/tags/tag16.xml><?xml version="1.0" encoding="utf-8"?>
<p:tagLst xmlns:p="http://schemas.openxmlformats.org/presentationml/2006/main">
  <p:tag name="AS_UNIQUEID" val="15745"/>
</p:tagLst>
</file>

<file path=ppt/tags/tag160.xml><?xml version="1.0" encoding="utf-8"?>
<p:tagLst xmlns:p="http://schemas.openxmlformats.org/presentationml/2006/main">
  <p:tag name="AS_UNIQUEID" val="54"/>
  <p:tag name="MH" val="20161208115441"/>
  <p:tag name="MH_LIBRARY" val="GRAPHIC"/>
  <p:tag name="MH_ORDER" val="任意多边形 10"/>
</p:tagLst>
</file>

<file path=ppt/tags/tag161.xml><?xml version="1.0" encoding="utf-8"?>
<p:tagLst xmlns:p="http://schemas.openxmlformats.org/presentationml/2006/main">
  <p:tag name="AS_UNIQUEID" val="55"/>
</p:tagLst>
</file>

<file path=ppt/tags/tag162.xml><?xml version="1.0" encoding="utf-8"?>
<p:tagLst xmlns:p="http://schemas.openxmlformats.org/presentationml/2006/main">
  <p:tag name="AS_UNIQUEID" val="56"/>
</p:tagLst>
</file>

<file path=ppt/tags/tag163.xml><?xml version="1.0" encoding="utf-8"?>
<p:tagLst xmlns:p="http://schemas.openxmlformats.org/presentationml/2006/main">
  <p:tag name="AS_UNIQUEID" val="49"/>
</p:tagLst>
</file>

<file path=ppt/tags/tag164.xml><?xml version="1.0" encoding="utf-8"?>
<p:tagLst xmlns:p="http://schemas.openxmlformats.org/presentationml/2006/main">
  <p:tag name="AS_UNIQUEID" val="50"/>
</p:tagLst>
</file>

<file path=ppt/tags/tag165.xml><?xml version="1.0" encoding="utf-8"?>
<p:tagLst xmlns:p="http://schemas.openxmlformats.org/presentationml/2006/main">
  <p:tag name="AS_UNIQUEID" val="51"/>
</p:tagLst>
</file>

<file path=ppt/tags/tag166.xml><?xml version="1.0" encoding="utf-8"?>
<p:tagLst xmlns:p="http://schemas.openxmlformats.org/presentationml/2006/main">
  <p:tag name="AS_UNIQUEID" val="4307"/>
</p:tagLst>
</file>

<file path=ppt/tags/tag167.xml><?xml version="1.0" encoding="utf-8"?>
<p:tagLst xmlns:p="http://schemas.openxmlformats.org/presentationml/2006/main">
  <p:tag name="AS_UNIQUEID" val="4308"/>
</p:tagLst>
</file>

<file path=ppt/tags/tag168.xml><?xml version="1.0" encoding="utf-8"?>
<p:tagLst xmlns:p="http://schemas.openxmlformats.org/presentationml/2006/main">
  <p:tag name="AS_UNIQUEID" val="4309"/>
</p:tagLst>
</file>

<file path=ppt/tags/tag169.xml><?xml version="1.0" encoding="utf-8"?>
<p:tagLst xmlns:p="http://schemas.openxmlformats.org/presentationml/2006/main">
  <p:tag name="AS_UNIQUEID" val="44"/>
</p:tagLst>
</file>

<file path=ppt/tags/tag17.xml><?xml version="1.0" encoding="utf-8"?>
<p:tagLst xmlns:p="http://schemas.openxmlformats.org/presentationml/2006/main">
  <p:tag name="AS_UNIQUEID" val="15746"/>
</p:tagLst>
</file>

<file path=ppt/tags/tag170.xml><?xml version="1.0" encoding="utf-8"?>
<p:tagLst xmlns:p="http://schemas.openxmlformats.org/presentationml/2006/main">
  <p:tag name="AS_UNIQUEID" val="72"/>
</p:tagLst>
</file>

<file path=ppt/tags/tag171.xml><?xml version="1.0" encoding="utf-8"?>
<p:tagLst xmlns:p="http://schemas.openxmlformats.org/presentationml/2006/main">
  <p:tag name="AS_UNIQUEID" val="73"/>
</p:tagLst>
</file>

<file path=ppt/tags/tag172.xml><?xml version="1.0" encoding="utf-8"?>
<p:tagLst xmlns:p="http://schemas.openxmlformats.org/presentationml/2006/main">
  <p:tag name="AS_UNIQUEID" val="74"/>
</p:tagLst>
</file>

<file path=ppt/tags/tag173.xml><?xml version="1.0" encoding="utf-8"?>
<p:tagLst xmlns:p="http://schemas.openxmlformats.org/presentationml/2006/main">
  <p:tag name="AS_UNIQUEID" val="76"/>
</p:tagLst>
</file>

<file path=ppt/tags/tag174.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175.xml><?xml version="1.0" encoding="utf-8"?>
<p:tagLst xmlns:p="http://schemas.openxmlformats.org/presentationml/2006/main">
  <p:tag name="AS_UNIQUEID" val="78"/>
</p:tagLst>
</file>

<file path=ppt/tags/tag176.xml><?xml version="1.0" encoding="utf-8"?>
<p:tagLst xmlns:p="http://schemas.openxmlformats.org/presentationml/2006/main">
  <p:tag name="AS_UNIQUEID" val="79"/>
</p:tagLst>
</file>

<file path=ppt/tags/tag177.xml><?xml version="1.0" encoding="utf-8"?>
<p:tagLst xmlns:p="http://schemas.openxmlformats.org/presentationml/2006/main">
  <p:tag name="AS_UNIQUEID" val="4307"/>
</p:tagLst>
</file>

<file path=ppt/tags/tag178.xml><?xml version="1.0" encoding="utf-8"?>
<p:tagLst xmlns:p="http://schemas.openxmlformats.org/presentationml/2006/main">
  <p:tag name="AS_UNIQUEID" val="4308"/>
</p:tagLst>
</file>

<file path=ppt/tags/tag179.xml><?xml version="1.0" encoding="utf-8"?>
<p:tagLst xmlns:p="http://schemas.openxmlformats.org/presentationml/2006/main">
  <p:tag name="AS_UNIQUEID" val="4309"/>
</p:tagLst>
</file>

<file path=ppt/tags/tag18.xml><?xml version="1.0" encoding="utf-8"?>
<p:tagLst xmlns:p="http://schemas.openxmlformats.org/presentationml/2006/main">
  <p:tag name="AS_UNIQUEID" val="15747"/>
</p:tagLst>
</file>

<file path=ppt/tags/tag180.xml><?xml version="1.0" encoding="utf-8"?>
<p:tagLst xmlns:p="http://schemas.openxmlformats.org/presentationml/2006/main">
  <p:tag name="AS_UNIQUEID" val="4346"/>
</p:tagLst>
</file>

<file path=ppt/tags/tag181.xml><?xml version="1.0" encoding="utf-8"?>
<p:tagLst xmlns:p="http://schemas.openxmlformats.org/presentationml/2006/main">
  <p:tag name="AS_UNIQUEID" val="4347"/>
</p:tagLst>
</file>

<file path=ppt/tags/tag182.xml><?xml version="1.0" encoding="utf-8"?>
<p:tagLst xmlns:p="http://schemas.openxmlformats.org/presentationml/2006/main">
  <p:tag name="AS_UNIQUEID" val="4348"/>
</p:tagLst>
</file>

<file path=ppt/tags/tag183.xml><?xml version="1.0" encoding="utf-8"?>
<p:tagLst xmlns:p="http://schemas.openxmlformats.org/presentationml/2006/main">
  <p:tag name="AS_UNIQUEID" val="4349"/>
</p:tagLst>
</file>

<file path=ppt/tags/tag184.xml><?xml version="1.0" encoding="utf-8"?>
<p:tagLst xmlns:p="http://schemas.openxmlformats.org/presentationml/2006/main">
  <p:tag name="AS_UNIQUEID" val="4350"/>
</p:tagLst>
</file>

<file path=ppt/tags/tag185.xml><?xml version="1.0" encoding="utf-8"?>
<p:tagLst xmlns:p="http://schemas.openxmlformats.org/presentationml/2006/main">
  <p:tag name="AS_UNIQUEID" val="4351"/>
</p:tagLst>
</file>

<file path=ppt/tags/tag186.xml><?xml version="1.0" encoding="utf-8"?>
<p:tagLst xmlns:p="http://schemas.openxmlformats.org/presentationml/2006/main">
  <p:tag name="AS_UNIQUEID" val="4352"/>
</p:tagLst>
</file>

<file path=ppt/tags/tag187.xml><?xml version="1.0" encoding="utf-8"?>
<p:tagLst xmlns:p="http://schemas.openxmlformats.org/presentationml/2006/main">
  <p:tag name="AS_UNIQUEID" val="4353"/>
</p:tagLst>
</file>

<file path=ppt/tags/tag188.xml><?xml version="1.0" encoding="utf-8"?>
<p:tagLst xmlns:p="http://schemas.openxmlformats.org/presentationml/2006/main">
  <p:tag name="AS_UNIQUEID" val="4354"/>
</p:tagLst>
</file>

<file path=ppt/tags/tag189.xml><?xml version="1.0" encoding="utf-8"?>
<p:tagLst xmlns:p="http://schemas.openxmlformats.org/presentationml/2006/main">
  <p:tag name="AS_UNIQUEID" val="4355"/>
</p:tagLst>
</file>

<file path=ppt/tags/tag19.xml><?xml version="1.0" encoding="utf-8"?>
<p:tagLst xmlns:p="http://schemas.openxmlformats.org/presentationml/2006/main">
  <p:tag name="AS_UNIQUEID" val="15748"/>
</p:tagLst>
</file>

<file path=ppt/tags/tag190.xml><?xml version="1.0" encoding="utf-8"?>
<p:tagLst xmlns:p="http://schemas.openxmlformats.org/presentationml/2006/main">
  <p:tag name="AS_UNIQUEID" val="4356"/>
</p:tagLst>
</file>

<file path=ppt/tags/tag191.xml><?xml version="1.0" encoding="utf-8"?>
<p:tagLst xmlns:p="http://schemas.openxmlformats.org/presentationml/2006/main">
  <p:tag name="AS_UNIQUEID" val="4357"/>
</p:tagLst>
</file>

<file path=ppt/tags/tag192.xml><?xml version="1.0" encoding="utf-8"?>
<p:tagLst xmlns:p="http://schemas.openxmlformats.org/presentationml/2006/main">
  <p:tag name="AS_UNIQUEID" val="4358"/>
</p:tagLst>
</file>

<file path=ppt/tags/tag193.xml><?xml version="1.0" encoding="utf-8"?>
<p:tagLst xmlns:p="http://schemas.openxmlformats.org/presentationml/2006/main">
  <p:tag name="AS_UNIQUEID" val="4359"/>
</p:tagLst>
</file>

<file path=ppt/tags/tag194.xml><?xml version="1.0" encoding="utf-8"?>
<p:tagLst xmlns:p="http://schemas.openxmlformats.org/presentationml/2006/main">
  <p:tag name="AS_UNIQUEID" val="4360"/>
</p:tagLst>
</file>

<file path=ppt/tags/tag195.xml><?xml version="1.0" encoding="utf-8"?>
<p:tagLst xmlns:p="http://schemas.openxmlformats.org/presentationml/2006/main">
  <p:tag name="AS_UNIQUEID" val="4361"/>
</p:tagLst>
</file>

<file path=ppt/tags/tag196.xml><?xml version="1.0" encoding="utf-8"?>
<p:tagLst xmlns:p="http://schemas.openxmlformats.org/presentationml/2006/main">
  <p:tag name="AS_UNIQUEID" val="1340"/>
</p:tagLst>
</file>

<file path=ppt/tags/tag197.xml><?xml version="1.0" encoding="utf-8"?>
<p:tagLst xmlns:p="http://schemas.openxmlformats.org/presentationml/2006/main">
  <p:tag name="AS_UNIQUEID" val="85"/>
</p:tagLst>
</file>

<file path=ppt/tags/tag198.xml><?xml version="1.0" encoding="utf-8"?>
<p:tagLst xmlns:p="http://schemas.openxmlformats.org/presentationml/2006/main">
  <p:tag name="AS_UNIQUEID" val="86"/>
</p:tagLst>
</file>

<file path=ppt/tags/tag199.xml><?xml version="1.0" encoding="utf-8"?>
<p:tagLst xmlns:p="http://schemas.openxmlformats.org/presentationml/2006/main">
  <p:tag name="AS_UNIQUEID" val="87"/>
</p:tagLst>
</file>

<file path=ppt/tags/tag2.xml><?xml version="1.0" encoding="utf-8"?>
<p:tagLst xmlns:p="http://schemas.openxmlformats.org/presentationml/2006/main">
  <p:tag name="AS_UNIQUEID" val="15728"/>
</p:tagLst>
</file>

<file path=ppt/tags/tag20.xml><?xml version="1.0" encoding="utf-8"?>
<p:tagLst xmlns:p="http://schemas.openxmlformats.org/presentationml/2006/main">
  <p:tag name="AS_UNIQUEID" val="15749"/>
</p:tagLst>
</file>

<file path=ppt/tags/tag200.xml><?xml version="1.0" encoding="utf-8"?>
<p:tagLst xmlns:p="http://schemas.openxmlformats.org/presentationml/2006/main">
  <p:tag name="AS_UNIQUEID" val="89"/>
</p:tagLst>
</file>

<file path=ppt/tags/tag201.xml><?xml version="1.0" encoding="utf-8"?>
<p:tagLst xmlns:p="http://schemas.openxmlformats.org/presentationml/2006/main">
  <p:tag name="AS_UNIQUEID" val="5369"/>
</p:tagLst>
</file>

<file path=ppt/tags/tag202.xml><?xml version="1.0" encoding="utf-8"?>
<p:tagLst xmlns:p="http://schemas.openxmlformats.org/presentationml/2006/main">
  <p:tag name="AS_UNIQUEID" val="81"/>
</p:tagLst>
</file>

<file path=ppt/tags/tag203.xml><?xml version="1.0" encoding="utf-8"?>
<p:tagLst xmlns:p="http://schemas.openxmlformats.org/presentationml/2006/main">
  <p:tag name="AS_UNIQUEID" val="82"/>
</p:tagLst>
</file>

<file path=ppt/tags/tag204.xml><?xml version="1.0" encoding="utf-8"?>
<p:tagLst xmlns:p="http://schemas.openxmlformats.org/presentationml/2006/main">
  <p:tag name="AS_UNIQUEID" val="83"/>
</p:tagLst>
</file>

<file path=ppt/tags/tag205.xml><?xml version="1.0" encoding="utf-8"?>
<p:tagLst xmlns:p="http://schemas.openxmlformats.org/presentationml/2006/main">
  <p:tag name="AS_UNIQUEID" val="5372"/>
</p:tagLst>
</file>

<file path=ppt/tags/tag206.xml><?xml version="1.0" encoding="utf-8"?>
<p:tagLst xmlns:p="http://schemas.openxmlformats.org/presentationml/2006/main">
  <p:tag name="AS_UNIQUEID" val="5373"/>
</p:tagLst>
</file>

<file path=ppt/tags/tag207.xml><?xml version="1.0" encoding="utf-8"?>
<p:tagLst xmlns:p="http://schemas.openxmlformats.org/presentationml/2006/main">
  <p:tag name="AS_UNIQUEID" val="5374"/>
</p:tagLst>
</file>

<file path=ppt/tags/tag208.xml><?xml version="1.0" encoding="utf-8"?>
<p:tagLst xmlns:p="http://schemas.openxmlformats.org/presentationml/2006/main">
  <p:tag name="AS_UNIQUEID" val="5375"/>
</p:tagLst>
</file>

<file path=ppt/tags/tag209.xml><?xml version="1.0" encoding="utf-8"?>
<p:tagLst xmlns:p="http://schemas.openxmlformats.org/presentationml/2006/main">
  <p:tag name="AS_UNIQUEID" val="5376"/>
</p:tagLst>
</file>

<file path=ppt/tags/tag21.xml><?xml version="1.0" encoding="utf-8"?>
<p:tagLst xmlns:p="http://schemas.openxmlformats.org/presentationml/2006/main">
  <p:tag name="AS_UNIQUEID" val="15750"/>
</p:tagLst>
</file>

<file path=ppt/tags/tag210.xml><?xml version="1.0" encoding="utf-8"?>
<p:tagLst xmlns:p="http://schemas.openxmlformats.org/presentationml/2006/main">
  <p:tag name="AS_UNIQUEID" val="5377"/>
</p:tagLst>
</file>

<file path=ppt/tags/tag211.xml><?xml version="1.0" encoding="utf-8"?>
<p:tagLst xmlns:p="http://schemas.openxmlformats.org/presentationml/2006/main">
  <p:tag name="AS_UNIQUEID" val="97"/>
</p:tagLst>
</file>

<file path=ppt/tags/tag212.xml><?xml version="1.0" encoding="utf-8"?>
<p:tagLst xmlns:p="http://schemas.openxmlformats.org/presentationml/2006/main">
  <p:tag name="AS_UNIQUEID" val="98"/>
</p:tagLst>
</file>

<file path=ppt/tags/tag213.xml><?xml version="1.0" encoding="utf-8"?>
<p:tagLst xmlns:p="http://schemas.openxmlformats.org/presentationml/2006/main">
  <p:tag name="AS_UNIQUEID" val="91"/>
</p:tagLst>
</file>

<file path=ppt/tags/tag214.xml><?xml version="1.0" encoding="utf-8"?>
<p:tagLst xmlns:p="http://schemas.openxmlformats.org/presentationml/2006/main">
  <p:tag name="AS_UNIQUEID" val="92"/>
</p:tagLst>
</file>

<file path=ppt/tags/tag215.xml><?xml version="1.0" encoding="utf-8"?>
<p:tagLst xmlns:p="http://schemas.openxmlformats.org/presentationml/2006/main">
  <p:tag name="AS_UNIQUEID" val="93"/>
</p:tagLst>
</file>

<file path=ppt/tags/tag216.xml><?xml version="1.0" encoding="utf-8"?>
<p:tagLst xmlns:p="http://schemas.openxmlformats.org/presentationml/2006/main">
  <p:tag name="AS_UNIQUEID" val="486"/>
</p:tagLst>
</file>

<file path=ppt/tags/tag217.xml><?xml version="1.0" encoding="utf-8"?>
<p:tagLst xmlns:p="http://schemas.openxmlformats.org/presentationml/2006/main">
  <p:tag name="AS_UNIQUEID" val="488"/>
</p:tagLst>
</file>

<file path=ppt/tags/tag218.xml><?xml version="1.0" encoding="utf-8"?>
<p:tagLst xmlns:p="http://schemas.openxmlformats.org/presentationml/2006/main">
  <p:tag name="AS_UNIQUEID" val="489"/>
</p:tagLst>
</file>

<file path=ppt/tags/tag219.xml><?xml version="1.0" encoding="utf-8"?>
<p:tagLst xmlns:p="http://schemas.openxmlformats.org/presentationml/2006/main">
  <p:tag name="AS_UNIQUEID" val="493"/>
</p:tagLst>
</file>

<file path=ppt/tags/tag22.xml><?xml version="1.0" encoding="utf-8"?>
<p:tagLst xmlns:p="http://schemas.openxmlformats.org/presentationml/2006/main">
  <p:tag name="AS_UNIQUEID" val="15752"/>
</p:tagLst>
</file>

<file path=ppt/tags/tag220.xml><?xml version="1.0" encoding="utf-8"?>
<p:tagLst xmlns:p="http://schemas.openxmlformats.org/presentationml/2006/main">
  <p:tag name="AS_UNIQUEID" val="1365"/>
</p:tagLst>
</file>

<file path=ppt/tags/tag221.xml><?xml version="1.0" encoding="utf-8"?>
<p:tagLst xmlns:p="http://schemas.openxmlformats.org/presentationml/2006/main">
  <p:tag name="AS_UNIQUEID" val="1366"/>
</p:tagLst>
</file>

<file path=ppt/tags/tag222.xml><?xml version="1.0" encoding="utf-8"?>
<p:tagLst xmlns:p="http://schemas.openxmlformats.org/presentationml/2006/main">
  <p:tag name="AS_UNIQUEID" val="1367"/>
</p:tagLst>
</file>

<file path=ppt/tags/tag223.xml><?xml version="1.0" encoding="utf-8"?>
<p:tagLst xmlns:p="http://schemas.openxmlformats.org/presentationml/2006/main">
  <p:tag name="AS_UNIQUEID" val="99"/>
</p:tagLst>
</file>

<file path=ppt/tags/tag224.xml><?xml version="1.0" encoding="utf-8"?>
<p:tagLst xmlns:p="http://schemas.openxmlformats.org/presentationml/2006/main">
  <p:tag name="AS_UNIQUEID" val="104"/>
</p:tagLst>
</file>

<file path=ppt/tags/tag225.xml><?xml version="1.0" encoding="utf-8"?>
<p:tagLst xmlns:p="http://schemas.openxmlformats.org/presentationml/2006/main">
  <p:tag name="AS_UNIQUEID" val="98"/>
</p:tagLst>
</file>

<file path=ppt/tags/tag226.xml><?xml version="1.0" encoding="utf-8"?>
<p:tagLst xmlns:p="http://schemas.openxmlformats.org/presentationml/2006/main">
  <p:tag name="AS_UNIQUEID" val="3520"/>
</p:tagLst>
</file>

<file path=ppt/tags/tag227.xml><?xml version="1.0" encoding="utf-8"?>
<p:tagLst xmlns:p="http://schemas.openxmlformats.org/presentationml/2006/main">
  <p:tag name="AS_UNIQUEID" val="309"/>
</p:tagLst>
</file>

<file path=ppt/tags/tag228.xml><?xml version="1.0" encoding="utf-8"?>
<p:tagLst xmlns:p="http://schemas.openxmlformats.org/presentationml/2006/main">
  <p:tag name="KSO_WM_SPECIAL_SOURCE" val="bdnull"/>
  <p:tag name="KSO_WM_TEMPLATE_CATEGORY" val="custom"/>
  <p:tag name="KSO_WM_TEMPLATE_INDEX" val="20202598"/>
</p:tagLst>
</file>

<file path=ppt/tags/tag229.xml><?xml version="1.0" encoding="utf-8"?>
<p:tagLst xmlns:p="http://schemas.openxmlformats.org/presentationml/2006/main">
  <p:tag name="AS_UNIQUEID" val="239"/>
</p:tagLst>
</file>

<file path=ppt/tags/tag23.xml><?xml version="1.0" encoding="utf-8"?>
<p:tagLst xmlns:p="http://schemas.openxmlformats.org/presentationml/2006/main">
  <p:tag name="AS_UNIQUEID" val="15753"/>
</p:tagLst>
</file>

<file path=ppt/tags/tag230.xml><?xml version="1.0" encoding="utf-8"?>
<p:tagLst xmlns:p="http://schemas.openxmlformats.org/presentationml/2006/main">
  <p:tag name="AS_UNIQUEID" val="240"/>
</p:tagLst>
</file>

<file path=ppt/tags/tag231.xml><?xml version="1.0" encoding="utf-8"?>
<p:tagLst xmlns:p="http://schemas.openxmlformats.org/presentationml/2006/main">
  <p:tag name="AS_UNIQUEID" val="241"/>
</p:tagLst>
</file>

<file path=ppt/tags/tag232.xml><?xml version="1.0" encoding="utf-8"?>
<p:tagLst xmlns:p="http://schemas.openxmlformats.org/presentationml/2006/main">
  <p:tag name="AS_UNIQUEID" val="242"/>
</p:tagLst>
</file>

<file path=ppt/tags/tag233.xml><?xml version="1.0" encoding="utf-8"?>
<p:tagLst xmlns:p="http://schemas.openxmlformats.org/presentationml/2006/main">
  <p:tag name="KSO_WM_SPECIAL_SOURCE" val="bdnull"/>
</p:tagLst>
</file>

<file path=ppt/tags/tag234.xml><?xml version="1.0" encoding="utf-8"?>
<p:tagLst xmlns:p="http://schemas.openxmlformats.org/presentationml/2006/main">
  <p:tag name="AS_UNIQUEID" val="22"/>
</p:tagLst>
</file>

<file path=ppt/tags/tag235.xml><?xml version="1.0" encoding="utf-8"?>
<p:tagLst xmlns:p="http://schemas.openxmlformats.org/presentationml/2006/main">
  <p:tag name="AS_UNIQUEID" val="15405"/>
</p:tagLst>
</file>

<file path=ppt/tags/tag236.xml><?xml version="1.0" encoding="utf-8"?>
<p:tagLst xmlns:p="http://schemas.openxmlformats.org/presentationml/2006/main">
  <p:tag name="AS_UNIQUEID" val="15406"/>
</p:tagLst>
</file>

<file path=ppt/tags/tag237.xml><?xml version="1.0" encoding="utf-8"?>
<p:tagLst xmlns:p="http://schemas.openxmlformats.org/presentationml/2006/main">
  <p:tag name="AS_UNIQUEID" val="4754"/>
</p:tagLst>
</file>

<file path=ppt/tags/tag238.xml><?xml version="1.0" encoding="utf-8"?>
<p:tagLst xmlns:p="http://schemas.openxmlformats.org/presentationml/2006/main">
  <p:tag name="AS_UNIQUEID" val="97"/>
</p:tagLst>
</file>

<file path=ppt/tags/tag239.xml><?xml version="1.0" encoding="utf-8"?>
<p:tagLst xmlns:p="http://schemas.openxmlformats.org/presentationml/2006/main">
  <p:tag name="KSO_WM_SPECIAL_SOURCE" val="bdnull"/>
</p:tagLst>
</file>

<file path=ppt/tags/tag24.xml><?xml version="1.0" encoding="utf-8"?>
<p:tagLst xmlns:p="http://schemas.openxmlformats.org/presentationml/2006/main">
  <p:tag name="AS_UNIQUEID" val="15754"/>
</p:tagLst>
</file>

<file path=ppt/tags/tag240.xml><?xml version="1.0" encoding="utf-8"?>
<p:tagLst xmlns:p="http://schemas.openxmlformats.org/presentationml/2006/main">
  <p:tag name="AS_UNIQUEID" val="245"/>
</p:tagLst>
</file>

<file path=ppt/tags/tag241.xml><?xml version="1.0" encoding="utf-8"?>
<p:tagLst xmlns:p="http://schemas.openxmlformats.org/presentationml/2006/main">
  <p:tag name="AS_UNIQUEID" val="246"/>
</p:tagLst>
</file>

<file path=ppt/tags/tag242.xml><?xml version="1.0" encoding="utf-8"?>
<p:tagLst xmlns:p="http://schemas.openxmlformats.org/presentationml/2006/main">
  <p:tag name="AS_UNIQUEID" val="247"/>
</p:tagLst>
</file>

<file path=ppt/tags/tag243.xml><?xml version="1.0" encoding="utf-8"?>
<p:tagLst xmlns:p="http://schemas.openxmlformats.org/presentationml/2006/main">
  <p:tag name="AS_UNIQUEID" val="248"/>
</p:tagLst>
</file>

<file path=ppt/tags/tag244.xml><?xml version="1.0" encoding="utf-8"?>
<p:tagLst xmlns:p="http://schemas.openxmlformats.org/presentationml/2006/main">
  <p:tag name="AS_UNIQUEID" val="250"/>
</p:tagLst>
</file>

<file path=ppt/tags/tag245.xml><?xml version="1.0" encoding="utf-8"?>
<p:tagLst xmlns:p="http://schemas.openxmlformats.org/presentationml/2006/main">
  <p:tag name="AS_UNIQUEID" val="6086"/>
</p:tagLst>
</file>

<file path=ppt/tags/tag246.xml><?xml version="1.0" encoding="utf-8"?>
<p:tagLst xmlns:p="http://schemas.openxmlformats.org/presentationml/2006/main">
  <p:tag name="KSO_WM_SPECIAL_SOURCE" val="bdnull"/>
</p:tagLst>
</file>

<file path=ppt/tags/tag247.xml><?xml version="1.0" encoding="utf-8"?>
<p:tagLst xmlns:p="http://schemas.openxmlformats.org/presentationml/2006/main">
  <p:tag name="AS_UNIQUEID" val="9712"/>
</p:tagLst>
</file>

<file path=ppt/tags/tag248.xml><?xml version="1.0" encoding="utf-8"?>
<p:tagLst xmlns:p="http://schemas.openxmlformats.org/presentationml/2006/main">
  <p:tag name="AS_UNIQUEID" val="9713"/>
</p:tagLst>
</file>

<file path=ppt/tags/tag249.xml><?xml version="1.0" encoding="utf-8"?>
<p:tagLst xmlns:p="http://schemas.openxmlformats.org/presentationml/2006/main">
  <p:tag name="KSO_WM_SPECIAL_SOURCE" val="bdnull"/>
  <p:tag name="KSO_WM_TEMPLATE_CATEGORY" val="custom"/>
  <p:tag name="KSO_WM_TEMPLATE_INDEX" val="20205249"/>
</p:tagLst>
</file>

<file path=ppt/tags/tag25.xml><?xml version="1.0" encoding="utf-8"?>
<p:tagLst xmlns:p="http://schemas.openxmlformats.org/presentationml/2006/main">
  <p:tag name="AS_UNIQUEID" val="15755"/>
</p:tagLst>
</file>

<file path=ppt/tags/tag250.xml><?xml version="1.0" encoding="utf-8"?>
<p:tagLst xmlns:p="http://schemas.openxmlformats.org/presentationml/2006/main">
  <p:tag name="AS_UNIQUEID" val="9573"/>
  <p:tag name="PA" val="v5.2.11"/>
</p:tagLst>
</file>

<file path=ppt/tags/tag251.xml><?xml version="1.0" encoding="utf-8"?>
<p:tagLst xmlns:p="http://schemas.openxmlformats.org/presentationml/2006/main">
  <p:tag name="AS_UNIQUEID" val="5673"/>
</p:tagLst>
</file>

<file path=ppt/tags/tag252.xml><?xml version="1.0" encoding="utf-8"?>
<p:tagLst xmlns:p="http://schemas.openxmlformats.org/presentationml/2006/main">
  <p:tag name="AS_UNIQUEID" val="9768"/>
</p:tagLst>
</file>

<file path=ppt/tags/tag253.xml><?xml version="1.0" encoding="utf-8"?>
<p:tagLst xmlns:p="http://schemas.openxmlformats.org/presentationml/2006/main">
  <p:tag name="AS_UNIQUEID" val="15725"/>
</p:tagLst>
</file>

<file path=ppt/tags/tag254.xml><?xml version="1.0" encoding="utf-8"?>
<p:tagLst xmlns:p="http://schemas.openxmlformats.org/presentationml/2006/main">
  <p:tag name="AS_UNIQUEID" val="15843"/>
</p:tagLst>
</file>

<file path=ppt/tags/tag255.xml><?xml version="1.0" encoding="utf-8"?>
<p:tagLst xmlns:p="http://schemas.openxmlformats.org/presentationml/2006/main">
  <p:tag name="KSO_WM_BEAUTIFY_FLAG" val="#wm#"/>
  <p:tag name="KSO_WM_SPECIAL_SOURCE" val="bdnull"/>
  <p:tag name="KSO_WM_TEMPLATE_CATEGORY" val="custom"/>
  <p:tag name="KSO_WM_TEMPLATE_INDEX" val="20205249"/>
</p:tagLst>
</file>

<file path=ppt/tags/tag256.xml><?xml version="1.0" encoding="utf-8"?>
<p:tagLst xmlns:p="http://schemas.openxmlformats.org/presentationml/2006/main">
  <p:tag name="AS_UNIQUEID" val="15805"/>
</p:tagLst>
</file>

<file path=ppt/tags/tag257.xml><?xml version="1.0" encoding="utf-8"?>
<p:tagLst xmlns:p="http://schemas.openxmlformats.org/presentationml/2006/main">
  <p:tag name="AS_UNIQUEID" val="15806"/>
</p:tagLst>
</file>

<file path=ppt/tags/tag258.xml><?xml version="1.0" encoding="utf-8"?>
<p:tagLst xmlns:p="http://schemas.openxmlformats.org/presentationml/2006/main">
  <p:tag name="AS_UNIQUEID" val="15807"/>
</p:tagLst>
</file>

<file path=ppt/tags/tag259.xml><?xml version="1.0" encoding="utf-8"?>
<p:tagLst xmlns:p="http://schemas.openxmlformats.org/presentationml/2006/main">
  <p:tag name="AS_UNIQUEID" val="15808"/>
</p:tagLst>
</file>

<file path=ppt/tags/tag26.xml><?xml version="1.0" encoding="utf-8"?>
<p:tagLst xmlns:p="http://schemas.openxmlformats.org/presentationml/2006/main">
  <p:tag name="AS_UNIQUEID" val="15756"/>
</p:tagLst>
</file>

<file path=ppt/tags/tag260.xml><?xml version="1.0" encoding="utf-8"?>
<p:tagLst xmlns:p="http://schemas.openxmlformats.org/presentationml/2006/main">
  <p:tag name="AS_UNIQUEID" val="15809"/>
</p:tagLst>
</file>

<file path=ppt/tags/tag261.xml><?xml version="1.0" encoding="utf-8"?>
<p:tagLst xmlns:p="http://schemas.openxmlformats.org/presentationml/2006/main">
  <p:tag name="AS_UNIQUEID" val="15810"/>
</p:tagLst>
</file>

<file path=ppt/tags/tag262.xml><?xml version="1.0" encoding="utf-8"?>
<p:tagLst xmlns:p="http://schemas.openxmlformats.org/presentationml/2006/main">
  <p:tag name="AS_OS" val="Unix 3.10 unknown"/>
  <p:tag name="AS_RELEASE_DATE" val="2023.03.31"/>
  <p:tag name="AS_TITLE" val="Aspose.Slides for Java"/>
  <p:tag name="AS_VERSION" val="23.3"/>
  <p:tag name="COMMONDATA" val="eyJoZGlkIjoiNjEyMjU2MjJhZjc1MmI2ZDVkNWMyZmI3OTA3NTZiM2MifQ=="/>
  <p:tag name="commondata" val="eyJoZGlkIjoiMGY3YmJkYWQ1MjJlOGFkMTcwNGI1N2YyMWYxMzUxZWMifQ=="/>
</p:tagLst>
</file>

<file path=ppt/tags/tag27.xml><?xml version="1.0" encoding="utf-8"?>
<p:tagLst xmlns:p="http://schemas.openxmlformats.org/presentationml/2006/main">
  <p:tag name="AS_UNIQUEID" val="15757"/>
</p:tagLst>
</file>

<file path=ppt/tags/tag28.xml><?xml version="1.0" encoding="utf-8"?>
<p:tagLst xmlns:p="http://schemas.openxmlformats.org/presentationml/2006/main">
  <p:tag name="AS_UNIQUEID" val="15758"/>
</p:tagLst>
</file>

<file path=ppt/tags/tag29.xml><?xml version="1.0" encoding="utf-8"?>
<p:tagLst xmlns:p="http://schemas.openxmlformats.org/presentationml/2006/main">
  <p:tag name="AS_UNIQUEID" val="15759"/>
</p:tagLst>
</file>

<file path=ppt/tags/tag3.xml><?xml version="1.0" encoding="utf-8"?>
<p:tagLst xmlns:p="http://schemas.openxmlformats.org/presentationml/2006/main">
  <p:tag name="AS_UNIQUEID" val="15729"/>
</p:tagLst>
</file>

<file path=ppt/tags/tag30.xml><?xml version="1.0" encoding="utf-8"?>
<p:tagLst xmlns:p="http://schemas.openxmlformats.org/presentationml/2006/main">
  <p:tag name="AS_UNIQUEID" val="15761"/>
</p:tagLst>
</file>

<file path=ppt/tags/tag31.xml><?xml version="1.0" encoding="utf-8"?>
<p:tagLst xmlns:p="http://schemas.openxmlformats.org/presentationml/2006/main">
  <p:tag name="AS_UNIQUEID" val="15762"/>
</p:tagLst>
</file>

<file path=ppt/tags/tag32.xml><?xml version="1.0" encoding="utf-8"?>
<p:tagLst xmlns:p="http://schemas.openxmlformats.org/presentationml/2006/main">
  <p:tag name="AS_UNIQUEID" val="15763"/>
</p:tagLst>
</file>

<file path=ppt/tags/tag33.xml><?xml version="1.0" encoding="utf-8"?>
<p:tagLst xmlns:p="http://schemas.openxmlformats.org/presentationml/2006/main">
  <p:tag name="AS_UNIQUEID" val="15764"/>
</p:tagLst>
</file>

<file path=ppt/tags/tag34.xml><?xml version="1.0" encoding="utf-8"?>
<p:tagLst xmlns:p="http://schemas.openxmlformats.org/presentationml/2006/main">
  <p:tag name="AS_UNIQUEID" val="15766"/>
</p:tagLst>
</file>

<file path=ppt/tags/tag35.xml><?xml version="1.0" encoding="utf-8"?>
<p:tagLst xmlns:p="http://schemas.openxmlformats.org/presentationml/2006/main">
  <p:tag name="AS_UNIQUEID" val="15767"/>
</p:tagLst>
</file>

<file path=ppt/tags/tag36.xml><?xml version="1.0" encoding="utf-8"?>
<p:tagLst xmlns:p="http://schemas.openxmlformats.org/presentationml/2006/main">
  <p:tag name="AS_UNIQUEID" val="15768"/>
</p:tagLst>
</file>

<file path=ppt/tags/tag37.xml><?xml version="1.0" encoding="utf-8"?>
<p:tagLst xmlns:p="http://schemas.openxmlformats.org/presentationml/2006/main">
  <p:tag name="AS_UNIQUEID" val="15770"/>
</p:tagLst>
</file>

<file path=ppt/tags/tag38.xml><?xml version="1.0" encoding="utf-8"?>
<p:tagLst xmlns:p="http://schemas.openxmlformats.org/presentationml/2006/main">
  <p:tag name="AS_UNIQUEID" val="15771"/>
</p:tagLst>
</file>

<file path=ppt/tags/tag39.xml><?xml version="1.0" encoding="utf-8"?>
<p:tagLst xmlns:p="http://schemas.openxmlformats.org/presentationml/2006/main">
  <p:tag name="AS_UNIQUEID" val="15772"/>
</p:tagLst>
</file>

<file path=ppt/tags/tag4.xml><?xml version="1.0" encoding="utf-8"?>
<p:tagLst xmlns:p="http://schemas.openxmlformats.org/presentationml/2006/main">
  <p:tag name="AS_UNIQUEID" val="15730"/>
</p:tagLst>
</file>

<file path=ppt/tags/tag40.xml><?xml version="1.0" encoding="utf-8"?>
<p:tagLst xmlns:p="http://schemas.openxmlformats.org/presentationml/2006/main">
  <p:tag name="AS_UNIQUEID" val="15773"/>
</p:tagLst>
</file>

<file path=ppt/tags/tag41.xml><?xml version="1.0" encoding="utf-8"?>
<p:tagLst xmlns:p="http://schemas.openxmlformats.org/presentationml/2006/main">
  <p:tag name="AS_UNIQUEID" val="15774"/>
</p:tagLst>
</file>

<file path=ppt/tags/tag42.xml><?xml version="1.0" encoding="utf-8"?>
<p:tagLst xmlns:p="http://schemas.openxmlformats.org/presentationml/2006/main">
  <p:tag name="AS_UNIQUEID" val="15775"/>
</p:tagLst>
</file>

<file path=ppt/tags/tag43.xml><?xml version="1.0" encoding="utf-8"?>
<p:tagLst xmlns:p="http://schemas.openxmlformats.org/presentationml/2006/main">
  <p:tag name="AS_UNIQUEID" val="15777"/>
</p:tagLst>
</file>

<file path=ppt/tags/tag44.xml><?xml version="1.0" encoding="utf-8"?>
<p:tagLst xmlns:p="http://schemas.openxmlformats.org/presentationml/2006/main">
  <p:tag name="AS_UNIQUEID" val="15778"/>
</p:tagLst>
</file>

<file path=ppt/tags/tag45.xml><?xml version="1.0" encoding="utf-8"?>
<p:tagLst xmlns:p="http://schemas.openxmlformats.org/presentationml/2006/main">
  <p:tag name="AS_UNIQUEID" val="15779"/>
</p:tagLst>
</file>

<file path=ppt/tags/tag46.xml><?xml version="1.0" encoding="utf-8"?>
<p:tagLst xmlns:p="http://schemas.openxmlformats.org/presentationml/2006/main">
  <p:tag name="AS_UNIQUEID" val="15780"/>
</p:tagLst>
</file>

<file path=ppt/tags/tag47.xml><?xml version="1.0" encoding="utf-8"?>
<p:tagLst xmlns:p="http://schemas.openxmlformats.org/presentationml/2006/main">
  <p:tag name="AS_UNIQUEID" val="15781"/>
</p:tagLst>
</file>

<file path=ppt/tags/tag48.xml><?xml version="1.0" encoding="utf-8"?>
<p:tagLst xmlns:p="http://schemas.openxmlformats.org/presentationml/2006/main">
  <p:tag name="AS_UNIQUEID" val="15782"/>
</p:tagLst>
</file>

<file path=ppt/tags/tag49.xml><?xml version="1.0" encoding="utf-8"?>
<p:tagLst xmlns:p="http://schemas.openxmlformats.org/presentationml/2006/main">
  <p:tag name="AS_UNIQUEID" val="15784"/>
</p:tagLst>
</file>

<file path=ppt/tags/tag5.xml><?xml version="1.0" encoding="utf-8"?>
<p:tagLst xmlns:p="http://schemas.openxmlformats.org/presentationml/2006/main">
  <p:tag name="AS_UNIQUEID" val="15731"/>
</p:tagLst>
</file>

<file path=ppt/tags/tag50.xml><?xml version="1.0" encoding="utf-8"?>
<p:tagLst xmlns:p="http://schemas.openxmlformats.org/presentationml/2006/main">
  <p:tag name="AS_UNIQUEID" val="15785"/>
</p:tagLst>
</file>

<file path=ppt/tags/tag51.xml><?xml version="1.0" encoding="utf-8"?>
<p:tagLst xmlns:p="http://schemas.openxmlformats.org/presentationml/2006/main">
  <p:tag name="AS_UNIQUEID" val="15786"/>
</p:tagLst>
</file>

<file path=ppt/tags/tag52.xml><?xml version="1.0" encoding="utf-8"?>
<p:tagLst xmlns:p="http://schemas.openxmlformats.org/presentationml/2006/main">
  <p:tag name="AS_UNIQUEID" val="15787"/>
</p:tagLst>
</file>

<file path=ppt/tags/tag53.xml><?xml version="1.0" encoding="utf-8"?>
<p:tagLst xmlns:p="http://schemas.openxmlformats.org/presentationml/2006/main">
  <p:tag name="AS_UNIQUEID" val="15788"/>
</p:tagLst>
</file>

<file path=ppt/tags/tag54.xml><?xml version="1.0" encoding="utf-8"?>
<p:tagLst xmlns:p="http://schemas.openxmlformats.org/presentationml/2006/main">
  <p:tag name="AS_UNIQUEID" val="15790"/>
</p:tagLst>
</file>

<file path=ppt/tags/tag55.xml><?xml version="1.0" encoding="utf-8"?>
<p:tagLst xmlns:p="http://schemas.openxmlformats.org/presentationml/2006/main">
  <p:tag name="AS_UNIQUEID" val="15791"/>
</p:tagLst>
</file>

<file path=ppt/tags/tag56.xml><?xml version="1.0" encoding="utf-8"?>
<p:tagLst xmlns:p="http://schemas.openxmlformats.org/presentationml/2006/main">
  <p:tag name="AS_UNIQUEID" val="15792"/>
</p:tagLst>
</file>

<file path=ppt/tags/tag57.xml><?xml version="1.0" encoding="utf-8"?>
<p:tagLst xmlns:p="http://schemas.openxmlformats.org/presentationml/2006/main">
  <p:tag name="AS_UNIQUEID" val="15793"/>
</p:tagLst>
</file>

<file path=ppt/tags/tag58.xml><?xml version="1.0" encoding="utf-8"?>
<p:tagLst xmlns:p="http://schemas.openxmlformats.org/presentationml/2006/main">
  <p:tag name="AS_UNIQUEID" val="15794"/>
</p:tagLst>
</file>

<file path=ppt/tags/tag59.xml><?xml version="1.0" encoding="utf-8"?>
<p:tagLst xmlns:p="http://schemas.openxmlformats.org/presentationml/2006/main">
  <p:tag name="AS_UNIQUEID" val="3484"/>
</p:tagLst>
</file>

<file path=ppt/tags/tag6.xml><?xml version="1.0" encoding="utf-8"?>
<p:tagLst xmlns:p="http://schemas.openxmlformats.org/presentationml/2006/main">
  <p:tag name="AS_UNIQUEID" val="15733"/>
</p:tagLst>
</file>

<file path=ppt/tags/tag60.xml><?xml version="1.0" encoding="utf-8"?>
<p:tagLst xmlns:p="http://schemas.openxmlformats.org/presentationml/2006/main">
  <p:tag name="AS_UNIQUEID" val="3485"/>
</p:tagLst>
</file>

<file path=ppt/tags/tag61.xml><?xml version="1.0" encoding="utf-8"?>
<p:tagLst xmlns:p="http://schemas.openxmlformats.org/presentationml/2006/main">
  <p:tag name="AS_UNIQUEID" val="3486"/>
</p:tagLst>
</file>

<file path=ppt/tags/tag62.xml><?xml version="1.0" encoding="utf-8"?>
<p:tagLst xmlns:p="http://schemas.openxmlformats.org/presentationml/2006/main">
  <p:tag name="AS_UNIQUEID" val="3487"/>
</p:tagLst>
</file>

<file path=ppt/tags/tag63.xml><?xml version="1.0" encoding="utf-8"?>
<p:tagLst xmlns:p="http://schemas.openxmlformats.org/presentationml/2006/main">
  <p:tag name="AS_UNIQUEID" val="3488"/>
</p:tagLst>
</file>

<file path=ppt/tags/tag64.xml><?xml version="1.0" encoding="utf-8"?>
<p:tagLst xmlns:p="http://schemas.openxmlformats.org/presentationml/2006/main">
  <p:tag name="AS_UNIQUEID" val="3489"/>
</p:tagLst>
</file>

<file path=ppt/tags/tag65.xml><?xml version="1.0" encoding="utf-8"?>
<p:tagLst xmlns:p="http://schemas.openxmlformats.org/presentationml/2006/main">
  <p:tag name="AS_UNIQUEID" val="3492"/>
</p:tagLst>
</file>

<file path=ppt/tags/tag66.xml><?xml version="1.0" encoding="utf-8"?>
<p:tagLst xmlns:p="http://schemas.openxmlformats.org/presentationml/2006/main">
  <p:tag name="AS_UNIQUEID" val="3493"/>
</p:tagLst>
</file>

<file path=ppt/tags/tag67.xml><?xml version="1.0" encoding="utf-8"?>
<p:tagLst xmlns:p="http://schemas.openxmlformats.org/presentationml/2006/main">
  <p:tag name="AS_UNIQUEID" val="3494"/>
</p:tagLst>
</file>

<file path=ppt/tags/tag68.xml><?xml version="1.0" encoding="utf-8"?>
<p:tagLst xmlns:p="http://schemas.openxmlformats.org/presentationml/2006/main">
  <p:tag name="AS_UNIQUEID" val="3495"/>
</p:tagLst>
</file>

<file path=ppt/tags/tag69.xml><?xml version="1.0" encoding="utf-8"?>
<p:tagLst xmlns:p="http://schemas.openxmlformats.org/presentationml/2006/main">
  <p:tag name="AS_UNIQUEID" val="3496"/>
</p:tagLst>
</file>

<file path=ppt/tags/tag7.xml><?xml version="1.0" encoding="utf-8"?>
<p:tagLst xmlns:p="http://schemas.openxmlformats.org/presentationml/2006/main">
  <p:tag name="AS_UNIQUEID" val="15734"/>
</p:tagLst>
</file>

<file path=ppt/tags/tag70.xml><?xml version="1.0" encoding="utf-8"?>
<p:tagLst xmlns:p="http://schemas.openxmlformats.org/presentationml/2006/main">
  <p:tag name="AS_UNIQUEID" val="15798"/>
</p:tagLst>
</file>

<file path=ppt/tags/tag71.xml><?xml version="1.0" encoding="utf-8"?>
<p:tagLst xmlns:p="http://schemas.openxmlformats.org/presentationml/2006/main">
  <p:tag name="AS_UNIQUEID" val="15799"/>
</p:tagLst>
</file>

<file path=ppt/tags/tag72.xml><?xml version="1.0" encoding="utf-8"?>
<p:tagLst xmlns:p="http://schemas.openxmlformats.org/presentationml/2006/main">
  <p:tag name="AS_UNIQUEID" val="15800"/>
</p:tagLst>
</file>

<file path=ppt/tags/tag73.xml><?xml version="1.0" encoding="utf-8"?>
<p:tagLst xmlns:p="http://schemas.openxmlformats.org/presentationml/2006/main">
  <p:tag name="AS_UNIQUEID" val="15801"/>
</p:tagLst>
</file>

<file path=ppt/tags/tag74.xml><?xml version="1.0" encoding="utf-8"?>
<p:tagLst xmlns:p="http://schemas.openxmlformats.org/presentationml/2006/main">
  <p:tag name="AS_UNIQUEID" val="15802"/>
</p:tagLst>
</file>

<file path=ppt/tags/tag75.xml><?xml version="1.0" encoding="utf-8"?>
<p:tagLst xmlns:p="http://schemas.openxmlformats.org/presentationml/2006/main">
  <p:tag name="AS_UNIQUEID" val="15803"/>
</p:tagLst>
</file>

<file path=ppt/tags/tag76.xml><?xml version="1.0" encoding="utf-8"?>
<p:tagLst xmlns:p="http://schemas.openxmlformats.org/presentationml/2006/main">
  <p:tag name="AS_UNIQUEID" val="9989"/>
</p:tagLst>
</file>

<file path=ppt/tags/tag77.xml><?xml version="1.0" encoding="utf-8"?>
<p:tagLst xmlns:p="http://schemas.openxmlformats.org/presentationml/2006/main">
  <p:tag name="AS_UNIQUEID" val="4224"/>
  <p:tag name="KSO_WM_BEAUTIFY_FLAG" val=""/>
  <p:tag name="KSO_WM_UNIT_PLACING_PICTURE_USER_VIEWPORT" val="{&quot;height&quot;:1539,&quot;width&quot;:11653.467716535433}"/>
</p:tagLst>
</file>

<file path=ppt/tags/tag78.xml><?xml version="1.0" encoding="utf-8"?>
<p:tagLst xmlns:p="http://schemas.openxmlformats.org/presentationml/2006/main">
  <p:tag name="AS_UNIQUEID" val="3557"/>
</p:tagLst>
</file>

<file path=ppt/tags/tag79.xml><?xml version="1.0" encoding="utf-8"?>
<p:tagLst xmlns:p="http://schemas.openxmlformats.org/presentationml/2006/main">
  <p:tag name="AS_UNIQUEID" val="3558"/>
</p:tagLst>
</file>

<file path=ppt/tags/tag8.xml><?xml version="1.0" encoding="utf-8"?>
<p:tagLst xmlns:p="http://schemas.openxmlformats.org/presentationml/2006/main">
  <p:tag name="AS_UNIQUEID" val="15735"/>
</p:tagLst>
</file>

<file path=ppt/tags/tag80.xml><?xml version="1.0" encoding="utf-8"?>
<p:tagLst xmlns:p="http://schemas.openxmlformats.org/presentationml/2006/main">
  <p:tag name="AS_UNIQUEID" val="3559"/>
</p:tagLst>
</file>

<file path=ppt/tags/tag81.xml><?xml version="1.0" encoding="utf-8"?>
<p:tagLst xmlns:p="http://schemas.openxmlformats.org/presentationml/2006/main">
  <p:tag name="AS_UNIQUEID" val="3560"/>
</p:tagLst>
</file>

<file path=ppt/tags/tag82.xml><?xml version="1.0" encoding="utf-8"?>
<p:tagLst xmlns:p="http://schemas.openxmlformats.org/presentationml/2006/main">
  <p:tag name="AS_UNIQUEID" val="3561"/>
</p:tagLst>
</file>

<file path=ppt/tags/tag83.xml><?xml version="1.0" encoding="utf-8"?>
<p:tagLst xmlns:p="http://schemas.openxmlformats.org/presentationml/2006/main">
  <p:tag name="AS_UNIQUEID" val="3562"/>
</p:tagLst>
</file>

<file path=ppt/tags/tag84.xml><?xml version="1.0" encoding="utf-8"?>
<p:tagLst xmlns:p="http://schemas.openxmlformats.org/presentationml/2006/main">
  <p:tag name="AS_UNIQUEID" val="3563"/>
</p:tagLst>
</file>

<file path=ppt/tags/tag85.xml><?xml version="1.0" encoding="utf-8"?>
<p:tagLst xmlns:p="http://schemas.openxmlformats.org/presentationml/2006/main">
  <p:tag name="AS_UNIQUEID" val="3564"/>
</p:tagLst>
</file>

<file path=ppt/tags/tag86.xml><?xml version="1.0" encoding="utf-8"?>
<p:tagLst xmlns:p="http://schemas.openxmlformats.org/presentationml/2006/main">
  <p:tag name="AS_UNIQUEID" val="3565"/>
</p:tagLst>
</file>

<file path=ppt/tags/tag87.xml><?xml version="1.0" encoding="utf-8"?>
<p:tagLst xmlns:p="http://schemas.openxmlformats.org/presentationml/2006/main">
  <p:tag name="AS_UNIQUEID" val="3566"/>
</p:tagLst>
</file>

<file path=ppt/tags/tag88.xml><?xml version="1.0" encoding="utf-8"?>
<p:tagLst xmlns:p="http://schemas.openxmlformats.org/presentationml/2006/main">
  <p:tag name="AS_UNIQUEID" val="3567"/>
</p:tagLst>
</file>

<file path=ppt/tags/tag89.xml><?xml version="1.0" encoding="utf-8"?>
<p:tagLst xmlns:p="http://schemas.openxmlformats.org/presentationml/2006/main">
  <p:tag name="AS_UNIQUEID" val="3568"/>
</p:tagLst>
</file>

<file path=ppt/tags/tag9.xml><?xml version="1.0" encoding="utf-8"?>
<p:tagLst xmlns:p="http://schemas.openxmlformats.org/presentationml/2006/main">
  <p:tag name="AS_UNIQUEID" val="15736"/>
</p:tagLst>
</file>

<file path=ppt/tags/tag90.xml><?xml version="1.0" encoding="utf-8"?>
<p:tagLst xmlns:p="http://schemas.openxmlformats.org/presentationml/2006/main">
  <p:tag name="AS_UNIQUEID" val="3569"/>
</p:tagLst>
</file>

<file path=ppt/tags/tag91.xml><?xml version="1.0" encoding="utf-8"?>
<p:tagLst xmlns:p="http://schemas.openxmlformats.org/presentationml/2006/main">
  <p:tag name="AS_UNIQUEID" val="3570"/>
</p:tagLst>
</file>

<file path=ppt/tags/tag92.xml><?xml version="1.0" encoding="utf-8"?>
<p:tagLst xmlns:p="http://schemas.openxmlformats.org/presentationml/2006/main">
  <p:tag name="AS_UNIQUEID" val="3553"/>
</p:tagLst>
</file>

<file path=ppt/tags/tag93.xml><?xml version="1.0" encoding="utf-8"?>
<p:tagLst xmlns:p="http://schemas.openxmlformats.org/presentationml/2006/main">
  <p:tag name="AS_UNIQUEID" val="3554"/>
</p:tagLst>
</file>

<file path=ppt/tags/tag94.xml><?xml version="1.0" encoding="utf-8"?>
<p:tagLst xmlns:p="http://schemas.openxmlformats.org/presentationml/2006/main">
  <p:tag name="AS_UNIQUEID" val="3555"/>
</p:tagLst>
</file>

<file path=ppt/tags/tag95.xml><?xml version="1.0" encoding="utf-8"?>
<p:tagLst xmlns:p="http://schemas.openxmlformats.org/presentationml/2006/main">
  <p:tag name="AS_UNIQUEID" val="3579"/>
</p:tagLst>
</file>

<file path=ppt/tags/tag96.xml><?xml version="1.0" encoding="utf-8"?>
<p:tagLst xmlns:p="http://schemas.openxmlformats.org/presentationml/2006/main">
  <p:tag name="AS_UNIQUEID" val="3576"/>
</p:tagLst>
</file>

<file path=ppt/tags/tag97.xml><?xml version="1.0" encoding="utf-8"?>
<p:tagLst xmlns:p="http://schemas.openxmlformats.org/presentationml/2006/main">
  <p:tag name="AS_UNIQUEID" val="3576"/>
</p:tagLst>
</file>

<file path=ppt/tags/tag98.xml><?xml version="1.0" encoding="utf-8"?>
<p:tagLst xmlns:p="http://schemas.openxmlformats.org/presentationml/2006/main">
  <p:tag name="AS_UNIQUEID" val="3577"/>
</p:tagLst>
</file>

<file path=ppt/tags/tag99.xml><?xml version="1.0" encoding="utf-8"?>
<p:tagLst xmlns:p="http://schemas.openxmlformats.org/presentationml/2006/main">
  <p:tag name="AS_UNIQUEID" val="3578"/>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微软雅黑"/>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2486</Words>
  <Application>WPS 演示</Application>
  <PresentationFormat>自定义</PresentationFormat>
  <Paragraphs>208</Paragraphs>
  <Slides>23</Slides>
  <Notes>6</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23</vt:i4>
      </vt:variant>
    </vt:vector>
  </HeadingPairs>
  <TitlesOfParts>
    <vt:vector size="46" baseType="lpstr">
      <vt:lpstr>Arial</vt:lpstr>
      <vt:lpstr>宋体</vt:lpstr>
      <vt:lpstr>Wingdings</vt:lpstr>
      <vt:lpstr>黑体</vt:lpstr>
      <vt:lpstr>Heiti SC Medium</vt:lpstr>
      <vt:lpstr>FZDaHei-B02S</vt:lpstr>
      <vt:lpstr>微软雅黑</vt:lpstr>
      <vt:lpstr>楷体</vt:lpstr>
      <vt:lpstr>Segoe UI Light</vt:lpstr>
      <vt:lpstr>Microsoft New Tai Lue</vt:lpstr>
      <vt:lpstr>方正正黑简体</vt:lpstr>
      <vt:lpstr>Calibri</vt:lpstr>
      <vt:lpstr>Arial Unicode MS</vt:lpstr>
      <vt:lpstr>Arial</vt:lpstr>
      <vt:lpstr>楷体_GB2312</vt:lpstr>
      <vt:lpstr>新宋体</vt:lpstr>
      <vt:lpstr>Cambria</vt:lpstr>
      <vt:lpstr>华文楷体</vt:lpstr>
      <vt:lpstr>思源黑体 CN Normal</vt:lpstr>
      <vt:lpstr>思源黑体 CN Bold</vt:lpstr>
      <vt:lpstr>Times New Roman</vt:lpstr>
      <vt:lpstr>Yu Gothic UI Light</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第一PPT模板网-WWW.1PPT.COM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lastModifiedBy>take me to hell</cp:lastModifiedBy>
  <cp:revision>4</cp:revision>
  <cp:lastPrinted>2023-06-14T19:55:00Z</cp:lastPrinted>
  <dcterms:created xsi:type="dcterms:W3CDTF">2023-06-14T19:55:00Z</dcterms:created>
  <dcterms:modified xsi:type="dcterms:W3CDTF">2024-04-14T06:53:19Z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29486B2EAC1B43268FACFF0A0AD17408_12</vt:lpwstr>
  </property>
  <property fmtid="{D5CDD505-2E9C-101B-9397-08002B2CF9AE}" pid="7" name="KSOProductBuildVer">
    <vt:lpwstr>2052-12.1.0.16417</vt:lpwstr>
  </property>
</Properties>
</file>