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3.svg" ContentType="image/svg+xml"/>
  <Override PartName="/ppt/media/image31.svg" ContentType="image/svg+xml"/>
  <Override PartName="/ppt/media/image33.svg" ContentType="image/svg+xml"/>
  <Override PartName="/ppt/media/image35.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0" clrIdx="0"/>
  <p:cmAuthor id="1" name="User" initials="" lastIdx="0" clrIdx="1"/>
  <p:cmAuthor id="2" name="王常胜" initials="王" lastIdx="0" clrIdx="0"/>
  <p:cmAuthor id="3" name="Pueschner, Franziska {FA~Shanghai}" initials="P" lastIdx="0" clrIdx="0"/>
  <p:cmAuthor id="4" name="as" initials="a" lastIdx="0" clrIdx="0"/>
  <p:cmAuthor id="5" name="CHINESE-BC06F90" initials="C" lastIdx="0" clrIdx="0"/>
  <p:cmAuthor id="6" name="lenovo" initials="l" lastIdx="0" clrIdx="0"/>
  <p:cmAuthor id="7" name="www.xkb1.com" initials="w" lastIdx="0" clrIdx="1"/>
  <p:cmAuthor id="8" name="MING" initials="M" lastIdx="0" clrIdx="2"/>
  <p:cmAuthor id="9" name="xiaoxuan Zeng" initials="x" lastIdx="0" clrIdx="0"/>
  <p:cmAuthor id="10" name="新课标第一网" initials="新" lastIdx="0" clrIdx="0"/>
  <p:cmAuthor id="11" name="MyPC" initials="M" lastIdx="0" clrIdx="11"/>
  <p:cmAuthor id="12" name="jinli" initials="j" lastIdx="0" clrIdx="0"/>
  <p:cmAuthor id="13" name="PC" initials="P" lastIdx="0" clrIdx="12"/>
  <p:cmAuthor id="14" name="user" initials="u" lastIdx="0" clrIdx="0"/>
  <p:cmAuthor id="15" name="李丽" initials="李" lastIdx="0" clrIdx="14"/>
  <p:cmAuthor id="16" name="Nicole Li  李倩" initials="N" lastIdx="0" clrIdx="0"/>
  <p:cmAuthor id="17" name="微软用户" initials="微" lastIdx="0" clrIdx="0"/>
  <p:cmAuthor id="18" name="222" initials="2" lastIdx="0" clrIdx="0"/>
  <p:cmAuthor id="19" name="Windows 用户" initials="W" lastIdx="0" clrIdx="0"/>
  <p:cmAuthor id="20" name="刘浩" initials="刘" lastIdx="0" clrIdx="0"/>
  <p:cmAuthor id="21" name="Vivian Liu" initials="V" lastIdx="0" clrIdx="1"/>
  <p:cmAuthor id="22" name="孙宇婷" initials="孙" lastIdx="0" clrIdx="21"/>
  <p:cmAuthor id="2000" name="张瑞霞" initials="authorId_524709945" lastIdx="0" clrIdx="0"/>
  <p:cmAuthor id="2001" name="Dino._6ZFrB7nA" initials="authorId_1257418890" lastIdx="0" clrIdx="1"/>
  <p:cmAuthor id="23" name="古" initials="" lastIdx="0" clrIdx="24"/>
  <p:cmAuthor id="24" name="xj" initials="x" lastIdx="0" clrIdx="23"/>
  <p:cmAuthor id="25" name="ASUS" initials="A" lastIdx="0" clrIdx="0"/>
  <p:cmAuthor id="26" name="Mia Vida Villanueva" initials="M" lastIdx="0" clrIdx="0"/>
  <p:cmAuthor id="27" name="张 林娜" initials="张" lastIdx="0" clrIdx="0"/>
  <p:cmAuthor id="28" name="叶子" initials="叶" lastIdx="0" clrIdx="27"/>
  <p:cmAuthor id="29" name="韩琳晶" initials="韩" lastIdx="0" clrIdx="28"/>
  <p:cmAuthor id="30" name="LJH" initials="L" lastIdx="0" clrIdx="0"/>
  <p:cmAuthor id="31" name="未知用户1" initials="未" lastIdx="0" clrIdx="22"/>
  <p:cmAuthor id="75" name="作者" initials="A" lastIdx="0" clrIdx="24"/>
  <p:cmAuthor id="32" name="陈庆" initials="陈" lastIdx="0" clrIdx="31"/>
  <p:cmAuthor id="76" name="李彦利" initials="李彦利" lastIdx="0" clrIdx="25"/>
  <p:cmAuthor id="33" name="Echo" initials="" lastIdx="0" clrIdx="30"/>
  <p:cmAuthor id="34" name="a'su's" initials="a" lastIdx="0" clrIdx="33"/>
  <p:cmAuthor id="36" name="陈芳" initials="A" lastIdx="0" clrIdx="35"/>
  <p:cmAuthor id="37" name="Lenovo" initials="L" lastIdx="0" clrIdx="36"/>
  <p:cmAuthor id="38" name="邹 嘉豪" initials=""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02" y="-39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338.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1000" y="685800"/>
            <a:ext cx="6096000" cy="3429000"/>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E1689F0-D8FB-450F-A36F-553F26501FEE}"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1" Type="http://schemas.openxmlformats.org/officeDocument/2006/relationships/notesSlide" Target="../notesSlides/notesSlide1.xml"/><Relationship Id="rId20" Type="http://schemas.openxmlformats.org/officeDocument/2006/relationships/slideLayout" Target="../slideLayouts/slideLayout2.xml"/><Relationship Id="rId2" Type="http://schemas.openxmlformats.org/officeDocument/2006/relationships/tags" Target="../tags/tag66.xml"/><Relationship Id="rId19" Type="http://schemas.openxmlformats.org/officeDocument/2006/relationships/tags" Target="../tags/tag80.xml"/><Relationship Id="rId18" Type="http://schemas.openxmlformats.org/officeDocument/2006/relationships/image" Target="../media/image4.png"/><Relationship Id="rId17" Type="http://schemas.openxmlformats.org/officeDocument/2006/relationships/tags" Target="../tags/tag79.xml"/><Relationship Id="rId16" Type="http://schemas.openxmlformats.org/officeDocument/2006/relationships/image" Target="../media/image3.svg"/><Relationship Id="rId15" Type="http://schemas.openxmlformats.org/officeDocument/2006/relationships/image" Target="../media/image2.png"/><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tags" Target="../tags/tag202.xml"/><Relationship Id="rId2" Type="http://schemas.openxmlformats.org/officeDocument/2006/relationships/image" Target="../media/image11.png"/><Relationship Id="rId1" Type="http://schemas.openxmlformats.org/officeDocument/2006/relationships/tags" Target="../tags/tag201.xml"/></Relationships>
</file>

<file path=ppt/slides/_rels/slide1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3" Type="http://schemas.openxmlformats.org/officeDocument/2006/relationships/slideLayout" Target="../slideLayouts/slideLayout7.xml"/><Relationship Id="rId32" Type="http://schemas.openxmlformats.org/officeDocument/2006/relationships/image" Target="../media/image22.svg"/><Relationship Id="rId31" Type="http://schemas.openxmlformats.org/officeDocument/2006/relationships/image" Target="../media/image21.png"/><Relationship Id="rId30" Type="http://schemas.openxmlformats.org/officeDocument/2006/relationships/tags" Target="../tags/tag224.xml"/><Relationship Id="rId3" Type="http://schemas.openxmlformats.org/officeDocument/2006/relationships/tags" Target="../tags/tag205.xml"/><Relationship Id="rId29" Type="http://schemas.openxmlformats.org/officeDocument/2006/relationships/image" Target="../media/image20.svg"/><Relationship Id="rId28" Type="http://schemas.openxmlformats.org/officeDocument/2006/relationships/image" Target="../media/image19.png"/><Relationship Id="rId27" Type="http://schemas.openxmlformats.org/officeDocument/2006/relationships/tags" Target="../tags/tag223.xml"/><Relationship Id="rId26" Type="http://schemas.openxmlformats.org/officeDocument/2006/relationships/image" Target="../media/image18.svg"/><Relationship Id="rId25" Type="http://schemas.openxmlformats.org/officeDocument/2006/relationships/image" Target="../media/image17.png"/><Relationship Id="rId24" Type="http://schemas.openxmlformats.org/officeDocument/2006/relationships/tags" Target="../tags/tag222.xml"/><Relationship Id="rId23" Type="http://schemas.openxmlformats.org/officeDocument/2006/relationships/tags" Target="../tags/tag221.xml"/><Relationship Id="rId22" Type="http://schemas.openxmlformats.org/officeDocument/2006/relationships/tags" Target="../tags/tag220.xml"/><Relationship Id="rId21" Type="http://schemas.openxmlformats.org/officeDocument/2006/relationships/tags" Target="../tags/tag219.xml"/><Relationship Id="rId20" Type="http://schemas.openxmlformats.org/officeDocument/2006/relationships/tags" Target="../tags/tag218.xml"/><Relationship Id="rId2" Type="http://schemas.openxmlformats.org/officeDocument/2006/relationships/tags" Target="../tags/tag204.xml"/><Relationship Id="rId19" Type="http://schemas.openxmlformats.org/officeDocument/2006/relationships/tags" Target="../tags/tag217.xml"/><Relationship Id="rId18" Type="http://schemas.openxmlformats.org/officeDocument/2006/relationships/tags" Target="../tags/tag216.xml"/><Relationship Id="rId17" Type="http://schemas.openxmlformats.org/officeDocument/2006/relationships/tags" Target="../tags/tag215.xml"/><Relationship Id="rId16" Type="http://schemas.openxmlformats.org/officeDocument/2006/relationships/tags" Target="../tags/tag214.xml"/><Relationship Id="rId15" Type="http://schemas.openxmlformats.org/officeDocument/2006/relationships/tags" Target="../tags/tag213.xml"/><Relationship Id="rId14" Type="http://schemas.openxmlformats.org/officeDocument/2006/relationships/image" Target="../media/image16.svg"/><Relationship Id="rId13" Type="http://schemas.openxmlformats.org/officeDocument/2006/relationships/image" Target="../media/image15.png"/><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image" Target="../media/image14.svg"/><Relationship Id="rId1" Type="http://schemas.openxmlformats.org/officeDocument/2006/relationships/tags" Target="../tags/tag20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4.png"/><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image" Target="../media/image23.png"/><Relationship Id="rId1" Type="http://schemas.openxmlformats.org/officeDocument/2006/relationships/tags" Target="../tags/tag225.xml"/></Relationships>
</file>

<file path=ppt/slides/_rels/slide13.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image" Target="../media/image26.png"/><Relationship Id="rId7" Type="http://schemas.openxmlformats.org/officeDocument/2006/relationships/tags" Target="../tags/tag235.xml"/><Relationship Id="rId6" Type="http://schemas.openxmlformats.org/officeDocument/2006/relationships/image" Target="../media/image25.png"/><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8" Type="http://schemas.openxmlformats.org/officeDocument/2006/relationships/slideLayout" Target="../slideLayouts/slideLayout7.xml"/><Relationship Id="rId27" Type="http://schemas.openxmlformats.org/officeDocument/2006/relationships/tags" Target="../tags/tag252.xml"/><Relationship Id="rId26" Type="http://schemas.openxmlformats.org/officeDocument/2006/relationships/tags" Target="../tags/tag251.xml"/><Relationship Id="rId25" Type="http://schemas.openxmlformats.org/officeDocument/2006/relationships/tags" Target="../tags/tag250.xml"/><Relationship Id="rId24" Type="http://schemas.openxmlformats.org/officeDocument/2006/relationships/tags" Target="../tags/tag249.xml"/><Relationship Id="rId23" Type="http://schemas.openxmlformats.org/officeDocument/2006/relationships/tags" Target="../tags/tag248.xml"/><Relationship Id="rId22" Type="http://schemas.openxmlformats.org/officeDocument/2006/relationships/tags" Target="../tags/tag247.xml"/><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tags" Target="../tags/tag231.xml"/><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image" Target="../media/image28.png"/><Relationship Id="rId11" Type="http://schemas.openxmlformats.org/officeDocument/2006/relationships/tags" Target="../tags/tag237.xml"/><Relationship Id="rId10" Type="http://schemas.openxmlformats.org/officeDocument/2006/relationships/image" Target="../media/image27.png"/><Relationship Id="rId1" Type="http://schemas.openxmlformats.org/officeDocument/2006/relationships/tags" Target="../tags/tag230.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image" Target="../media/image29.png"/><Relationship Id="rId4" Type="http://schemas.openxmlformats.org/officeDocument/2006/relationships/tags" Target="../tags/tag255.xml"/><Relationship Id="rId3" Type="http://schemas.openxmlformats.org/officeDocument/2006/relationships/image" Target="../media/image24.png"/><Relationship Id="rId2" Type="http://schemas.openxmlformats.org/officeDocument/2006/relationships/tags" Target="../tags/tag254.xml"/><Relationship Id="rId1" Type="http://schemas.openxmlformats.org/officeDocument/2006/relationships/tags" Target="../tags/tag253.xml"/></Relationships>
</file>

<file path=ppt/slides/_rels/slide15.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9" Type="http://schemas.openxmlformats.org/officeDocument/2006/relationships/slideLayout" Target="../slideLayouts/slideLayout7.xml"/><Relationship Id="rId18" Type="http://schemas.openxmlformats.org/officeDocument/2006/relationships/image" Target="../media/image35.svg"/><Relationship Id="rId17" Type="http://schemas.openxmlformats.org/officeDocument/2006/relationships/image" Target="../media/image34.png"/><Relationship Id="rId16" Type="http://schemas.openxmlformats.org/officeDocument/2006/relationships/tags" Target="../tags/tag270.xml"/><Relationship Id="rId15" Type="http://schemas.openxmlformats.org/officeDocument/2006/relationships/image" Target="../media/image33.svg"/><Relationship Id="rId14" Type="http://schemas.openxmlformats.org/officeDocument/2006/relationships/image" Target="../media/image32.png"/><Relationship Id="rId13" Type="http://schemas.openxmlformats.org/officeDocument/2006/relationships/tags" Target="../tags/tag269.xml"/><Relationship Id="rId12" Type="http://schemas.openxmlformats.org/officeDocument/2006/relationships/image" Target="../media/image31.svg"/><Relationship Id="rId11" Type="http://schemas.openxmlformats.org/officeDocument/2006/relationships/image" Target="../media/image30.png"/><Relationship Id="rId10" Type="http://schemas.openxmlformats.org/officeDocument/2006/relationships/tags" Target="../tags/tag268.xml"/><Relationship Id="rId1" Type="http://schemas.openxmlformats.org/officeDocument/2006/relationships/tags" Target="../tags/tag25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tags" Target="../tags/tag271.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image" Target="../media/image37.png"/><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8.png"/><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image" Target="../media/image37.png"/><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86.xml"/><Relationship Id="rId4" Type="http://schemas.openxmlformats.org/officeDocument/2006/relationships/image" Target="../media/image39.png"/><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2.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1" Type="http://schemas.openxmlformats.org/officeDocument/2006/relationships/slideLayout" Target="../slideLayouts/slideLayout7.xml"/><Relationship Id="rId30" Type="http://schemas.openxmlformats.org/officeDocument/2006/relationships/tags" Target="../tags/tag111.xml"/><Relationship Id="rId3" Type="http://schemas.openxmlformats.org/officeDocument/2006/relationships/tags" Target="../tags/tag86.xml"/><Relationship Id="rId29" Type="http://schemas.openxmlformats.org/officeDocument/2006/relationships/image" Target="../media/image6.svg"/><Relationship Id="rId28" Type="http://schemas.openxmlformats.org/officeDocument/2006/relationships/image" Target="../media/image5.png"/><Relationship Id="rId27" Type="http://schemas.openxmlformats.org/officeDocument/2006/relationships/tags" Target="../tags/tag110.xml"/><Relationship Id="rId26" Type="http://schemas.openxmlformats.org/officeDocument/2006/relationships/tags" Target="../tags/tag109.xml"/><Relationship Id="rId25" Type="http://schemas.openxmlformats.org/officeDocument/2006/relationships/tags" Target="../tags/tag108.xml"/><Relationship Id="rId24" Type="http://schemas.openxmlformats.org/officeDocument/2006/relationships/tags" Target="../tags/tag107.xml"/><Relationship Id="rId23" Type="http://schemas.openxmlformats.org/officeDocument/2006/relationships/tags" Target="../tags/tag106.xml"/><Relationship Id="rId22" Type="http://schemas.openxmlformats.org/officeDocument/2006/relationships/tags" Target="../tags/tag105.xml"/><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tags" Target="../tags/tag85.xml"/><Relationship Id="rId19" Type="http://schemas.openxmlformats.org/officeDocument/2006/relationships/tags" Target="../tags/tag102.xml"/><Relationship Id="rId18" Type="http://schemas.openxmlformats.org/officeDocument/2006/relationships/tags" Target="../tags/tag101.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tags" Target="../tags/tag290.xml"/><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image" Target="../media/image40.png"/><Relationship Id="rId1" Type="http://schemas.openxmlformats.org/officeDocument/2006/relationships/tags" Target="../tags/tag287.xml"/></Relationships>
</file>

<file path=ppt/slides/_rels/slide21.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2" Type="http://schemas.openxmlformats.org/officeDocument/2006/relationships/slideLayout" Target="../slideLayouts/slideLayout7.xml"/><Relationship Id="rId21" Type="http://schemas.openxmlformats.org/officeDocument/2006/relationships/image" Target="../media/image42.png"/><Relationship Id="rId20" Type="http://schemas.openxmlformats.org/officeDocument/2006/relationships/tags" Target="../tags/tag310.xml"/><Relationship Id="rId2" Type="http://schemas.openxmlformats.org/officeDocument/2006/relationships/tags" Target="../tags/tag292.xml"/><Relationship Id="rId19" Type="http://schemas.openxmlformats.org/officeDocument/2006/relationships/tags" Target="../tags/tag309.xml"/><Relationship Id="rId18" Type="http://schemas.openxmlformats.org/officeDocument/2006/relationships/tags" Target="../tags/tag308.xml"/><Relationship Id="rId17" Type="http://schemas.openxmlformats.org/officeDocument/2006/relationships/tags" Target="../tags/tag307.xml"/><Relationship Id="rId16" Type="http://schemas.openxmlformats.org/officeDocument/2006/relationships/tags" Target="../tags/tag306.xml"/><Relationship Id="rId15" Type="http://schemas.openxmlformats.org/officeDocument/2006/relationships/tags" Target="../tags/tag305.xml"/><Relationship Id="rId14" Type="http://schemas.openxmlformats.org/officeDocument/2006/relationships/tags" Target="../tags/tag304.xml"/><Relationship Id="rId13" Type="http://schemas.openxmlformats.org/officeDocument/2006/relationships/tags" Target="../tags/tag303.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tags" Target="../tags/tag291.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15.xml"/><Relationship Id="rId5" Type="http://schemas.openxmlformats.org/officeDocument/2006/relationships/image" Target="../media/image43.png"/><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5.png"/><Relationship Id="rId6" Type="http://schemas.openxmlformats.org/officeDocument/2006/relationships/tags" Target="../tags/tag326.xml"/><Relationship Id="rId5" Type="http://schemas.openxmlformats.org/officeDocument/2006/relationships/image" Target="../media/image44.png"/><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8.xml"/><Relationship Id="rId1" Type="http://schemas.openxmlformats.org/officeDocument/2006/relationships/tags" Target="../tags/tag32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6.png"/><Relationship Id="rId2" Type="http://schemas.openxmlformats.org/officeDocument/2006/relationships/tags" Target="../tags/tag330.xml"/><Relationship Id="rId1" Type="http://schemas.openxmlformats.org/officeDocument/2006/relationships/tags" Target="../tags/tag3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4.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3" Type="http://schemas.openxmlformats.org/officeDocument/2006/relationships/slideLayout" Target="../slideLayouts/slideLayout7.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5.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8" Type="http://schemas.openxmlformats.org/officeDocument/2006/relationships/slideLayout" Target="../slideLayouts/slideLayout7.xml"/><Relationship Id="rId37" Type="http://schemas.openxmlformats.org/officeDocument/2006/relationships/image" Target="../media/image7.png"/><Relationship Id="rId36" Type="http://schemas.openxmlformats.org/officeDocument/2006/relationships/tags" Target="../tags/tag164.xml"/><Relationship Id="rId35" Type="http://schemas.openxmlformats.org/officeDocument/2006/relationships/tags" Target="../tags/tag163.xml"/><Relationship Id="rId34" Type="http://schemas.openxmlformats.org/officeDocument/2006/relationships/tags" Target="../tags/tag162.xml"/><Relationship Id="rId33" Type="http://schemas.openxmlformats.org/officeDocument/2006/relationships/tags" Target="../tags/tag161.xml"/><Relationship Id="rId32" Type="http://schemas.openxmlformats.org/officeDocument/2006/relationships/tags" Target="../tags/tag160.xml"/><Relationship Id="rId31" Type="http://schemas.openxmlformats.org/officeDocument/2006/relationships/tags" Target="../tags/tag159.xml"/><Relationship Id="rId30" Type="http://schemas.openxmlformats.org/officeDocument/2006/relationships/tags" Target="../tags/tag158.xml"/><Relationship Id="rId3" Type="http://schemas.openxmlformats.org/officeDocument/2006/relationships/tags" Target="../tags/tag131.xml"/><Relationship Id="rId29" Type="http://schemas.openxmlformats.org/officeDocument/2006/relationships/tags" Target="../tags/tag157.xml"/><Relationship Id="rId28" Type="http://schemas.openxmlformats.org/officeDocument/2006/relationships/tags" Target="../tags/tag156.xml"/><Relationship Id="rId27" Type="http://schemas.openxmlformats.org/officeDocument/2006/relationships/tags" Target="../tags/tag155.xml"/><Relationship Id="rId26" Type="http://schemas.openxmlformats.org/officeDocument/2006/relationships/tags" Target="../tags/tag154.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tags" Target="../tags/tag130.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png"/><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7.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9" Type="http://schemas.openxmlformats.org/officeDocument/2006/relationships/slideLayout" Target="../slideLayouts/slideLayout7.xml"/><Relationship Id="rId28" Type="http://schemas.openxmlformats.org/officeDocument/2006/relationships/tags" Target="../tags/tag198.xml"/><Relationship Id="rId27" Type="http://schemas.openxmlformats.org/officeDocument/2006/relationships/tags" Target="../tags/tag197.xml"/><Relationship Id="rId26" Type="http://schemas.openxmlformats.org/officeDocument/2006/relationships/tags" Target="../tags/tag196.xml"/><Relationship Id="rId25" Type="http://schemas.openxmlformats.org/officeDocument/2006/relationships/tags" Target="../tags/tag195.xml"/><Relationship Id="rId24" Type="http://schemas.openxmlformats.org/officeDocument/2006/relationships/tags" Target="../tags/tag194.xml"/><Relationship Id="rId23" Type="http://schemas.openxmlformats.org/officeDocument/2006/relationships/tags" Target="../tags/tag193.xml"/><Relationship Id="rId22" Type="http://schemas.openxmlformats.org/officeDocument/2006/relationships/tags" Target="../tags/tag192.xml"/><Relationship Id="rId21" Type="http://schemas.openxmlformats.org/officeDocument/2006/relationships/tags" Target="../tags/tag191.xml"/><Relationship Id="rId20" Type="http://schemas.openxmlformats.org/officeDocument/2006/relationships/tags" Target="../tags/tag190.xml"/><Relationship Id="rId2" Type="http://schemas.openxmlformats.org/officeDocument/2006/relationships/tags" Target="../tags/tag172.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tags" Target="../tags/tag19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任意多边形 15"/>
          <p:cNvSpPr/>
          <p:nvPr>
            <p:custDataLst>
              <p:tags r:id="rId1"/>
            </p:custDataLst>
          </p:nvPr>
        </p:nvSpPr>
        <p:spPr>
          <a:xfrm>
            <a:off x="7335727" y="118964"/>
            <a:ext cx="1589148" cy="1392493"/>
          </a:xfrm>
          <a:custGeom>
            <a:avLst/>
            <a:gdLst>
              <a:gd name="connsiteX0" fmla="*/ 6947208 w 7847093"/>
              <a:gd name="connsiteY0" fmla="*/ 16747 h 6894062"/>
              <a:gd name="connsiteX1" fmla="*/ 7847093 w 7847093"/>
              <a:gd name="connsiteY1" fmla="*/ 0 h 6894062"/>
              <a:gd name="connsiteX2" fmla="*/ 1083213 w 7847093"/>
              <a:gd name="connsiteY2" fmla="*/ 6894062 h 6894062"/>
              <a:gd name="connsiteX3" fmla="*/ 0 w 7847093"/>
              <a:gd name="connsiteY3" fmla="*/ 6894062 h 6894062"/>
              <a:gd name="connsiteX4" fmla="*/ 6947208 w 7847093"/>
              <a:gd name="connsiteY4" fmla="*/ 16747 h 689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15"/>
          <p:cNvSpPr/>
          <p:nvPr>
            <p:custDataLst>
              <p:tags r:id="rId2"/>
            </p:custDataLst>
          </p:nvPr>
        </p:nvSpPr>
        <p:spPr>
          <a:xfrm>
            <a:off x="2385891" y="5303890"/>
            <a:ext cx="1589148" cy="1392493"/>
          </a:xfrm>
          <a:custGeom>
            <a:avLst/>
            <a:gdLst>
              <a:gd name="connsiteX0" fmla="*/ 6947208 w 7847093"/>
              <a:gd name="connsiteY0" fmla="*/ 16747 h 6894062"/>
              <a:gd name="connsiteX1" fmla="*/ 7847093 w 7847093"/>
              <a:gd name="connsiteY1" fmla="*/ 0 h 6894062"/>
              <a:gd name="connsiteX2" fmla="*/ 1083213 w 7847093"/>
              <a:gd name="connsiteY2" fmla="*/ 6894062 h 6894062"/>
              <a:gd name="connsiteX3" fmla="*/ 0 w 7847093"/>
              <a:gd name="connsiteY3" fmla="*/ 6894062 h 6894062"/>
              <a:gd name="connsiteX4" fmla="*/ 6947208 w 7847093"/>
              <a:gd name="connsiteY4" fmla="*/ 16747 h 689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7093" h="6894062">
                <a:moveTo>
                  <a:pt x="6947208" y="16747"/>
                </a:moveTo>
                <a:lnTo>
                  <a:pt x="7847093" y="0"/>
                </a:lnTo>
                <a:lnTo>
                  <a:pt x="1083213" y="6894062"/>
                </a:lnTo>
                <a:lnTo>
                  <a:pt x="0" y="6894062"/>
                </a:lnTo>
                <a:lnTo>
                  <a:pt x="6947208" y="16747"/>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形状 68"/>
          <p:cNvSpPr/>
          <p:nvPr>
            <p:custDataLst>
              <p:tags r:id="rId3"/>
            </p:custDataLst>
          </p:nvPr>
        </p:nvSpPr>
        <p:spPr bwMode="auto">
          <a:xfrm>
            <a:off x="11286417" y="5925752"/>
            <a:ext cx="906134" cy="942904"/>
          </a:xfrm>
          <a:custGeom>
            <a:avLst/>
            <a:gdLst>
              <a:gd name="connsiteX0" fmla="*/ 906464 w 906464"/>
              <a:gd name="connsiteY0" fmla="*/ 0 h 943248"/>
              <a:gd name="connsiteX1" fmla="*/ 906464 w 906464"/>
              <a:gd name="connsiteY1" fmla="*/ 272059 h 943248"/>
              <a:gd name="connsiteX2" fmla="*/ 809149 w 906464"/>
              <a:gd name="connsiteY2" fmla="*/ 281869 h 943248"/>
              <a:gd name="connsiteX3" fmla="*/ 270109 w 906464"/>
              <a:gd name="connsiteY3" fmla="*/ 943248 h 943248"/>
              <a:gd name="connsiteX4" fmla="*/ 0 w 906464"/>
              <a:gd name="connsiteY4" fmla="*/ 943248 h 943248"/>
              <a:gd name="connsiteX5" fmla="*/ 848562 w 906464"/>
              <a:gd name="connsiteY5" fmla="*/ 2924 h 943248"/>
              <a:gd name="connsiteX6" fmla="*/ 906464 w 906464"/>
              <a:gd name="connsiteY6" fmla="*/ 0 h 9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463" h="943248">
                <a:moveTo>
                  <a:pt x="906464" y="0"/>
                </a:moveTo>
                <a:lnTo>
                  <a:pt x="906464" y="272059"/>
                </a:lnTo>
                <a:lnTo>
                  <a:pt x="809149" y="281869"/>
                </a:lnTo>
                <a:cubicBezTo>
                  <a:pt x="501519" y="344819"/>
                  <a:pt x="270109" y="617009"/>
                  <a:pt x="270109" y="943248"/>
                </a:cubicBezTo>
                <a:lnTo>
                  <a:pt x="0" y="943248"/>
                </a:lnTo>
                <a:cubicBezTo>
                  <a:pt x="0" y="453853"/>
                  <a:pt x="371937" y="51328"/>
                  <a:pt x="848562" y="2924"/>
                </a:cubicBezTo>
                <a:lnTo>
                  <a:pt x="906464" y="0"/>
                </a:lnTo>
                <a:close/>
              </a:path>
            </a:pathLst>
          </a:custGeom>
          <a:solidFill>
            <a:srgbClr val="92D050"/>
          </a:solidFill>
          <a:ln w="9525" cap="flat" cmpd="sng" algn="ctr">
            <a:noFill/>
            <a:prstDash val="solid"/>
            <a:round/>
            <a:headEnd type="none" w="med" len="med"/>
            <a:tailEnd type="none" w="med" len="med"/>
          </a:ln>
        </p:spPr>
        <p:txBody>
          <a:bodyPr vert="horz" wrap="square" lIns="91406" tIns="45703" rIns="91406" bIns="45703" numCol="1" rtlCol="0" anchor="t" anchorCtr="0" compatLnSpc="1">
            <a:no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4" name="Oval 8"/>
          <p:cNvSpPr>
            <a:spLocks noChangeArrowheads="1"/>
          </p:cNvSpPr>
          <p:nvPr>
            <p:custDataLst>
              <p:tags r:id="rId4"/>
            </p:custDataLst>
          </p:nvPr>
        </p:nvSpPr>
        <p:spPr bwMode="auto">
          <a:xfrm>
            <a:off x="8675671" y="6122093"/>
            <a:ext cx="450686" cy="450686"/>
          </a:xfrm>
          <a:prstGeom prst="ellipse">
            <a:avLst/>
          </a:prstGeom>
          <a:gradFill>
            <a:gsLst>
              <a:gs pos="0">
                <a:srgbClr val="007BD3"/>
              </a:gs>
              <a:gs pos="100000">
                <a:srgbClr val="034373"/>
              </a:gs>
            </a:gsLst>
            <a:lin ang="5400000" scaled="0"/>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6" tIns="45703" rIns="91406" bIns="45703" numCol="1" rtlCol="0" anchor="t" anchorCtr="0" compatLnSpc="1"/>
          <a:lstStyle/>
          <a:p>
            <a:pPr algn="ctr"/>
            <a:endParaRPr lang="zh-CN" altLang="en-US" sz="2000">
              <a:solidFill>
                <a:schemeClr val="accent2"/>
              </a:solidFill>
              <a:ea typeface="微软雅黑" panose="020B0503020204020204" charset="-122"/>
              <a:cs typeface="+mn-ea"/>
              <a:sym typeface="Arial" panose="020B0604020202020204" pitchFamily="34" charset="0"/>
            </a:endParaRPr>
          </a:p>
        </p:txBody>
      </p:sp>
      <p:sp>
        <p:nvSpPr>
          <p:cNvPr id="85" name="Oval 9"/>
          <p:cNvSpPr>
            <a:spLocks noChangeArrowheads="1"/>
          </p:cNvSpPr>
          <p:nvPr>
            <p:custDataLst>
              <p:tags r:id="rId5"/>
            </p:custDataLst>
          </p:nvPr>
        </p:nvSpPr>
        <p:spPr bwMode="auto">
          <a:xfrm>
            <a:off x="9378678" y="6122093"/>
            <a:ext cx="450686" cy="450686"/>
          </a:xfrm>
          <a:prstGeom prst="ellipse">
            <a:avLst/>
          </a:prstGeom>
          <a:gradFill>
            <a:gsLst>
              <a:gs pos="0">
                <a:srgbClr val="9EE256"/>
              </a:gs>
              <a:gs pos="100000">
                <a:srgbClr val="52762D"/>
              </a:gs>
            </a:gsLst>
            <a:lin ang="5400000" scaled="0"/>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6" tIns="45703" rIns="91406" bIns="45703" numCol="1" spcCol="0" rtlCol="0" fromWordArt="0" anchor="t" anchorCtr="0" forceAA="0" compatLnSpc="1">
            <a:noAutofit/>
          </a:bodyPr>
          <a:lstStyle/>
          <a:p>
            <a:pPr algn="ctr"/>
            <a:endParaRPr lang="zh-CN" altLang="en-US" sz="2000">
              <a:solidFill>
                <a:schemeClr val="accent2"/>
              </a:solidFill>
              <a:ea typeface="微软雅黑" panose="020B0503020204020204" charset="-122"/>
              <a:cs typeface="+mn-ea"/>
              <a:sym typeface="Arial" panose="020B0604020202020204" pitchFamily="34" charset="0"/>
            </a:endParaRPr>
          </a:p>
        </p:txBody>
      </p:sp>
      <p:sp>
        <p:nvSpPr>
          <p:cNvPr id="86" name="Oval 10"/>
          <p:cNvSpPr>
            <a:spLocks noChangeArrowheads="1"/>
          </p:cNvSpPr>
          <p:nvPr>
            <p:custDataLst>
              <p:tags r:id="rId6"/>
            </p:custDataLst>
          </p:nvPr>
        </p:nvSpPr>
        <p:spPr bwMode="auto">
          <a:xfrm>
            <a:off x="10081683" y="6122093"/>
            <a:ext cx="450686" cy="450686"/>
          </a:xfrm>
          <a:prstGeom prst="ellipse">
            <a:avLst/>
          </a:prstGeom>
          <a:gradFill>
            <a:gsLst>
              <a:gs pos="57000">
                <a:schemeClr val="tx2"/>
              </a:gs>
              <a:gs pos="0">
                <a:srgbClr val="FFCB6D"/>
              </a:gs>
              <a:gs pos="100000">
                <a:srgbClr val="FAA100"/>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6" tIns="45703" rIns="91406" bIns="45703" numCol="1" spcCol="0" rtlCol="0" fromWordArt="0" anchor="t" anchorCtr="0" forceAA="0" compatLnSpc="1">
            <a:noAutofit/>
          </a:bodyPr>
          <a:lstStyle/>
          <a:p>
            <a:pPr algn="ctr"/>
            <a:endParaRPr lang="zh-CN" altLang="en-US" sz="2000">
              <a:solidFill>
                <a:schemeClr val="accent2"/>
              </a:solidFill>
              <a:ea typeface="微软雅黑" panose="020B0503020204020204" charset="-122"/>
              <a:cs typeface="+mn-ea"/>
              <a:sym typeface="Arial" panose="020B0604020202020204" pitchFamily="34" charset="0"/>
            </a:endParaRPr>
          </a:p>
        </p:txBody>
      </p:sp>
      <p:sp>
        <p:nvSpPr>
          <p:cNvPr id="87" name="Oval 11"/>
          <p:cNvSpPr>
            <a:spLocks noChangeArrowheads="1"/>
          </p:cNvSpPr>
          <p:nvPr>
            <p:custDataLst>
              <p:tags r:id="rId7"/>
            </p:custDataLst>
          </p:nvPr>
        </p:nvSpPr>
        <p:spPr bwMode="auto">
          <a:xfrm>
            <a:off x="10783103" y="6122093"/>
            <a:ext cx="450686" cy="450686"/>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6" tIns="45703" rIns="91406" bIns="45703" numCol="1" spcCol="0" rtlCol="0" fromWordArt="0" anchor="t" anchorCtr="0" forceAA="0" compatLnSpc="1">
            <a:noAutofit/>
          </a:bodyPr>
          <a:lstStyle/>
          <a:p>
            <a:pPr algn="ctr"/>
            <a:endParaRPr lang="zh-CN" altLang="en-US" sz="2000">
              <a:solidFill>
                <a:schemeClr val="accent2"/>
              </a:solidFill>
              <a:ea typeface="微软雅黑" panose="020B0503020204020204" charset="-122"/>
              <a:cs typeface="+mn-ea"/>
              <a:sym typeface="Arial" panose="020B0604020202020204" pitchFamily="34" charset="0"/>
            </a:endParaRPr>
          </a:p>
        </p:txBody>
      </p:sp>
      <p:sp>
        <p:nvSpPr>
          <p:cNvPr id="46" name="任意多边形: 形状 45"/>
          <p:cNvSpPr/>
          <p:nvPr>
            <p:custDataLst>
              <p:tags r:id="rId8"/>
            </p:custDataLst>
          </p:nvPr>
        </p:nvSpPr>
        <p:spPr bwMode="auto">
          <a:xfrm>
            <a:off x="9437342" y="1250"/>
            <a:ext cx="2754976" cy="2521951"/>
          </a:xfrm>
          <a:custGeom>
            <a:avLst/>
            <a:gdLst>
              <a:gd name="connsiteX0" fmla="*/ 93011 w 2755980"/>
              <a:gd name="connsiteY0" fmla="*/ 0 h 2522870"/>
              <a:gd name="connsiteX1" fmla="*/ 2755980 w 2755980"/>
              <a:gd name="connsiteY1" fmla="*/ 0 h 2522870"/>
              <a:gd name="connsiteX2" fmla="*/ 2755980 w 2755980"/>
              <a:gd name="connsiteY2" fmla="*/ 2340447 h 2522870"/>
              <a:gd name="connsiteX3" fmla="*/ 2656349 w 2755980"/>
              <a:gd name="connsiteY3" fmla="*/ 2384386 h 2522870"/>
              <a:gd name="connsiteX4" fmla="*/ 2034923 w 2755980"/>
              <a:gd name="connsiteY4" fmla="*/ 2522067 h 2522870"/>
              <a:gd name="connsiteX5" fmla="*/ 1849515 w 2755980"/>
              <a:gd name="connsiteY5" fmla="*/ 2522870 h 2522870"/>
              <a:gd name="connsiteX6" fmla="*/ 1849515 w 2755980"/>
              <a:gd name="connsiteY6" fmla="*/ 964836 h 2522870"/>
              <a:gd name="connsiteX7" fmla="*/ 1741216 w 2755980"/>
              <a:gd name="connsiteY7" fmla="*/ 856539 h 2522870"/>
              <a:gd name="connsiteX8" fmla="*/ 19491 w 2755980"/>
              <a:gd name="connsiteY8" fmla="*/ 856539 h 2522870"/>
              <a:gd name="connsiteX9" fmla="*/ 2711 w 2755980"/>
              <a:gd name="connsiteY9" fmla="*/ 691513 h 2522870"/>
              <a:gd name="connsiteX10" fmla="*/ 62230 w 2755980"/>
              <a:gd name="connsiteY10" fmla="*/ 104390 h 2522870"/>
              <a:gd name="connsiteX11" fmla="*/ 93011 w 2755980"/>
              <a:gd name="connsiteY11" fmla="*/ 0 h 252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980" h="2522870">
                <a:moveTo>
                  <a:pt x="93011" y="0"/>
                </a:moveTo>
                <a:lnTo>
                  <a:pt x="2755980" y="0"/>
                </a:lnTo>
                <a:lnTo>
                  <a:pt x="2755980" y="2340447"/>
                </a:lnTo>
                <a:lnTo>
                  <a:pt x="2656349" y="2384386"/>
                </a:lnTo>
                <a:cubicBezTo>
                  <a:pt x="2459050" y="2463771"/>
                  <a:pt x="2248985" y="2510702"/>
                  <a:pt x="2034923" y="2522067"/>
                </a:cubicBezTo>
                <a:lnTo>
                  <a:pt x="1849515" y="2522870"/>
                </a:lnTo>
                <a:lnTo>
                  <a:pt x="1849515" y="964836"/>
                </a:lnTo>
                <a:cubicBezTo>
                  <a:pt x="1849515" y="905025"/>
                  <a:pt x="1801028" y="856539"/>
                  <a:pt x="1741216" y="856539"/>
                </a:cubicBezTo>
                <a:lnTo>
                  <a:pt x="19491" y="856539"/>
                </a:lnTo>
                <a:lnTo>
                  <a:pt x="2711" y="691513"/>
                </a:lnTo>
                <a:cubicBezTo>
                  <a:pt x="-7621" y="496912"/>
                  <a:pt x="11440" y="299008"/>
                  <a:pt x="62230" y="104390"/>
                </a:cubicBezTo>
                <a:lnTo>
                  <a:pt x="93011" y="0"/>
                </a:lnTo>
                <a:close/>
              </a:path>
            </a:pathLst>
          </a:custGeom>
          <a:solidFill>
            <a:srgbClr val="C00000"/>
          </a:solidFill>
          <a:ln w="9525" cap="flat" cmpd="sng" algn="ctr">
            <a:noFill/>
            <a:prstDash val="solid"/>
            <a:round/>
            <a:headEnd type="none" w="med" len="med"/>
            <a:tailEnd type="none" w="med" len="med"/>
          </a:ln>
          <a:effectLst/>
        </p:spPr>
        <p:txBody>
          <a:bodyPr vert="horz" wrap="square" lIns="91406" tIns="45703" rIns="91406" bIns="45703"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任意多边形: 形状 54"/>
          <p:cNvSpPr/>
          <p:nvPr>
            <p:custDataLst>
              <p:tags r:id="rId9"/>
            </p:custDataLst>
          </p:nvPr>
        </p:nvSpPr>
        <p:spPr bwMode="auto">
          <a:xfrm>
            <a:off x="-4762" y="954198"/>
            <a:ext cx="417227" cy="824929"/>
          </a:xfrm>
          <a:custGeom>
            <a:avLst/>
            <a:gdLst>
              <a:gd name="connsiteX0" fmla="*/ 4764 w 417379"/>
              <a:gd name="connsiteY0" fmla="*/ 0 h 825230"/>
              <a:gd name="connsiteX1" fmla="*/ 417379 w 417379"/>
              <a:gd name="connsiteY1" fmla="*/ 412615 h 825230"/>
              <a:gd name="connsiteX2" fmla="*/ 4764 w 417379"/>
              <a:gd name="connsiteY2" fmla="*/ 825230 h 825230"/>
              <a:gd name="connsiteX3" fmla="*/ 0 w 417379"/>
              <a:gd name="connsiteY3" fmla="*/ 824750 h 825230"/>
              <a:gd name="connsiteX4" fmla="*/ 0 w 417379"/>
              <a:gd name="connsiteY4" fmla="*/ 480 h 825230"/>
              <a:gd name="connsiteX5" fmla="*/ 4764 w 417379"/>
              <a:gd name="connsiteY5" fmla="*/ 0 h 8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379" h="825230">
                <a:moveTo>
                  <a:pt x="4764" y="0"/>
                </a:moveTo>
                <a:cubicBezTo>
                  <a:pt x="232645" y="0"/>
                  <a:pt x="417379" y="184734"/>
                  <a:pt x="417379" y="412615"/>
                </a:cubicBezTo>
                <a:cubicBezTo>
                  <a:pt x="417379" y="640496"/>
                  <a:pt x="232645" y="825230"/>
                  <a:pt x="4764" y="825230"/>
                </a:cubicBezTo>
                <a:lnTo>
                  <a:pt x="0" y="824750"/>
                </a:lnTo>
                <a:lnTo>
                  <a:pt x="0" y="480"/>
                </a:lnTo>
                <a:lnTo>
                  <a:pt x="4764" y="0"/>
                </a:lnTo>
                <a:close/>
              </a:path>
            </a:pathLst>
          </a:custGeom>
          <a:solidFill>
            <a:srgbClr val="92D050"/>
          </a:solidFill>
          <a:ln w="9525" cap="flat" cmpd="sng" algn="ctr">
            <a:noFill/>
            <a:prstDash val="solid"/>
            <a:round/>
            <a:headEnd type="none" w="med" len="med"/>
            <a:tailEnd type="none" w="med" len="med"/>
          </a:ln>
          <a:effectLst/>
        </p:spPr>
        <p:txBody>
          <a:bodyPr vert="horz" wrap="square" lIns="91406" tIns="45703" rIns="91406" bIns="45703"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任意多边形: 形状 62"/>
          <p:cNvSpPr/>
          <p:nvPr>
            <p:custDataLst>
              <p:tags r:id="rId10"/>
            </p:custDataLst>
          </p:nvPr>
        </p:nvSpPr>
        <p:spPr bwMode="auto">
          <a:xfrm>
            <a:off x="-4390" y="5503211"/>
            <a:ext cx="1554640" cy="1365604"/>
          </a:xfrm>
          <a:custGeom>
            <a:avLst/>
            <a:gdLst>
              <a:gd name="connsiteX0" fmla="*/ 656901 w 1555207"/>
              <a:gd name="connsiteY0" fmla="*/ 0 h 1366102"/>
              <a:gd name="connsiteX1" fmla="*/ 924030 w 1555207"/>
              <a:gd name="connsiteY1" fmla="*/ 40386 h 1366102"/>
              <a:gd name="connsiteX2" fmla="*/ 924512 w 1555207"/>
              <a:gd name="connsiteY2" fmla="*/ 40563 h 1366102"/>
              <a:gd name="connsiteX3" fmla="*/ 924512 w 1555207"/>
              <a:gd name="connsiteY3" fmla="*/ 380548 h 1366102"/>
              <a:gd name="connsiteX4" fmla="*/ 1032810 w 1555207"/>
              <a:gd name="connsiteY4" fmla="*/ 488846 h 1366102"/>
              <a:gd name="connsiteX5" fmla="*/ 1455807 w 1555207"/>
              <a:gd name="connsiteY5" fmla="*/ 488846 h 1366102"/>
              <a:gd name="connsiteX6" fmla="*/ 1484614 w 1555207"/>
              <a:gd name="connsiteY6" fmla="*/ 548645 h 1366102"/>
              <a:gd name="connsiteX7" fmla="*/ 1555207 w 1555207"/>
              <a:gd name="connsiteY7" fmla="*/ 898306 h 1366102"/>
              <a:gd name="connsiteX8" fmla="*/ 1446786 w 1555207"/>
              <a:gd name="connsiteY8" fmla="*/ 1326492 h 1366102"/>
              <a:gd name="connsiteX9" fmla="*/ 1422723 w 1555207"/>
              <a:gd name="connsiteY9" fmla="*/ 1366102 h 1366102"/>
              <a:gd name="connsiteX10" fmla="*/ 0 w 1555207"/>
              <a:gd name="connsiteY10" fmla="*/ 1366102 h 1366102"/>
              <a:gd name="connsiteX11" fmla="*/ 0 w 1555207"/>
              <a:gd name="connsiteY11" fmla="*/ 289412 h 1366102"/>
              <a:gd name="connsiteX12" fmla="*/ 21703 w 1555207"/>
              <a:gd name="connsiteY12" fmla="*/ 263108 h 1366102"/>
              <a:gd name="connsiteX13" fmla="*/ 656901 w 1555207"/>
              <a:gd name="connsiteY13" fmla="*/ 0 h 136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207" h="1366102">
                <a:moveTo>
                  <a:pt x="656901" y="0"/>
                </a:moveTo>
                <a:cubicBezTo>
                  <a:pt x="749924" y="0"/>
                  <a:pt x="839644" y="14140"/>
                  <a:pt x="924030" y="40386"/>
                </a:cubicBezTo>
                <a:lnTo>
                  <a:pt x="924512" y="40563"/>
                </a:lnTo>
                <a:lnTo>
                  <a:pt x="924512" y="380548"/>
                </a:lnTo>
                <a:cubicBezTo>
                  <a:pt x="924512" y="440359"/>
                  <a:pt x="972999" y="488846"/>
                  <a:pt x="1032810" y="488846"/>
                </a:cubicBezTo>
                <a:lnTo>
                  <a:pt x="1455807" y="488846"/>
                </a:lnTo>
                <a:lnTo>
                  <a:pt x="1484614" y="548645"/>
                </a:lnTo>
                <a:cubicBezTo>
                  <a:pt x="1530071" y="656117"/>
                  <a:pt x="1555207" y="774276"/>
                  <a:pt x="1555207" y="898306"/>
                </a:cubicBezTo>
                <a:cubicBezTo>
                  <a:pt x="1555207" y="1053344"/>
                  <a:pt x="1515931" y="1199208"/>
                  <a:pt x="1446786" y="1326492"/>
                </a:cubicBezTo>
                <a:lnTo>
                  <a:pt x="1422723" y="1366102"/>
                </a:lnTo>
                <a:lnTo>
                  <a:pt x="0" y="1366102"/>
                </a:lnTo>
                <a:lnTo>
                  <a:pt x="0" y="289412"/>
                </a:lnTo>
                <a:lnTo>
                  <a:pt x="21703" y="263108"/>
                </a:lnTo>
                <a:cubicBezTo>
                  <a:pt x="184264" y="100546"/>
                  <a:pt x="408841" y="0"/>
                  <a:pt x="656901" y="0"/>
                </a:cubicBezTo>
                <a:close/>
              </a:path>
            </a:pathLst>
          </a:custGeom>
          <a:solidFill>
            <a:srgbClr val="C00000"/>
          </a:solidFill>
          <a:ln w="9525" cap="flat" cmpd="sng" algn="ctr">
            <a:noFill/>
            <a:prstDash val="solid"/>
            <a:round/>
            <a:headEnd type="none" w="med" len="med"/>
            <a:tailEnd type="none" w="med" len="med"/>
          </a:ln>
          <a:effectLst/>
        </p:spPr>
        <p:txBody>
          <a:bodyPr vert="horz" wrap="square" lIns="91406" tIns="45703" rIns="91406" bIns="45703"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75" name="直接连接符 74"/>
          <p:cNvCxnSpPr>
            <a:cxnSpLocks noChangeShapeType="1"/>
          </p:cNvCxnSpPr>
          <p:nvPr>
            <p:custDataLst>
              <p:tags r:id="rId11"/>
            </p:custDataLst>
          </p:nvPr>
        </p:nvCxnSpPr>
        <p:spPr bwMode="auto">
          <a:xfrm flipH="1">
            <a:off x="3348118" y="2404210"/>
            <a:ext cx="7184251" cy="0"/>
          </a:xfrm>
          <a:prstGeom prst="line">
            <a:avLst/>
          </a:prstGeom>
          <a:noFill/>
          <a:ln w="28575" algn="ctr">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接连接符 75"/>
          <p:cNvCxnSpPr>
            <a:cxnSpLocks noChangeShapeType="1"/>
          </p:cNvCxnSpPr>
          <p:nvPr>
            <p:custDataLst>
              <p:tags r:id="rId12"/>
            </p:custDataLst>
          </p:nvPr>
        </p:nvCxnSpPr>
        <p:spPr bwMode="auto">
          <a:xfrm flipH="1">
            <a:off x="2038419" y="4666601"/>
            <a:ext cx="7184251" cy="0"/>
          </a:xfrm>
          <a:prstGeom prst="line">
            <a:avLst/>
          </a:prstGeom>
          <a:noFill/>
          <a:ln w="28575" algn="ctr">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任意多边形: 形状 19"/>
          <p:cNvSpPr/>
          <p:nvPr>
            <p:custDataLst>
              <p:tags r:id="rId13"/>
            </p:custDataLst>
          </p:nvPr>
        </p:nvSpPr>
        <p:spPr bwMode="auto">
          <a:xfrm>
            <a:off x="0" y="1250"/>
            <a:ext cx="1064309" cy="532164"/>
          </a:xfrm>
          <a:custGeom>
            <a:avLst/>
            <a:gdLst>
              <a:gd name="connsiteX0" fmla="*/ 1 w 1064697"/>
              <a:gd name="connsiteY0" fmla="*/ 0 h 532358"/>
              <a:gd name="connsiteX1" fmla="*/ 1 w 1064697"/>
              <a:gd name="connsiteY1" fmla="*/ 9 h 532358"/>
              <a:gd name="connsiteX2" fmla="*/ 152128 w 1064697"/>
              <a:gd name="connsiteY2" fmla="*/ 9 h 532358"/>
              <a:gd name="connsiteX3" fmla="*/ 152128 w 1064697"/>
              <a:gd name="connsiteY3" fmla="*/ 10 h 532358"/>
              <a:gd name="connsiteX4" fmla="*/ 532349 w 1064697"/>
              <a:gd name="connsiteY4" fmla="*/ 380230 h 532358"/>
              <a:gd name="connsiteX5" fmla="*/ 912569 w 1064697"/>
              <a:gd name="connsiteY5" fmla="*/ 10 h 532358"/>
              <a:gd name="connsiteX6" fmla="*/ 912569 w 1064697"/>
              <a:gd name="connsiteY6" fmla="*/ 9 h 532358"/>
              <a:gd name="connsiteX7" fmla="*/ 1064697 w 1064697"/>
              <a:gd name="connsiteY7" fmla="*/ 9 h 532358"/>
              <a:gd name="connsiteX8" fmla="*/ 1064697 w 1064697"/>
              <a:gd name="connsiteY8" fmla="*/ 10 h 532358"/>
              <a:gd name="connsiteX9" fmla="*/ 532349 w 1064697"/>
              <a:gd name="connsiteY9" fmla="*/ 532358 h 532358"/>
              <a:gd name="connsiteX10" fmla="*/ 0 w 1064697"/>
              <a:gd name="connsiteY10" fmla="*/ 10 h 532358"/>
              <a:gd name="connsiteX11" fmla="*/ 1 w 1064697"/>
              <a:gd name="connsiteY11" fmla="*/ 0 h 53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4697" h="532358">
                <a:moveTo>
                  <a:pt x="1" y="0"/>
                </a:moveTo>
                <a:lnTo>
                  <a:pt x="1" y="9"/>
                </a:lnTo>
                <a:lnTo>
                  <a:pt x="152128" y="9"/>
                </a:lnTo>
                <a:lnTo>
                  <a:pt x="152128" y="10"/>
                </a:lnTo>
                <a:cubicBezTo>
                  <a:pt x="152128" y="210000"/>
                  <a:pt x="322359" y="380230"/>
                  <a:pt x="532349" y="380230"/>
                </a:cubicBezTo>
                <a:cubicBezTo>
                  <a:pt x="742339" y="380230"/>
                  <a:pt x="912569" y="210000"/>
                  <a:pt x="912569" y="10"/>
                </a:cubicBezTo>
                <a:lnTo>
                  <a:pt x="912569" y="9"/>
                </a:lnTo>
                <a:lnTo>
                  <a:pt x="1064697" y="9"/>
                </a:lnTo>
                <a:lnTo>
                  <a:pt x="1064697" y="10"/>
                </a:lnTo>
                <a:cubicBezTo>
                  <a:pt x="1064697" y="294017"/>
                  <a:pt x="826357" y="532358"/>
                  <a:pt x="532349" y="532358"/>
                </a:cubicBezTo>
                <a:cubicBezTo>
                  <a:pt x="238341" y="532358"/>
                  <a:pt x="0" y="294017"/>
                  <a:pt x="0" y="10"/>
                </a:cubicBezTo>
                <a:lnTo>
                  <a:pt x="1" y="0"/>
                </a:lnTo>
                <a:close/>
              </a:path>
            </a:pathLst>
          </a:custGeom>
          <a:solidFill>
            <a:srgbClr val="C00000"/>
          </a:solidFill>
          <a:ln w="9525" cap="flat" cmpd="sng" algn="ctr">
            <a:noFill/>
            <a:prstDash val="solid"/>
            <a:round/>
            <a:headEnd type="none" w="med" len="med"/>
            <a:tailEnd type="none" w="med" len="med"/>
          </a:ln>
        </p:spPr>
        <p:txBody>
          <a:bodyPr vert="horz" wrap="square" lIns="91406" tIns="45703" rIns="91406" bIns="45703" numCol="1" rtlCol="0" anchor="t" anchorCtr="0" compatLnSpc="1">
            <a:no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8" name="图形 17"/>
          <p:cNvPicPr>
            <a:picLocks noChangeAspect="1"/>
          </p:cNvPicPr>
          <p:nvPr>
            <p:custDataLst>
              <p:tags r:id="rId14"/>
            </p:custDataLst>
          </p:nvPr>
        </p:nvPicPr>
        <p:blipFill>
          <a:blip r:embed="rId15" cstate="email">
            <a:extLst>
              <a:ext uri="{96DAC541-7B7A-43D3-8B79-37D633B846F1}">
                <asvg:svgBlip xmlns:asvg="http://schemas.microsoft.com/office/drawing/2016/SVG/main" r:embed="rId16"/>
              </a:ext>
            </a:extLst>
          </a:blip>
          <a:stretch>
            <a:fillRect/>
          </a:stretch>
        </p:blipFill>
        <p:spPr>
          <a:xfrm>
            <a:off x="179257" y="300495"/>
            <a:ext cx="1237791" cy="1237791"/>
          </a:xfrm>
          <a:prstGeom prst="rect">
            <a:avLst/>
          </a:prstGeom>
        </p:spPr>
      </p:pic>
      <p:pic>
        <p:nvPicPr>
          <p:cNvPr id="3" name="图形 17"/>
          <p:cNvPicPr>
            <a:picLocks noChangeAspect="1"/>
          </p:cNvPicPr>
          <p:nvPr>
            <p:custDataLst>
              <p:tags r:id="rId17"/>
            </p:custDataLst>
          </p:nvPr>
        </p:nvPicPr>
        <p:blipFill>
          <a:blip r:embed="rId18" cstate="email">
            <a:extLst>
              <a:ext uri="{96DAC541-7B7A-43D3-8B79-37D633B846F1}">
                <asvg:svgBlip xmlns:asvg="http://schemas.microsoft.com/office/drawing/2016/SVG/main" r:embed="rId16"/>
              </a:ext>
            </a:extLst>
          </a:blip>
          <a:stretch>
            <a:fillRect/>
          </a:stretch>
        </p:blipFill>
        <p:spPr>
          <a:xfrm>
            <a:off x="10944225" y="5708650"/>
            <a:ext cx="954405" cy="954405"/>
          </a:xfrm>
          <a:prstGeom prst="rect">
            <a:avLst/>
          </a:prstGeom>
        </p:spPr>
      </p:pic>
      <p:sp>
        <p:nvSpPr>
          <p:cNvPr id="2" name="矩形 1"/>
          <p:cNvSpPr/>
          <p:nvPr>
            <p:custDataLst>
              <p:tags r:id="rId19"/>
            </p:custDataLst>
          </p:nvPr>
        </p:nvSpPr>
        <p:spPr>
          <a:xfrm>
            <a:off x="2106613" y="2773572"/>
            <a:ext cx="8425756" cy="1323439"/>
          </a:xfrm>
          <a:prstGeom prst="rect">
            <a:avLst/>
          </a:prstGeom>
          <a:noFill/>
          <a:ln>
            <a:noFill/>
          </a:ln>
        </p:spPr>
        <p:txBody>
          <a:bodyPr wrap="square" rtlCol="0" anchor="t">
            <a:spAutoFit/>
          </a:bodyPr>
          <a:lstStyle/>
          <a:p>
            <a:pPr algn="ctr"/>
            <a:r>
              <a:rPr lang="en-US" sz="8000" b="1" dirty="0">
                <a:ln w="13462">
                  <a:solidFill>
                    <a:schemeClr val="bg1"/>
                  </a:solidFill>
                  <a:prstDash val="solid"/>
                </a:ln>
                <a:solidFill>
                  <a:srgbClr val="FF0000"/>
                </a:solidFill>
                <a:effectLst>
                  <a:outerShdw dist="38100" dir="2700000" algn="bl" rotWithShape="0">
                    <a:schemeClr val="accent5"/>
                  </a:outerShdw>
                </a:effectLst>
              </a:rPr>
              <a:t>2.2</a:t>
            </a:r>
            <a:r>
              <a:rPr lang="en-US" altLang="zh-CN" sz="8000" b="1" dirty="0">
                <a:ln w="13462">
                  <a:solidFill>
                    <a:schemeClr val="bg1"/>
                  </a:solidFill>
                  <a:prstDash val="solid"/>
                </a:ln>
                <a:solidFill>
                  <a:srgbClr val="FF0000"/>
                </a:solidFill>
                <a:effectLst>
                  <a:outerShdw dist="38100" dir="2700000" algn="bl" rotWithShape="0">
                    <a:schemeClr val="accent5"/>
                  </a:outerShdw>
                </a:effectLst>
              </a:rPr>
              <a:t> </a:t>
            </a:r>
            <a:r>
              <a:rPr lang="zh-CN" altLang="en-US" sz="8000" b="1" dirty="0">
                <a:ln w="13462">
                  <a:solidFill>
                    <a:schemeClr val="bg1"/>
                  </a:solidFill>
                  <a:prstDash val="solid"/>
                </a:ln>
                <a:solidFill>
                  <a:srgbClr val="FF0000"/>
                </a:solidFill>
                <a:effectLst>
                  <a:outerShdw dist="38100" dir="2700000" algn="bl" rotWithShape="0">
                    <a:schemeClr val="accent5"/>
                  </a:outerShdw>
                </a:effectLst>
              </a:rPr>
              <a:t>合理利用网络</a:t>
            </a:r>
            <a:endParaRPr lang="zh-CN" altLang="en-US" sz="8000" b="1" dirty="0">
              <a:ln w="13462">
                <a:solidFill>
                  <a:schemeClr val="bg1"/>
                </a:solidFill>
                <a:prstDash val="solid"/>
              </a:ln>
              <a:solidFill>
                <a:srgbClr val="FF0000"/>
              </a:solidFill>
              <a:effectLst>
                <a:outerShdw dist="38100" dir="2700000" algn="bl" rotWithShape="0">
                  <a:schemeClr val="accent5"/>
                </a:outerShdw>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cstate="email"/>
          <a:srcRect/>
          <a:stretch>
            <a:fillRect/>
          </a:stretch>
        </p:blipFill>
        <p:spPr>
          <a:xfrm>
            <a:off x="2" y="0"/>
            <a:ext cx="12191996" cy="6858000"/>
          </a:xfrm>
          <a:prstGeom prst="rect">
            <a:avLst/>
          </a:prstGeom>
        </p:spPr>
      </p:pic>
      <p:pic>
        <p:nvPicPr>
          <p:cNvPr id="5" name="图片 4"/>
          <p:cNvPicPr>
            <a:picLocks noChangeAspect="1"/>
          </p:cNvPicPr>
          <p:nvPr>
            <p:custDataLst>
              <p:tags r:id="rId3"/>
            </p:custDataLst>
          </p:nvPr>
        </p:nvPicPr>
        <p:blipFill>
          <a:blip r:embed="rId4" cstate="email"/>
          <a:stretch>
            <a:fillRect/>
          </a:stretch>
        </p:blipFill>
        <p:spPr>
          <a:xfrm>
            <a:off x="6381412" y="3605887"/>
            <a:ext cx="3420152" cy="2017951"/>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custDataLst>
              <p:tags r:id="rId1"/>
            </p:custDataLst>
          </p:nvPr>
        </p:nvGrpSpPr>
        <p:grpSpPr>
          <a:xfrm>
            <a:off x="4350404" y="3289381"/>
            <a:ext cx="3557748" cy="1371614"/>
            <a:chOff x="4350404" y="2977324"/>
            <a:chExt cx="3557748" cy="1371614"/>
          </a:xfrm>
        </p:grpSpPr>
        <p:cxnSp>
          <p:nvCxnSpPr>
            <p:cNvPr id="18" name="直接连接符 17"/>
            <p:cNvCxnSpPr/>
            <p:nvPr>
              <p:custDataLst>
                <p:tags r:id="rId2"/>
              </p:custDataLst>
            </p:nvPr>
          </p:nvCxnSpPr>
          <p:spPr>
            <a:xfrm flipH="1">
              <a:off x="4350404" y="2977324"/>
              <a:ext cx="0" cy="1371614"/>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3"/>
              </p:custDataLst>
            </p:nvPr>
          </p:nvCxnSpPr>
          <p:spPr>
            <a:xfrm flipH="1">
              <a:off x="7908152" y="2977324"/>
              <a:ext cx="0" cy="1371614"/>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椭圆 35"/>
          <p:cNvSpPr/>
          <p:nvPr>
            <p:custDataLst>
              <p:tags r:id="rId4"/>
            </p:custDataLst>
          </p:nvPr>
        </p:nvSpPr>
        <p:spPr>
          <a:xfrm>
            <a:off x="1547876" y="2226496"/>
            <a:ext cx="1805540" cy="1805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3" name="组合 2"/>
          <p:cNvGrpSpPr/>
          <p:nvPr>
            <p:custDataLst>
              <p:tags r:id="rId5"/>
            </p:custDataLst>
          </p:nvPr>
        </p:nvGrpSpPr>
        <p:grpSpPr>
          <a:xfrm>
            <a:off x="1192121" y="4331600"/>
            <a:ext cx="2517048" cy="1421303"/>
            <a:chOff x="1071563" y="4303025"/>
            <a:chExt cx="2517048" cy="1421303"/>
          </a:xfrm>
        </p:grpSpPr>
        <p:sp>
          <p:nvSpPr>
            <p:cNvPr id="41" name="文本框 40"/>
            <p:cNvSpPr txBox="1"/>
            <p:nvPr>
              <p:custDataLst>
                <p:tags r:id="rId6"/>
              </p:custDataLst>
            </p:nvPr>
          </p:nvSpPr>
          <p:spPr>
            <a:xfrm>
              <a:off x="1071563" y="4303025"/>
              <a:ext cx="251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rPr>
                <a:t>网络的虚拟性</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2" name="文本框 41"/>
            <p:cNvSpPr txBox="1"/>
            <p:nvPr>
              <p:custDataLst>
                <p:tags r:id="rId7"/>
              </p:custDataLst>
            </p:nvPr>
          </p:nvSpPr>
          <p:spPr>
            <a:xfrm>
              <a:off x="1071563" y="4736750"/>
              <a:ext cx="2517048" cy="987578"/>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每个人都可以隐瞒或编造身份，这使得现实生活中的规范失去了约束力</a:t>
              </a: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pic>
        <p:nvPicPr>
          <p:cNvPr id="14" name="图片 15"/>
          <p:cNvPicPr>
            <a:picLocks noChangeAspect="1"/>
          </p:cNvPicPr>
          <p:nvPr>
            <p:custDataLst>
              <p:tags r:id="rId8"/>
            </p:custDataLst>
          </p:nvPr>
        </p:nvPicPr>
        <p:blipFill>
          <a:blip r:embed="rId9" cstate="email">
            <a:extLst>
              <a:ext uri="{96DAC541-7B7A-43D3-8B79-37D633B846F1}">
                <asvg:svgBlip xmlns:asvg="http://schemas.microsoft.com/office/drawing/2016/SVG/main" r:embed="rId10"/>
              </a:ext>
            </a:extLst>
          </a:blip>
          <a:stretch>
            <a:fillRect/>
          </a:stretch>
        </p:blipFill>
        <p:spPr>
          <a:xfrm>
            <a:off x="5575859" y="2589267"/>
            <a:ext cx="1080000" cy="1080000"/>
          </a:xfrm>
          <a:prstGeom prst="rect">
            <a:avLst/>
          </a:prstGeom>
        </p:spPr>
      </p:pic>
      <p:sp>
        <p:nvSpPr>
          <p:cNvPr id="33" name="椭圆 32"/>
          <p:cNvSpPr/>
          <p:nvPr>
            <p:custDataLst>
              <p:tags r:id="rId11"/>
            </p:custDataLst>
          </p:nvPr>
        </p:nvSpPr>
        <p:spPr>
          <a:xfrm>
            <a:off x="5193229" y="2226496"/>
            <a:ext cx="1805542" cy="1805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pic>
        <p:nvPicPr>
          <p:cNvPr id="6" name="图片 5"/>
          <p:cNvPicPr>
            <a:picLocks noChangeAspect="1"/>
          </p:cNvPicPr>
          <p:nvPr>
            <p:custDataLst>
              <p:tags r:id="rId12"/>
            </p:custDataLst>
          </p:nvPr>
        </p:nvPicPr>
        <p:blipFill>
          <a:blip r:embed="rId13" cstate="email">
            <a:extLst>
              <a:ext uri="{96DAC541-7B7A-43D3-8B79-37D633B846F1}">
                <asvg:svgBlip xmlns:asvg="http://schemas.microsoft.com/office/drawing/2016/SVG/main" r:embed="rId14"/>
              </a:ext>
            </a:extLst>
          </a:blip>
          <a:stretch>
            <a:fillRect/>
          </a:stretch>
        </p:blipFill>
        <p:spPr>
          <a:xfrm>
            <a:off x="9228083" y="2589267"/>
            <a:ext cx="1080000" cy="1080000"/>
          </a:xfrm>
          <a:prstGeom prst="rect">
            <a:avLst/>
          </a:prstGeom>
        </p:spPr>
      </p:pic>
      <p:sp>
        <p:nvSpPr>
          <p:cNvPr id="30" name="椭圆 29"/>
          <p:cNvSpPr/>
          <p:nvPr>
            <p:custDataLst>
              <p:tags r:id="rId15"/>
            </p:custDataLst>
          </p:nvPr>
        </p:nvSpPr>
        <p:spPr>
          <a:xfrm>
            <a:off x="8884303" y="2226496"/>
            <a:ext cx="1805542" cy="1805542"/>
          </a:xfrm>
          <a:prstGeom prst="ellipse">
            <a:avLst/>
          </a:prstGeom>
          <a:solidFill>
            <a:srgbClr val="EB9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6" name="文本框 25"/>
          <p:cNvSpPr txBox="1"/>
          <p:nvPr>
            <p:custDataLst>
              <p:tags r:id="rId16"/>
            </p:custDataLst>
          </p:nvPr>
        </p:nvSpPr>
        <p:spPr>
          <a:xfrm>
            <a:off x="2448561" y="936890"/>
            <a:ext cx="7294880"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网络谣言和不良信息的产生原因</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7" name="矩形: 圆角 26"/>
          <p:cNvSpPr/>
          <p:nvPr>
            <p:custDataLst>
              <p:tags r:id="rId17"/>
            </p:custDataLst>
          </p:nvPr>
        </p:nvSpPr>
        <p:spPr>
          <a:xfrm flipV="1">
            <a:off x="5756673" y="1736746"/>
            <a:ext cx="678652" cy="1098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32" name="组合 31"/>
          <p:cNvGrpSpPr/>
          <p:nvPr>
            <p:custDataLst>
              <p:tags r:id="rId18"/>
            </p:custDataLst>
          </p:nvPr>
        </p:nvGrpSpPr>
        <p:grpSpPr>
          <a:xfrm>
            <a:off x="4837475" y="4331600"/>
            <a:ext cx="2517048" cy="1421303"/>
            <a:chOff x="1071563" y="4303025"/>
            <a:chExt cx="2517048" cy="1421303"/>
          </a:xfrm>
        </p:grpSpPr>
        <p:sp>
          <p:nvSpPr>
            <p:cNvPr id="51" name="文本框 50"/>
            <p:cNvSpPr txBox="1"/>
            <p:nvPr>
              <p:custDataLst>
                <p:tags r:id="rId19"/>
              </p:custDataLst>
            </p:nvPr>
          </p:nvSpPr>
          <p:spPr>
            <a:xfrm>
              <a:off x="1071563" y="4303025"/>
              <a:ext cx="251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rPr>
                <a:t>资本疯狂逐利</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2" name="文本框 51"/>
            <p:cNvSpPr txBox="1"/>
            <p:nvPr>
              <p:custDataLst>
                <p:tags r:id="rId20"/>
              </p:custDataLst>
            </p:nvPr>
          </p:nvSpPr>
          <p:spPr>
            <a:xfrm>
              <a:off x="1071563" y="4736750"/>
              <a:ext cx="2517048" cy="987578"/>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商业化运作在推波助澜</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一些人不顾底线地逐利</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为追求点击率恶意炒作</a:t>
              </a: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53" name="组合 52"/>
          <p:cNvGrpSpPr/>
          <p:nvPr>
            <p:custDataLst>
              <p:tags r:id="rId21"/>
            </p:custDataLst>
          </p:nvPr>
        </p:nvGrpSpPr>
        <p:grpSpPr>
          <a:xfrm>
            <a:off x="8509559" y="4331600"/>
            <a:ext cx="2517048" cy="1421303"/>
            <a:chOff x="1071563" y="4303025"/>
            <a:chExt cx="2517048" cy="1421303"/>
          </a:xfrm>
        </p:grpSpPr>
        <p:sp>
          <p:nvSpPr>
            <p:cNvPr id="54" name="文本框 53"/>
            <p:cNvSpPr txBox="1"/>
            <p:nvPr>
              <p:custDataLst>
                <p:tags r:id="rId22"/>
              </p:custDataLst>
            </p:nvPr>
          </p:nvSpPr>
          <p:spPr>
            <a:xfrm>
              <a:off x="1071563" y="4303025"/>
              <a:ext cx="251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rPr>
                <a:t>网民的不负责任</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5" name="文本框 54"/>
            <p:cNvSpPr txBox="1"/>
            <p:nvPr>
              <p:custDataLst>
                <p:tags r:id="rId23"/>
              </p:custDataLst>
            </p:nvPr>
          </p:nvSpPr>
          <p:spPr>
            <a:xfrm>
              <a:off x="1071563" y="4736750"/>
              <a:ext cx="2517048" cy="987578"/>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一些网民以为自由就是为所欲为，道德水平较低，法律意识淡薄</a:t>
              </a: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pic>
        <p:nvPicPr>
          <p:cNvPr id="5" name="图形 4"/>
          <p:cNvPicPr>
            <a:picLocks noChangeAspect="1"/>
          </p:cNvPicPr>
          <p:nvPr>
            <p:custDataLst>
              <p:tags r:id="rId24"/>
            </p:custDataLst>
          </p:nvPr>
        </p:nvPicPr>
        <p:blipFill>
          <a:blip r:embed="rId25" cstate="email">
            <a:extLst>
              <a:ext uri="{96DAC541-7B7A-43D3-8B79-37D633B846F1}">
                <asvg:svgBlip xmlns:asvg="http://schemas.microsoft.com/office/drawing/2016/SVG/main" r:embed="rId26"/>
              </a:ext>
            </a:extLst>
          </a:blip>
          <a:stretch>
            <a:fillRect/>
          </a:stretch>
        </p:blipFill>
        <p:spPr>
          <a:xfrm>
            <a:off x="5513672" y="2604490"/>
            <a:ext cx="1164651" cy="1164651"/>
          </a:xfrm>
          <a:prstGeom prst="rect">
            <a:avLst/>
          </a:prstGeom>
        </p:spPr>
      </p:pic>
      <p:pic>
        <p:nvPicPr>
          <p:cNvPr id="8" name="图形 7"/>
          <p:cNvPicPr>
            <a:picLocks noChangeAspect="1"/>
          </p:cNvPicPr>
          <p:nvPr>
            <p:custDataLst>
              <p:tags r:id="rId27"/>
            </p:custDataLst>
          </p:nvPr>
        </p:nvPicPr>
        <p:blipFill>
          <a:blip r:embed="rId28" cstate="email">
            <a:extLst>
              <a:ext uri="{96DAC541-7B7A-43D3-8B79-37D633B846F1}">
                <asvg:svgBlip xmlns:asvg="http://schemas.microsoft.com/office/drawing/2016/SVG/main" r:embed="rId29"/>
              </a:ext>
            </a:extLst>
          </a:blip>
          <a:stretch>
            <a:fillRect/>
          </a:stretch>
        </p:blipFill>
        <p:spPr>
          <a:xfrm>
            <a:off x="1868318" y="2589267"/>
            <a:ext cx="1164651" cy="1164651"/>
          </a:xfrm>
          <a:prstGeom prst="rect">
            <a:avLst/>
          </a:prstGeom>
        </p:spPr>
      </p:pic>
      <p:pic>
        <p:nvPicPr>
          <p:cNvPr id="10" name="图形 9"/>
          <p:cNvPicPr>
            <a:picLocks noChangeAspect="1"/>
          </p:cNvPicPr>
          <p:nvPr>
            <p:custDataLst>
              <p:tags r:id="rId30"/>
            </p:custDataLst>
          </p:nvPr>
        </p:nvPicPr>
        <p:blipFill>
          <a:blip r:embed="rId31" cstate="email">
            <a:extLst>
              <a:ext uri="{96DAC541-7B7A-43D3-8B79-37D633B846F1}">
                <asvg:svgBlip xmlns:asvg="http://schemas.microsoft.com/office/drawing/2016/SVG/main" r:embed="rId32"/>
              </a:ext>
            </a:extLst>
          </a:blip>
          <a:stretch>
            <a:fillRect/>
          </a:stretch>
        </p:blipFill>
        <p:spPr>
          <a:xfrm>
            <a:off x="9204748" y="2604490"/>
            <a:ext cx="1164651" cy="11646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custDataLst>
              <p:tags r:id="rId1"/>
            </p:custDataLst>
          </p:nvPr>
        </p:nvPicPr>
        <p:blipFill>
          <a:blip r:embed="rId2" cstate="email"/>
          <a:stretch>
            <a:fillRect/>
          </a:stretch>
        </p:blipFill>
        <p:spPr>
          <a:xfrm>
            <a:off x="1404548" y="0"/>
            <a:ext cx="4843462" cy="6858000"/>
          </a:xfrm>
          <a:prstGeom prst="rect">
            <a:avLst/>
          </a:prstGeom>
        </p:spPr>
      </p:pic>
      <p:sp>
        <p:nvSpPr>
          <p:cNvPr id="6" name="文本框 5"/>
          <p:cNvSpPr txBox="1"/>
          <p:nvPr>
            <p:custDataLst>
              <p:tags r:id="rId3"/>
            </p:custDataLst>
          </p:nvPr>
        </p:nvSpPr>
        <p:spPr>
          <a:xfrm>
            <a:off x="6655048" y="3613351"/>
            <a:ext cx="5082540"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南宋书局体" panose="02000000000000000000" pitchFamily="2" charset="-122"/>
                <a:ea typeface="南宋书局体" panose="02000000000000000000" pitchFamily="2" charset="-122"/>
                <a:cs typeface="+mn-cs"/>
              </a:rPr>
              <a:t>网络暴力有哪些社会危害？</a:t>
            </a:r>
            <a:endParaRPr kumimoji="0" lang="zh-CN" alt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南宋书局体" panose="02000000000000000000" pitchFamily="2" charset="-122"/>
              <a:ea typeface="南宋书局体" panose="02000000000000000000" pitchFamily="2" charset="-122"/>
              <a:cs typeface="+mn-cs"/>
            </a:endParaRPr>
          </a:p>
        </p:txBody>
      </p:sp>
      <p:sp>
        <p:nvSpPr>
          <p:cNvPr id="7" name="文本框 6"/>
          <p:cNvSpPr txBox="1"/>
          <p:nvPr>
            <p:custDataLst>
              <p:tags r:id="rId4"/>
            </p:custDataLst>
          </p:nvPr>
        </p:nvSpPr>
        <p:spPr>
          <a:xfrm>
            <a:off x="6655048" y="2896613"/>
            <a:ext cx="222440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南宋书局体" panose="02000000000000000000" pitchFamily="2" charset="-122"/>
                <a:cs typeface="Times New Roman" panose="02020603050405020304" pitchFamily="18" charset="0"/>
              </a:rPr>
              <a:t>请你思考：</a:t>
            </a:r>
            <a:endParaRPr kumimoji="0" lang="zh-CN" alt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南宋书局体" panose="02000000000000000000" pitchFamily="2" charset="-122"/>
              <a:cs typeface="Times New Roman" panose="02020603050405020304" pitchFamily="18" charset="0"/>
            </a:endParaRPr>
          </a:p>
        </p:txBody>
      </p:sp>
      <p:cxnSp>
        <p:nvCxnSpPr>
          <p:cNvPr id="8" name="直接连接符 7"/>
          <p:cNvCxnSpPr/>
          <p:nvPr>
            <p:custDataLst>
              <p:tags r:id="rId5"/>
            </p:custDataLst>
          </p:nvPr>
        </p:nvCxnSpPr>
        <p:spPr>
          <a:xfrm flipH="1" flipV="1">
            <a:off x="6248361" y="2665613"/>
            <a:ext cx="0" cy="1790700"/>
          </a:xfrm>
          <a:prstGeom prst="line">
            <a:avLst/>
          </a:prstGeom>
          <a:ln w="38100"/>
        </p:spPr>
        <p:style>
          <a:lnRef idx="1">
            <a:schemeClr val="dk1"/>
          </a:lnRef>
          <a:fillRef idx="0">
            <a:schemeClr val="dk1"/>
          </a:fillRef>
          <a:effectRef idx="0">
            <a:schemeClr val="dk1"/>
          </a:effectRef>
          <a:fontRef idx="minor">
            <a:schemeClr val="tx1"/>
          </a:fontRef>
        </p:style>
      </p:cxnSp>
      <p:pic>
        <p:nvPicPr>
          <p:cNvPr id="15" name="图片 14"/>
          <p:cNvPicPr>
            <a:picLocks noChangeAspect="1"/>
          </p:cNvPicPr>
          <p:nvPr>
            <p:custDataLst>
              <p:tags r:id="rId6"/>
            </p:custDataLst>
          </p:nvPr>
        </p:nvPicPr>
        <p:blipFill>
          <a:blip r:embed="rId7"/>
          <a:stretch>
            <a:fillRect/>
          </a:stretch>
        </p:blipFill>
        <p:spPr>
          <a:xfrm>
            <a:off x="2183049" y="5054600"/>
            <a:ext cx="3634901" cy="1257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00"/>
                            </p:stCondLst>
                            <p:childTnLst>
                              <p:par>
                                <p:cTn id="21" presetID="2" presetClass="entr" presetSubtype="4"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400" fill="hold"/>
                                        <p:tgtEl>
                                          <p:spTgt spid="7"/>
                                        </p:tgtEl>
                                        <p:attrNameLst>
                                          <p:attrName>ppt_x</p:attrName>
                                        </p:attrNameLst>
                                      </p:cBhvr>
                                      <p:tavLst>
                                        <p:tav tm="0">
                                          <p:val>
                                            <p:strVal val="#ppt_x"/>
                                          </p:val>
                                        </p:tav>
                                        <p:tav tm="100000">
                                          <p:val>
                                            <p:strVal val="#ppt_x"/>
                                          </p:val>
                                        </p:tav>
                                      </p:tavLst>
                                    </p:anim>
                                    <p:anim calcmode="lin" valueType="num">
                                      <p:cBhvr additive="base">
                                        <p:cTn id="24" dur="14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ïśḻiďé"/>
          <p:cNvSpPr/>
          <p:nvPr>
            <p:custDataLst>
              <p:tags r:id="rId1"/>
            </p:custDataLst>
          </p:nvPr>
        </p:nvSpPr>
        <p:spPr bwMode="auto">
          <a:xfrm>
            <a:off x="666750" y="2566990"/>
            <a:ext cx="3015096" cy="123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rPr>
              <a:t>颠倒黑白、真假难分的信息</a:t>
            </a:r>
            <a:endParaRPr kumimoji="0" lang="en-US" altLang="zh-CN"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endParaRPr>
          </a:p>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rPr>
              <a:t>妨碍人们了解真相</a:t>
            </a:r>
            <a:endParaRPr kumimoji="0" lang="en-US" altLang="zh-CN"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endParaRPr>
          </a:p>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rPr>
              <a:t>需要帮助的人孤立无援</a:t>
            </a:r>
            <a:endParaRPr kumimoji="0" lang="en-US" altLang="zh-CN"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endParaRPr>
          </a:p>
        </p:txBody>
      </p:sp>
      <p:sp>
        <p:nvSpPr>
          <p:cNvPr id="51" name="í$ḻiďe"/>
          <p:cNvSpPr txBox="1"/>
          <p:nvPr>
            <p:custDataLst>
              <p:tags r:id="rId2"/>
            </p:custDataLst>
          </p:nvPr>
        </p:nvSpPr>
        <p:spPr bwMode="auto">
          <a:xfrm>
            <a:off x="666750" y="1919283"/>
            <a:ext cx="3015096" cy="57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混淆是非真假</a:t>
            </a:r>
            <a:endParaRPr kumimoji="0" lang="en-US" altLang="zh-CN"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48" name="ïŝľïḑe"/>
          <p:cNvSpPr/>
          <p:nvPr>
            <p:custDataLst>
              <p:tags r:id="rId3"/>
            </p:custDataLst>
          </p:nvPr>
        </p:nvSpPr>
        <p:spPr bwMode="auto">
          <a:xfrm>
            <a:off x="8510153" y="2562620"/>
            <a:ext cx="3477059" cy="127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南宋书局体" panose="02000000000000000000" pitchFamily="2" charset="-122"/>
                <a:ea typeface="南宋书局体" panose="02000000000000000000" pitchFamily="2" charset="-122"/>
                <a:cs typeface="+mn-cs"/>
              </a:rPr>
              <a:t>侵犯他人的名誉权、隐私权</a:t>
            </a:r>
            <a:endParaRPr kumimoji="0" lang="en-US" altLang="zh-CN" sz="1600" b="0" i="0" u="none" strike="noStrike" kern="1200" cap="none" spc="0" normalizeH="0" baseline="0" noProof="0">
              <a:ln>
                <a:noFill/>
              </a:ln>
              <a:solidFill>
                <a:prstClr val="black"/>
              </a:solidFill>
              <a:effectLst/>
              <a:uLnTx/>
              <a:uFillTx/>
              <a:latin typeface="南宋书局体" panose="02000000000000000000" pitchFamily="2" charset="-122"/>
              <a:ea typeface="南宋书局体" panose="02000000000000000000" pitchFamily="2"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南宋书局体" panose="02000000000000000000" pitchFamily="2" charset="-122"/>
                <a:ea typeface="南宋书局体" panose="02000000000000000000" pitchFamily="2" charset="-122"/>
                <a:cs typeface="+mn-cs"/>
              </a:rPr>
              <a:t>伤害身心健康，侵扰现实生活</a:t>
            </a:r>
            <a:endParaRPr kumimoji="0" lang="en-US" altLang="zh-CN" sz="1600" b="0" i="0" u="none" strike="noStrike" kern="1200" cap="none" spc="0" normalizeH="0" baseline="0" noProof="0">
              <a:ln>
                <a:noFill/>
              </a:ln>
              <a:solidFill>
                <a:prstClr val="black"/>
              </a:solidFill>
              <a:effectLst/>
              <a:uLnTx/>
              <a:uFillTx/>
              <a:latin typeface="南宋书局体" panose="02000000000000000000" pitchFamily="2" charset="-122"/>
              <a:ea typeface="南宋书局体" panose="02000000000000000000" pitchFamily="2"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solidFill>
                <a:effectLst/>
                <a:uLnTx/>
                <a:uFillTx/>
                <a:latin typeface="南宋书局体" panose="02000000000000000000" pitchFamily="2" charset="-122"/>
                <a:ea typeface="南宋书局体" panose="02000000000000000000" pitchFamily="2" charset="-122"/>
                <a:cs typeface="+mn-cs"/>
              </a:rPr>
              <a:t>人肉搜索风靡，暴力被带进现实</a:t>
            </a:r>
            <a:endParaRPr kumimoji="0" lang="en-US" altLang="zh-CN" sz="1600" b="0" i="0" u="none" strike="noStrike" kern="1200" cap="none" spc="0" normalizeH="0" baseline="0" noProof="0">
              <a:ln>
                <a:noFill/>
              </a:ln>
              <a:solidFill>
                <a:prstClr val="black"/>
              </a:solidFill>
              <a:effectLst/>
              <a:uLnTx/>
              <a:uFillTx/>
              <a:latin typeface="南宋书局体" panose="02000000000000000000" pitchFamily="2" charset="-122"/>
              <a:ea typeface="南宋书局体" panose="02000000000000000000" pitchFamily="2" charset="-122"/>
              <a:cs typeface="+mn-cs"/>
            </a:endParaRPr>
          </a:p>
        </p:txBody>
      </p:sp>
      <p:sp>
        <p:nvSpPr>
          <p:cNvPr id="49" name="isḻïḓe"/>
          <p:cNvSpPr txBox="1"/>
          <p:nvPr>
            <p:custDataLst>
              <p:tags r:id="rId4"/>
            </p:custDataLst>
          </p:nvPr>
        </p:nvSpPr>
        <p:spPr bwMode="auto">
          <a:xfrm>
            <a:off x="8510154" y="1919283"/>
            <a:ext cx="3015096" cy="57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侵犯他人权益</a:t>
            </a:r>
            <a:endParaRPr kumimoji="0" lang="en-US" altLang="zh-CN"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9" name="iślîde"/>
          <p:cNvSpPr/>
          <p:nvPr>
            <p:custDataLst>
              <p:tags r:id="rId5"/>
            </p:custDataLst>
          </p:nvPr>
        </p:nvSpPr>
        <p:spPr bwMode="auto">
          <a:xfrm>
            <a:off x="4146683" y="1959645"/>
            <a:ext cx="1153557" cy="1159682"/>
          </a:xfrm>
          <a:prstGeom prst="ellipse">
            <a:avLst/>
          </a:prstGeom>
          <a:blipFill>
            <a:blip r:embed="rId6" cstate="email"/>
            <a:stretch>
              <a:fillRect/>
            </a:stretch>
          </a:blip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ïṡlîde"/>
          <p:cNvSpPr/>
          <p:nvPr>
            <p:custDataLst>
              <p:tags r:id="rId7"/>
            </p:custDataLst>
          </p:nvPr>
        </p:nvSpPr>
        <p:spPr bwMode="auto">
          <a:xfrm>
            <a:off x="6891760" y="1959645"/>
            <a:ext cx="1153557" cy="1159682"/>
          </a:xfrm>
          <a:prstGeom prst="ellipse">
            <a:avLst/>
          </a:prstGeom>
          <a:blipFill>
            <a:blip r:embed="rId8" cstate="email"/>
            <a:stretch>
              <a:fillRect/>
            </a:stretch>
          </a:blip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1" name="ïSľïḍè"/>
          <p:cNvSpPr/>
          <p:nvPr>
            <p:custDataLst>
              <p:tags r:id="rId9"/>
            </p:custDataLst>
          </p:nvPr>
        </p:nvSpPr>
        <p:spPr bwMode="auto">
          <a:xfrm>
            <a:off x="4146683" y="4729439"/>
            <a:ext cx="1153557" cy="1159682"/>
          </a:xfrm>
          <a:prstGeom prst="ellipse">
            <a:avLst/>
          </a:prstGeom>
          <a:blipFill>
            <a:blip r:embed="rId10" cstate="email"/>
            <a:stretch>
              <a:fillRect/>
            </a:stretch>
          </a:blip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2" name="íŝ1îḍè"/>
          <p:cNvSpPr/>
          <p:nvPr>
            <p:custDataLst>
              <p:tags r:id="rId11"/>
            </p:custDataLst>
          </p:nvPr>
        </p:nvSpPr>
        <p:spPr bwMode="auto">
          <a:xfrm>
            <a:off x="6891760" y="4729439"/>
            <a:ext cx="1153557" cy="1159682"/>
          </a:xfrm>
          <a:prstGeom prst="ellipse">
            <a:avLst/>
          </a:prstGeom>
          <a:blipFill>
            <a:blip r:embed="rId12" cstate="email"/>
            <a:stretch>
              <a:fillRect/>
            </a:stretch>
          </a:blip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3" name="îṣļïḑé"/>
          <p:cNvSpPr/>
          <p:nvPr>
            <p:custDataLst>
              <p:tags r:id="rId13"/>
            </p:custDataLst>
          </p:nvPr>
        </p:nvSpPr>
        <p:spPr>
          <a:xfrm>
            <a:off x="5330138" y="3156184"/>
            <a:ext cx="1534794" cy="1534794"/>
          </a:xfrm>
          <a:prstGeom prst="ellipse">
            <a:avLst/>
          </a:prstGeom>
          <a:noFill/>
          <a:ln w="6350">
            <a:solidFill>
              <a:schemeClr val="tx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pitchFamily="2" charset="-122"/>
              <a:ea typeface="+mn-ea"/>
              <a:cs typeface="+mn-cs"/>
            </a:endParaRPr>
          </a:p>
        </p:txBody>
      </p:sp>
      <p:sp>
        <p:nvSpPr>
          <p:cNvPr id="24" name="iSľîdé"/>
          <p:cNvSpPr/>
          <p:nvPr>
            <p:custDataLst>
              <p:tags r:id="rId14"/>
            </p:custDataLst>
          </p:nvPr>
        </p:nvSpPr>
        <p:spPr bwMode="auto">
          <a:xfrm>
            <a:off x="5251427" y="4334440"/>
            <a:ext cx="513650" cy="504298"/>
          </a:xfrm>
          <a:custGeom>
            <a:avLst/>
            <a:gdLst>
              <a:gd name="T0" fmla="*/ 401 w 417"/>
              <a:gd name="T1" fmla="*/ 20 h 413"/>
              <a:gd name="T2" fmla="*/ 330 w 417"/>
              <a:gd name="T3" fmla="*/ 20 h 413"/>
              <a:gd name="T4" fmla="*/ 87 w 417"/>
              <a:gd name="T5" fmla="*/ 259 h 413"/>
              <a:gd name="T6" fmla="*/ 30 w 417"/>
              <a:gd name="T7" fmla="*/ 203 h 413"/>
              <a:gd name="T8" fmla="*/ 0 w 417"/>
              <a:gd name="T9" fmla="*/ 413 h 413"/>
              <a:gd name="T10" fmla="*/ 213 w 417"/>
              <a:gd name="T11" fmla="*/ 383 h 413"/>
              <a:gd name="T12" fmla="*/ 159 w 417"/>
              <a:gd name="T13" fmla="*/ 329 h 413"/>
              <a:gd name="T14" fmla="*/ 401 w 417"/>
              <a:gd name="T15" fmla="*/ 91 h 413"/>
              <a:gd name="T16" fmla="*/ 417 w 417"/>
              <a:gd name="T17" fmla="*/ 52 h 413"/>
              <a:gd name="T18" fmla="*/ 401 w 417"/>
              <a:gd name="T19" fmla="*/ 2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2">
                <a:moveTo>
                  <a:pt x="401" y="20"/>
                </a:moveTo>
                <a:cubicBezTo>
                  <a:pt x="380" y="0"/>
                  <a:pt x="351" y="0"/>
                  <a:pt x="330" y="20"/>
                </a:cubicBezTo>
                <a:cubicBezTo>
                  <a:pt x="87" y="259"/>
                  <a:pt x="87" y="259"/>
                  <a:pt x="87" y="259"/>
                </a:cubicBezTo>
                <a:cubicBezTo>
                  <a:pt x="30" y="203"/>
                  <a:pt x="30" y="203"/>
                  <a:pt x="30" y="203"/>
                </a:cubicBezTo>
                <a:cubicBezTo>
                  <a:pt x="0" y="413"/>
                  <a:pt x="0" y="413"/>
                  <a:pt x="0" y="413"/>
                </a:cubicBezTo>
                <a:cubicBezTo>
                  <a:pt x="213" y="383"/>
                  <a:pt x="213" y="383"/>
                  <a:pt x="213" y="383"/>
                </a:cubicBezTo>
                <a:cubicBezTo>
                  <a:pt x="159" y="329"/>
                  <a:pt x="159" y="329"/>
                  <a:pt x="159" y="329"/>
                </a:cubicBezTo>
                <a:cubicBezTo>
                  <a:pt x="401" y="91"/>
                  <a:pt x="401" y="91"/>
                  <a:pt x="401" y="91"/>
                </a:cubicBezTo>
                <a:cubicBezTo>
                  <a:pt x="412" y="80"/>
                  <a:pt x="417" y="66"/>
                  <a:pt x="417" y="52"/>
                </a:cubicBezTo>
                <a:cubicBezTo>
                  <a:pt x="416" y="39"/>
                  <a:pt x="410" y="27"/>
                  <a:pt x="401" y="20"/>
                </a:cubicBezTo>
                <a:close/>
              </a:path>
            </a:pathLst>
          </a:custGeom>
          <a:solidFill>
            <a:srgbClr val="D2635B"/>
          </a:solidFill>
          <a:ln w="9525">
            <a:solidFill>
              <a:srgbClr val="D2635B"/>
            </a:solidFill>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
        <p:nvSpPr>
          <p:cNvPr id="25" name="íš1ïḋè"/>
          <p:cNvSpPr/>
          <p:nvPr>
            <p:custDataLst>
              <p:tags r:id="rId15"/>
            </p:custDataLst>
          </p:nvPr>
        </p:nvSpPr>
        <p:spPr bwMode="auto">
          <a:xfrm>
            <a:off x="5251427" y="3010029"/>
            <a:ext cx="513650" cy="504298"/>
          </a:xfrm>
          <a:custGeom>
            <a:avLst/>
            <a:gdLst>
              <a:gd name="T0" fmla="*/ 158 w 417"/>
              <a:gd name="T1" fmla="*/ 86 h 411"/>
              <a:gd name="T2" fmla="*/ 212 w 417"/>
              <a:gd name="T3" fmla="*/ 30 h 411"/>
              <a:gd name="T4" fmla="*/ 0 w 417"/>
              <a:gd name="T5" fmla="*/ 0 h 411"/>
              <a:gd name="T6" fmla="*/ 30 w 417"/>
              <a:gd name="T7" fmla="*/ 210 h 411"/>
              <a:gd name="T8" fmla="*/ 87 w 417"/>
              <a:gd name="T9" fmla="*/ 157 h 411"/>
              <a:gd name="T10" fmla="*/ 330 w 417"/>
              <a:gd name="T11" fmla="*/ 398 h 411"/>
              <a:gd name="T12" fmla="*/ 367 w 417"/>
              <a:gd name="T13" fmla="*/ 411 h 411"/>
              <a:gd name="T14" fmla="*/ 401 w 417"/>
              <a:gd name="T15" fmla="*/ 398 h 411"/>
              <a:gd name="T16" fmla="*/ 417 w 417"/>
              <a:gd name="T17" fmla="*/ 363 h 411"/>
              <a:gd name="T18" fmla="*/ 401 w 417"/>
              <a:gd name="T19" fmla="*/ 327 h 411"/>
              <a:gd name="T20" fmla="*/ 158 w 417"/>
              <a:gd name="T21" fmla="*/ 8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1">
                <a:moveTo>
                  <a:pt x="158" y="86"/>
                </a:moveTo>
                <a:cubicBezTo>
                  <a:pt x="212" y="30"/>
                  <a:pt x="212" y="30"/>
                  <a:pt x="212" y="30"/>
                </a:cubicBezTo>
                <a:cubicBezTo>
                  <a:pt x="0" y="0"/>
                  <a:pt x="0" y="0"/>
                  <a:pt x="0" y="0"/>
                </a:cubicBezTo>
                <a:cubicBezTo>
                  <a:pt x="30" y="210"/>
                  <a:pt x="30" y="210"/>
                  <a:pt x="30" y="210"/>
                </a:cubicBezTo>
                <a:cubicBezTo>
                  <a:pt x="87" y="157"/>
                  <a:pt x="87" y="157"/>
                  <a:pt x="87" y="157"/>
                </a:cubicBezTo>
                <a:cubicBezTo>
                  <a:pt x="330" y="398"/>
                  <a:pt x="330" y="398"/>
                  <a:pt x="330" y="398"/>
                </a:cubicBezTo>
                <a:cubicBezTo>
                  <a:pt x="339" y="407"/>
                  <a:pt x="351" y="411"/>
                  <a:pt x="367" y="411"/>
                </a:cubicBezTo>
                <a:cubicBezTo>
                  <a:pt x="380" y="411"/>
                  <a:pt x="393" y="406"/>
                  <a:pt x="401" y="398"/>
                </a:cubicBezTo>
                <a:cubicBezTo>
                  <a:pt x="411" y="388"/>
                  <a:pt x="417" y="376"/>
                  <a:pt x="417" y="363"/>
                </a:cubicBezTo>
                <a:cubicBezTo>
                  <a:pt x="417" y="350"/>
                  <a:pt x="411" y="337"/>
                  <a:pt x="401" y="327"/>
                </a:cubicBezTo>
                <a:lnTo>
                  <a:pt x="158" y="86"/>
                </a:lnTo>
                <a:close/>
              </a:path>
            </a:pathLst>
          </a:custGeom>
          <a:solidFill>
            <a:srgbClr val="D2635B"/>
          </a:solidFill>
          <a:ln w="9525">
            <a:solidFill>
              <a:srgbClr val="D2635B"/>
            </a:solidFill>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
        <p:nvSpPr>
          <p:cNvPr id="26" name="ïśļíḋé"/>
          <p:cNvSpPr/>
          <p:nvPr>
            <p:custDataLst>
              <p:tags r:id="rId16"/>
            </p:custDataLst>
          </p:nvPr>
        </p:nvSpPr>
        <p:spPr bwMode="auto">
          <a:xfrm>
            <a:off x="6426923" y="4334440"/>
            <a:ext cx="513650" cy="504298"/>
          </a:xfrm>
          <a:custGeom>
            <a:avLst/>
            <a:gdLst>
              <a:gd name="T0" fmla="*/ 330 w 417"/>
              <a:gd name="T1" fmla="*/ 259 h 413"/>
              <a:gd name="T2" fmla="*/ 87 w 417"/>
              <a:gd name="T3" fmla="*/ 20 h 413"/>
              <a:gd name="T4" fmla="*/ 16 w 417"/>
              <a:gd name="T5" fmla="*/ 20 h 413"/>
              <a:gd name="T6" fmla="*/ 0 w 417"/>
              <a:gd name="T7" fmla="*/ 52 h 413"/>
              <a:gd name="T8" fmla="*/ 16 w 417"/>
              <a:gd name="T9" fmla="*/ 91 h 413"/>
              <a:gd name="T10" fmla="*/ 258 w 417"/>
              <a:gd name="T11" fmla="*/ 329 h 413"/>
              <a:gd name="T12" fmla="*/ 204 w 417"/>
              <a:gd name="T13" fmla="*/ 383 h 413"/>
              <a:gd name="T14" fmla="*/ 417 w 417"/>
              <a:gd name="T15" fmla="*/ 413 h 413"/>
              <a:gd name="T16" fmla="*/ 387 w 417"/>
              <a:gd name="T17" fmla="*/ 203 h 413"/>
              <a:gd name="T18" fmla="*/ 330 w 417"/>
              <a:gd name="T19" fmla="*/ 25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2">
                <a:moveTo>
                  <a:pt x="330" y="259"/>
                </a:moveTo>
                <a:cubicBezTo>
                  <a:pt x="87" y="20"/>
                  <a:pt x="87" y="20"/>
                  <a:pt x="87" y="20"/>
                </a:cubicBezTo>
                <a:cubicBezTo>
                  <a:pt x="66" y="0"/>
                  <a:pt x="37" y="0"/>
                  <a:pt x="16" y="20"/>
                </a:cubicBezTo>
                <a:cubicBezTo>
                  <a:pt x="7" y="27"/>
                  <a:pt x="1" y="39"/>
                  <a:pt x="0" y="52"/>
                </a:cubicBezTo>
                <a:cubicBezTo>
                  <a:pt x="0" y="66"/>
                  <a:pt x="5" y="80"/>
                  <a:pt x="16" y="91"/>
                </a:cubicBezTo>
                <a:cubicBezTo>
                  <a:pt x="258" y="329"/>
                  <a:pt x="258" y="329"/>
                  <a:pt x="258" y="329"/>
                </a:cubicBezTo>
                <a:cubicBezTo>
                  <a:pt x="204" y="383"/>
                  <a:pt x="204" y="383"/>
                  <a:pt x="204" y="383"/>
                </a:cubicBezTo>
                <a:cubicBezTo>
                  <a:pt x="417" y="413"/>
                  <a:pt x="417" y="413"/>
                  <a:pt x="417" y="413"/>
                </a:cubicBezTo>
                <a:cubicBezTo>
                  <a:pt x="387" y="203"/>
                  <a:pt x="387" y="203"/>
                  <a:pt x="387" y="203"/>
                </a:cubicBezTo>
                <a:lnTo>
                  <a:pt x="330" y="259"/>
                </a:lnTo>
                <a:close/>
              </a:path>
            </a:pathLst>
          </a:custGeom>
          <a:solidFill>
            <a:srgbClr val="D2635B"/>
          </a:solidFill>
          <a:ln w="9525">
            <a:solidFill>
              <a:srgbClr val="D2635B"/>
            </a:solidFill>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
        <p:nvSpPr>
          <p:cNvPr id="27" name="îsḷîḍe"/>
          <p:cNvSpPr/>
          <p:nvPr>
            <p:custDataLst>
              <p:tags r:id="rId17"/>
            </p:custDataLst>
          </p:nvPr>
        </p:nvSpPr>
        <p:spPr bwMode="auto">
          <a:xfrm>
            <a:off x="6426923" y="3010029"/>
            <a:ext cx="513650" cy="504298"/>
          </a:xfrm>
          <a:custGeom>
            <a:avLst/>
            <a:gdLst>
              <a:gd name="T0" fmla="*/ 50 w 417"/>
              <a:gd name="T1" fmla="*/ 411 h 411"/>
              <a:gd name="T2" fmla="*/ 87 w 417"/>
              <a:gd name="T3" fmla="*/ 398 h 411"/>
              <a:gd name="T4" fmla="*/ 330 w 417"/>
              <a:gd name="T5" fmla="*/ 157 h 411"/>
              <a:gd name="T6" fmla="*/ 387 w 417"/>
              <a:gd name="T7" fmla="*/ 210 h 411"/>
              <a:gd name="T8" fmla="*/ 417 w 417"/>
              <a:gd name="T9" fmla="*/ 0 h 411"/>
              <a:gd name="T10" fmla="*/ 205 w 417"/>
              <a:gd name="T11" fmla="*/ 30 h 411"/>
              <a:gd name="T12" fmla="*/ 259 w 417"/>
              <a:gd name="T13" fmla="*/ 86 h 411"/>
              <a:gd name="T14" fmla="*/ 16 w 417"/>
              <a:gd name="T15" fmla="*/ 327 h 411"/>
              <a:gd name="T16" fmla="*/ 0 w 417"/>
              <a:gd name="T17" fmla="*/ 363 h 411"/>
              <a:gd name="T18" fmla="*/ 16 w 417"/>
              <a:gd name="T19" fmla="*/ 398 h 411"/>
              <a:gd name="T20" fmla="*/ 50 w 417"/>
              <a:gd name="T2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1">
                <a:moveTo>
                  <a:pt x="50" y="411"/>
                </a:moveTo>
                <a:cubicBezTo>
                  <a:pt x="66" y="411"/>
                  <a:pt x="78" y="407"/>
                  <a:pt x="87" y="398"/>
                </a:cubicBezTo>
                <a:cubicBezTo>
                  <a:pt x="330" y="157"/>
                  <a:pt x="330" y="157"/>
                  <a:pt x="330" y="157"/>
                </a:cubicBezTo>
                <a:cubicBezTo>
                  <a:pt x="387" y="210"/>
                  <a:pt x="387" y="210"/>
                  <a:pt x="387" y="210"/>
                </a:cubicBezTo>
                <a:cubicBezTo>
                  <a:pt x="417" y="0"/>
                  <a:pt x="417" y="0"/>
                  <a:pt x="417" y="0"/>
                </a:cubicBezTo>
                <a:cubicBezTo>
                  <a:pt x="205" y="30"/>
                  <a:pt x="205" y="30"/>
                  <a:pt x="205" y="30"/>
                </a:cubicBezTo>
                <a:cubicBezTo>
                  <a:pt x="259" y="86"/>
                  <a:pt x="259" y="86"/>
                  <a:pt x="259" y="86"/>
                </a:cubicBezTo>
                <a:cubicBezTo>
                  <a:pt x="16" y="327"/>
                  <a:pt x="16" y="327"/>
                  <a:pt x="16" y="327"/>
                </a:cubicBezTo>
                <a:cubicBezTo>
                  <a:pt x="6" y="337"/>
                  <a:pt x="0" y="350"/>
                  <a:pt x="0" y="363"/>
                </a:cubicBezTo>
                <a:cubicBezTo>
                  <a:pt x="0" y="376"/>
                  <a:pt x="6" y="388"/>
                  <a:pt x="16" y="398"/>
                </a:cubicBezTo>
                <a:cubicBezTo>
                  <a:pt x="24" y="406"/>
                  <a:pt x="37" y="411"/>
                  <a:pt x="50" y="411"/>
                </a:cubicBezTo>
                <a:close/>
              </a:path>
            </a:pathLst>
          </a:custGeom>
          <a:solidFill>
            <a:srgbClr val="D2635B"/>
          </a:solidFill>
          <a:ln w="9525">
            <a:solidFill>
              <a:srgbClr val="D2635B"/>
            </a:solidFill>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
        <p:nvSpPr>
          <p:cNvPr id="38" name="îšļíḋê"/>
          <p:cNvSpPr/>
          <p:nvPr>
            <p:custDataLst>
              <p:tags r:id="rId18"/>
            </p:custDataLst>
          </p:nvPr>
        </p:nvSpPr>
        <p:spPr bwMode="auto">
          <a:xfrm>
            <a:off x="666750" y="4569616"/>
            <a:ext cx="3015096" cy="16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rPr>
              <a:t>泄露了网民的个人信息</a:t>
            </a:r>
            <a:endParaRPr kumimoji="0" lang="en-US" altLang="zh-CN"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endParaRPr>
          </a:p>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rPr>
              <a:t>引起舆论的群体性纷争</a:t>
            </a:r>
            <a:endParaRPr kumimoji="0" lang="en-US" altLang="zh-CN"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endParaRPr>
          </a:p>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rPr>
              <a:t>阻碍和谐网络社会的构建</a:t>
            </a:r>
            <a:endParaRPr kumimoji="0" lang="en-US" altLang="zh-CN" sz="1600" b="0" i="0" u="none" strike="noStrike" kern="1200" cap="none" spc="0" normalizeH="0" baseline="0" noProof="0" dirty="0">
              <a:ln>
                <a:noFill/>
              </a:ln>
              <a:solidFill>
                <a:prstClr val="black"/>
              </a:solidFill>
              <a:effectLst/>
              <a:uLnTx/>
              <a:uFillTx/>
              <a:latin typeface="南宋书局体" panose="02000000000000000000" pitchFamily="2" charset="-122"/>
              <a:ea typeface="南宋书局体" panose="02000000000000000000" pitchFamily="2" charset="-122"/>
              <a:cs typeface="+mn-cs"/>
            </a:endParaRPr>
          </a:p>
        </p:txBody>
      </p:sp>
      <p:sp>
        <p:nvSpPr>
          <p:cNvPr id="39" name="îṩľîḋé"/>
          <p:cNvSpPr txBox="1"/>
          <p:nvPr>
            <p:custDataLst>
              <p:tags r:id="rId19"/>
            </p:custDataLst>
          </p:nvPr>
        </p:nvSpPr>
        <p:spPr bwMode="auto">
          <a:xfrm>
            <a:off x="666750" y="3775102"/>
            <a:ext cx="3015096" cy="79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破坏社会和谐</a:t>
            </a:r>
            <a:endParaRPr kumimoji="0" lang="en-US" altLang="zh-CN"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36" name="iṩḻiḓé"/>
          <p:cNvSpPr/>
          <p:nvPr>
            <p:custDataLst>
              <p:tags r:id="rId20"/>
            </p:custDataLst>
          </p:nvPr>
        </p:nvSpPr>
        <p:spPr bwMode="auto">
          <a:xfrm>
            <a:off x="8510154" y="4569616"/>
            <a:ext cx="3015096" cy="154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defRPr/>
            </a:pPr>
            <a:r>
              <a:rPr lang="zh-CN" altLang="en-US" sz="1600">
                <a:solidFill>
                  <a:prstClr val="black"/>
                </a:solidFill>
                <a:latin typeface="南宋书局体" panose="02000000000000000000" pitchFamily="2" charset="-122"/>
                <a:ea typeface="南宋书局体" panose="02000000000000000000" pitchFamily="2" charset="-122"/>
              </a:rPr>
              <a:t>忽略他人感受，肆意发泄情绪</a:t>
            </a:r>
            <a:endParaRPr lang="en-US" altLang="zh-CN" sz="1600">
              <a:solidFill>
                <a:prstClr val="black"/>
              </a:solidFill>
              <a:latin typeface="南宋书局体" panose="02000000000000000000" pitchFamily="2" charset="-122"/>
              <a:ea typeface="南宋书局体" panose="02000000000000000000" pitchFamily="2" charset="-122"/>
            </a:endParaRPr>
          </a:p>
          <a:p>
            <a:pPr>
              <a:lnSpc>
                <a:spcPct val="150000"/>
              </a:lnSpc>
              <a:defRPr/>
            </a:pPr>
            <a:r>
              <a:rPr lang="zh-CN" altLang="en-US" sz="1600">
                <a:solidFill>
                  <a:prstClr val="black"/>
                </a:solidFill>
                <a:latin typeface="南宋书局体" panose="02000000000000000000" pitchFamily="2" charset="-122"/>
                <a:ea typeface="南宋书局体" panose="02000000000000000000" pitchFamily="2" charset="-122"/>
              </a:rPr>
              <a:t>践踏道德与法律</a:t>
            </a:r>
            <a:endParaRPr lang="en-US" altLang="zh-CN" sz="1600">
              <a:solidFill>
                <a:prstClr val="black"/>
              </a:solidFill>
              <a:latin typeface="南宋书局体" panose="02000000000000000000" pitchFamily="2" charset="-122"/>
              <a:ea typeface="南宋书局体" panose="02000000000000000000" pitchFamily="2" charset="-122"/>
            </a:endParaRPr>
          </a:p>
          <a:p>
            <a:pPr>
              <a:lnSpc>
                <a:spcPct val="150000"/>
              </a:lnSpc>
              <a:defRPr/>
            </a:pPr>
            <a:r>
              <a:rPr lang="zh-CN" altLang="en-US" sz="1600">
                <a:solidFill>
                  <a:prstClr val="black"/>
                </a:solidFill>
                <a:latin typeface="南宋书局体" panose="02000000000000000000" pitchFamily="2" charset="-122"/>
                <a:ea typeface="南宋书局体" panose="02000000000000000000" pitchFamily="2" charset="-122"/>
              </a:rPr>
              <a:t>不以为耻，反以为荣</a:t>
            </a:r>
            <a:endParaRPr lang="en-US" altLang="zh-CN" sz="1600">
              <a:solidFill>
                <a:prstClr val="black"/>
              </a:solidFill>
              <a:latin typeface="南宋书局体" panose="02000000000000000000" pitchFamily="2" charset="-122"/>
              <a:ea typeface="南宋书局体" panose="02000000000000000000" pitchFamily="2" charset="-122"/>
            </a:endParaRPr>
          </a:p>
        </p:txBody>
      </p:sp>
      <p:sp>
        <p:nvSpPr>
          <p:cNvPr id="37" name="íṡļide"/>
          <p:cNvSpPr txBox="1"/>
          <p:nvPr>
            <p:custDataLst>
              <p:tags r:id="rId21"/>
            </p:custDataLst>
          </p:nvPr>
        </p:nvSpPr>
        <p:spPr bwMode="auto">
          <a:xfrm>
            <a:off x="8510154" y="3775102"/>
            <a:ext cx="3015096" cy="79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扭曲价值观</a:t>
            </a:r>
            <a:endParaRPr kumimoji="0" lang="en-US" altLang="zh-CN" sz="24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cxnSp>
        <p:nvCxnSpPr>
          <p:cNvPr id="34" name="直接连接符 33"/>
          <p:cNvCxnSpPr/>
          <p:nvPr>
            <p:custDataLst>
              <p:tags r:id="rId22"/>
            </p:custDataLst>
          </p:nvPr>
        </p:nvCxnSpPr>
        <p:spPr>
          <a:xfrm>
            <a:off x="666750" y="3924384"/>
            <a:ext cx="289858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3"/>
            </p:custDataLst>
          </p:nvPr>
        </p:nvCxnSpPr>
        <p:spPr>
          <a:xfrm>
            <a:off x="8626662" y="3924383"/>
            <a:ext cx="289858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2" name="任意多边形: 形状 51"/>
          <p:cNvSpPr/>
          <p:nvPr>
            <p:custDataLst>
              <p:tags r:id="rId24"/>
            </p:custDataLst>
          </p:nvPr>
        </p:nvSpPr>
        <p:spPr>
          <a:xfrm>
            <a:off x="-9939" y="-29817"/>
            <a:ext cx="6510130" cy="944217"/>
          </a:xfrm>
          <a:custGeom>
            <a:avLst/>
            <a:gdLst>
              <a:gd name="connsiteX0" fmla="*/ 0 w 6510130"/>
              <a:gd name="connsiteY0" fmla="*/ 914400 h 974034"/>
              <a:gd name="connsiteX1" fmla="*/ 5715000 w 6510130"/>
              <a:gd name="connsiteY1" fmla="*/ 974034 h 974034"/>
              <a:gd name="connsiteX2" fmla="*/ 6510130 w 6510130"/>
              <a:gd name="connsiteY2" fmla="*/ 19878 h 974034"/>
              <a:gd name="connsiteX3" fmla="*/ 0 w 6510130"/>
              <a:gd name="connsiteY3" fmla="*/ 0 h 974034"/>
              <a:gd name="connsiteX4" fmla="*/ 0 w 6510130"/>
              <a:gd name="connsiteY4" fmla="*/ 914400 h 974034"/>
              <a:gd name="connsiteX0-1" fmla="*/ 0 w 6510130"/>
              <a:gd name="connsiteY0-2" fmla="*/ 914400 h 914400"/>
              <a:gd name="connsiteX1-3" fmla="*/ 5744818 w 6510130"/>
              <a:gd name="connsiteY1-4" fmla="*/ 894521 h 914400"/>
              <a:gd name="connsiteX2-5" fmla="*/ 6510130 w 6510130"/>
              <a:gd name="connsiteY2-6" fmla="*/ 19878 h 914400"/>
              <a:gd name="connsiteX3-7" fmla="*/ 0 w 6510130"/>
              <a:gd name="connsiteY3-8" fmla="*/ 0 h 914400"/>
              <a:gd name="connsiteX4-9" fmla="*/ 0 w 6510130"/>
              <a:gd name="connsiteY4-10" fmla="*/ 914400 h 914400"/>
              <a:gd name="connsiteX0-11" fmla="*/ 0 w 6510130"/>
              <a:gd name="connsiteY0-12" fmla="*/ 914400 h 944217"/>
              <a:gd name="connsiteX1-13" fmla="*/ 5744818 w 6510130"/>
              <a:gd name="connsiteY1-14" fmla="*/ 944217 h 944217"/>
              <a:gd name="connsiteX2-15" fmla="*/ 6510130 w 6510130"/>
              <a:gd name="connsiteY2-16" fmla="*/ 19878 h 944217"/>
              <a:gd name="connsiteX3-17" fmla="*/ 0 w 6510130"/>
              <a:gd name="connsiteY3-18" fmla="*/ 0 h 944217"/>
              <a:gd name="connsiteX4-19" fmla="*/ 0 w 6510130"/>
              <a:gd name="connsiteY4-20" fmla="*/ 914400 h 9442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10130" h="944217">
                <a:moveTo>
                  <a:pt x="0" y="914400"/>
                </a:moveTo>
                <a:lnTo>
                  <a:pt x="5744818" y="944217"/>
                </a:lnTo>
                <a:lnTo>
                  <a:pt x="6510130" y="19878"/>
                </a:lnTo>
                <a:lnTo>
                  <a:pt x="0" y="0"/>
                </a:lnTo>
                <a:lnTo>
                  <a:pt x="0" y="914400"/>
                </a:lnTo>
                <a:close/>
              </a:path>
            </a:pathLst>
          </a:custGeom>
          <a:solidFill>
            <a:srgbClr val="D2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3" name="文本框 52"/>
          <p:cNvSpPr txBox="1"/>
          <p:nvPr>
            <p:custDataLst>
              <p:tags r:id="rId25"/>
            </p:custDataLst>
          </p:nvPr>
        </p:nvSpPr>
        <p:spPr>
          <a:xfrm>
            <a:off x="1555998" y="149903"/>
            <a:ext cx="385762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南宋书局体" panose="02000000000000000000" pitchFamily="2" charset="-122"/>
                <a:ea typeface="南宋书局体" panose="02000000000000000000" pitchFamily="2" charset="-122"/>
                <a:cs typeface="+mn-cs"/>
              </a:rPr>
              <a:t>网络暴力的社会危害</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南宋书局体" panose="02000000000000000000" pitchFamily="2" charset="-122"/>
              <a:ea typeface="南宋书局体" panose="02000000000000000000" pitchFamily="2" charset="-122"/>
              <a:cs typeface="+mn-cs"/>
            </a:endParaRPr>
          </a:p>
        </p:txBody>
      </p:sp>
      <p:sp>
        <p:nvSpPr>
          <p:cNvPr id="2" name="椭圆 1"/>
          <p:cNvSpPr/>
          <p:nvPr>
            <p:custDataLst>
              <p:tags r:id="rId26"/>
            </p:custDataLst>
          </p:nvPr>
        </p:nvSpPr>
        <p:spPr>
          <a:xfrm>
            <a:off x="5528898" y="3363183"/>
            <a:ext cx="1134205" cy="112079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6" name="bomb-with-skull-outline_38199"/>
          <p:cNvSpPr>
            <a:spLocks noChangeAspect="1"/>
          </p:cNvSpPr>
          <p:nvPr>
            <p:custDataLst>
              <p:tags r:id="rId27"/>
            </p:custDataLst>
          </p:nvPr>
        </p:nvSpPr>
        <p:spPr bwMode="auto">
          <a:xfrm>
            <a:off x="5858227" y="3618800"/>
            <a:ext cx="513650" cy="609685"/>
          </a:xfrm>
          <a:custGeom>
            <a:avLst/>
            <a:gdLst>
              <a:gd name="connsiteX0" fmla="*/ 218175 w 505489"/>
              <a:gd name="connsiteY0" fmla="*/ 430013 h 594922"/>
              <a:gd name="connsiteX1" fmla="*/ 227732 w 505489"/>
              <a:gd name="connsiteY1" fmla="*/ 438828 h 594922"/>
              <a:gd name="connsiteX2" fmla="*/ 227732 w 505489"/>
              <a:gd name="connsiteY2" fmla="*/ 477477 h 594922"/>
              <a:gd name="connsiteX3" fmla="*/ 218175 w 505489"/>
              <a:gd name="connsiteY3" fmla="*/ 486292 h 594922"/>
              <a:gd name="connsiteX4" fmla="*/ 209300 w 505489"/>
              <a:gd name="connsiteY4" fmla="*/ 477477 h 594922"/>
              <a:gd name="connsiteX5" fmla="*/ 209300 w 505489"/>
              <a:gd name="connsiteY5" fmla="*/ 438828 h 594922"/>
              <a:gd name="connsiteX6" fmla="*/ 218175 w 505489"/>
              <a:gd name="connsiteY6" fmla="*/ 430013 h 594922"/>
              <a:gd name="connsiteX7" fmla="*/ 282744 w 505489"/>
              <a:gd name="connsiteY7" fmla="*/ 360107 h 594922"/>
              <a:gd name="connsiteX8" fmla="*/ 265067 w 505489"/>
              <a:gd name="connsiteY8" fmla="*/ 377757 h 594922"/>
              <a:gd name="connsiteX9" fmla="*/ 282744 w 505489"/>
              <a:gd name="connsiteY9" fmla="*/ 396087 h 594922"/>
              <a:gd name="connsiteX10" fmla="*/ 301101 w 505489"/>
              <a:gd name="connsiteY10" fmla="*/ 377757 h 594922"/>
              <a:gd name="connsiteX11" fmla="*/ 282744 w 505489"/>
              <a:gd name="connsiteY11" fmla="*/ 360107 h 594922"/>
              <a:gd name="connsiteX12" fmla="*/ 146846 w 505489"/>
              <a:gd name="connsiteY12" fmla="*/ 360107 h 594922"/>
              <a:gd name="connsiteX13" fmla="*/ 129169 w 505489"/>
              <a:gd name="connsiteY13" fmla="*/ 377757 h 594922"/>
              <a:gd name="connsiteX14" fmla="*/ 146846 w 505489"/>
              <a:gd name="connsiteY14" fmla="*/ 396087 h 594922"/>
              <a:gd name="connsiteX15" fmla="*/ 165203 w 505489"/>
              <a:gd name="connsiteY15" fmla="*/ 377757 h 594922"/>
              <a:gd name="connsiteX16" fmla="*/ 146846 w 505489"/>
              <a:gd name="connsiteY16" fmla="*/ 360107 h 594922"/>
              <a:gd name="connsiteX17" fmla="*/ 282744 w 505489"/>
              <a:gd name="connsiteY17" fmla="*/ 341777 h 594922"/>
              <a:gd name="connsiteX18" fmla="*/ 319458 w 505489"/>
              <a:gd name="connsiteY18" fmla="*/ 377757 h 594922"/>
              <a:gd name="connsiteX19" fmla="*/ 282744 w 505489"/>
              <a:gd name="connsiteY19" fmla="*/ 414416 h 594922"/>
              <a:gd name="connsiteX20" fmla="*/ 246710 w 505489"/>
              <a:gd name="connsiteY20" fmla="*/ 377757 h 594922"/>
              <a:gd name="connsiteX21" fmla="*/ 282744 w 505489"/>
              <a:gd name="connsiteY21" fmla="*/ 341777 h 594922"/>
              <a:gd name="connsiteX22" fmla="*/ 146846 w 505489"/>
              <a:gd name="connsiteY22" fmla="*/ 341777 h 594922"/>
              <a:gd name="connsiteX23" fmla="*/ 183560 w 505489"/>
              <a:gd name="connsiteY23" fmla="*/ 377757 h 594922"/>
              <a:gd name="connsiteX24" fmla="*/ 146846 w 505489"/>
              <a:gd name="connsiteY24" fmla="*/ 414416 h 594922"/>
              <a:gd name="connsiteX25" fmla="*/ 110812 w 505489"/>
              <a:gd name="connsiteY25" fmla="*/ 377757 h 594922"/>
              <a:gd name="connsiteX26" fmla="*/ 146846 w 505489"/>
              <a:gd name="connsiteY26" fmla="*/ 341777 h 594922"/>
              <a:gd name="connsiteX27" fmla="*/ 218189 w 505489"/>
              <a:gd name="connsiteY27" fmla="*/ 241430 h 594922"/>
              <a:gd name="connsiteX28" fmla="*/ 93823 w 505489"/>
              <a:gd name="connsiteY28" fmla="*/ 368973 h 594922"/>
              <a:gd name="connsiteX29" fmla="*/ 167899 w 505489"/>
              <a:gd name="connsiteY29" fmla="*/ 485661 h 594922"/>
              <a:gd name="connsiteX30" fmla="*/ 173336 w 505489"/>
              <a:gd name="connsiteY30" fmla="*/ 493802 h 594922"/>
              <a:gd name="connsiteX31" fmla="*/ 173336 w 505489"/>
              <a:gd name="connsiteY31" fmla="*/ 540613 h 594922"/>
              <a:gd name="connsiteX32" fmla="*/ 263721 w 505489"/>
              <a:gd name="connsiteY32" fmla="*/ 540613 h 594922"/>
              <a:gd name="connsiteX33" fmla="*/ 263721 w 505489"/>
              <a:gd name="connsiteY33" fmla="*/ 493802 h 594922"/>
              <a:gd name="connsiteX34" fmla="*/ 269158 w 505489"/>
              <a:gd name="connsiteY34" fmla="*/ 485661 h 594922"/>
              <a:gd name="connsiteX35" fmla="*/ 343234 w 505489"/>
              <a:gd name="connsiteY35" fmla="*/ 368973 h 594922"/>
              <a:gd name="connsiteX36" fmla="*/ 218189 w 505489"/>
              <a:gd name="connsiteY36" fmla="*/ 241430 h 594922"/>
              <a:gd name="connsiteX37" fmla="*/ 218189 w 505489"/>
              <a:gd name="connsiteY37" fmla="*/ 223112 h 594922"/>
              <a:gd name="connsiteX38" fmla="*/ 360903 w 505489"/>
              <a:gd name="connsiteY38" fmla="*/ 368973 h 594922"/>
              <a:gd name="connsiteX39" fmla="*/ 282070 w 505489"/>
              <a:gd name="connsiteY39" fmla="*/ 499908 h 594922"/>
              <a:gd name="connsiteX40" fmla="*/ 282070 w 505489"/>
              <a:gd name="connsiteY40" fmla="*/ 550111 h 594922"/>
              <a:gd name="connsiteX41" fmla="*/ 272556 w 505489"/>
              <a:gd name="connsiteY41" fmla="*/ 558930 h 594922"/>
              <a:gd name="connsiteX42" fmla="*/ 163821 w 505489"/>
              <a:gd name="connsiteY42" fmla="*/ 558930 h 594922"/>
              <a:gd name="connsiteX43" fmla="*/ 154987 w 505489"/>
              <a:gd name="connsiteY43" fmla="*/ 550111 h 594922"/>
              <a:gd name="connsiteX44" fmla="*/ 154987 w 505489"/>
              <a:gd name="connsiteY44" fmla="*/ 499908 h 594922"/>
              <a:gd name="connsiteX45" fmla="*/ 75474 w 505489"/>
              <a:gd name="connsiteY45" fmla="*/ 368973 h 594922"/>
              <a:gd name="connsiteX46" fmla="*/ 218189 w 505489"/>
              <a:gd name="connsiteY46" fmla="*/ 223112 h 594922"/>
              <a:gd name="connsiteX47" fmla="*/ 211378 w 505489"/>
              <a:gd name="connsiteY47" fmla="*/ 178992 h 594922"/>
              <a:gd name="connsiteX48" fmla="*/ 198465 w 505489"/>
              <a:gd name="connsiteY48" fmla="*/ 179671 h 594922"/>
              <a:gd name="connsiteX49" fmla="*/ 195746 w 505489"/>
              <a:gd name="connsiteY49" fmla="*/ 180349 h 594922"/>
              <a:gd name="connsiteX50" fmla="*/ 182152 w 505489"/>
              <a:gd name="connsiteY50" fmla="*/ 182385 h 594922"/>
              <a:gd name="connsiteX51" fmla="*/ 178754 w 505489"/>
              <a:gd name="connsiteY51" fmla="*/ 183063 h 594922"/>
              <a:gd name="connsiteX52" fmla="*/ 165840 w 505489"/>
              <a:gd name="connsiteY52" fmla="*/ 185777 h 594922"/>
              <a:gd name="connsiteX53" fmla="*/ 150208 w 505489"/>
              <a:gd name="connsiteY53" fmla="*/ 190527 h 594922"/>
              <a:gd name="connsiteX54" fmla="*/ 17672 w 505489"/>
              <a:gd name="connsiteY54" fmla="*/ 377797 h 594922"/>
              <a:gd name="connsiteX55" fmla="*/ 217495 w 505489"/>
              <a:gd name="connsiteY55" fmla="*/ 577281 h 594922"/>
              <a:gd name="connsiteX56" fmla="*/ 416639 w 505489"/>
              <a:gd name="connsiteY56" fmla="*/ 377797 h 594922"/>
              <a:gd name="connsiteX57" fmla="*/ 280025 w 505489"/>
              <a:gd name="connsiteY57" fmla="*/ 189170 h 594922"/>
              <a:gd name="connsiteX58" fmla="*/ 264393 w 505489"/>
              <a:gd name="connsiteY58" fmla="*/ 184420 h 594922"/>
              <a:gd name="connsiteX59" fmla="*/ 262354 w 505489"/>
              <a:gd name="connsiteY59" fmla="*/ 184420 h 594922"/>
              <a:gd name="connsiteX60" fmla="*/ 248081 w 505489"/>
              <a:gd name="connsiteY60" fmla="*/ 181706 h 594922"/>
              <a:gd name="connsiteX61" fmla="*/ 246721 w 505489"/>
              <a:gd name="connsiteY61" fmla="*/ 181028 h 594922"/>
              <a:gd name="connsiteX62" fmla="*/ 231769 w 505489"/>
              <a:gd name="connsiteY62" fmla="*/ 179671 h 594922"/>
              <a:gd name="connsiteX63" fmla="*/ 230409 w 505489"/>
              <a:gd name="connsiteY63" fmla="*/ 179671 h 594922"/>
              <a:gd name="connsiteX64" fmla="*/ 215456 w 505489"/>
              <a:gd name="connsiteY64" fmla="*/ 178992 h 594922"/>
              <a:gd name="connsiteX65" fmla="*/ 211378 w 505489"/>
              <a:gd name="connsiteY65" fmla="*/ 178992 h 594922"/>
              <a:gd name="connsiteX66" fmla="*/ 156325 w 505489"/>
              <a:gd name="connsiteY66" fmla="*/ 145066 h 594922"/>
              <a:gd name="connsiteX67" fmla="*/ 156325 w 505489"/>
              <a:gd name="connsiteY67" fmla="*/ 169493 h 594922"/>
              <a:gd name="connsiteX68" fmla="*/ 159044 w 505489"/>
              <a:gd name="connsiteY68" fmla="*/ 168814 h 594922"/>
              <a:gd name="connsiteX69" fmla="*/ 164481 w 505489"/>
              <a:gd name="connsiteY69" fmla="*/ 167457 h 594922"/>
              <a:gd name="connsiteX70" fmla="*/ 176035 w 505489"/>
              <a:gd name="connsiteY70" fmla="*/ 164743 h 594922"/>
              <a:gd name="connsiteX71" fmla="*/ 180793 w 505489"/>
              <a:gd name="connsiteY71" fmla="*/ 164065 h 594922"/>
              <a:gd name="connsiteX72" fmla="*/ 194387 w 505489"/>
              <a:gd name="connsiteY72" fmla="*/ 162029 h 594922"/>
              <a:gd name="connsiteX73" fmla="*/ 197785 w 505489"/>
              <a:gd name="connsiteY73" fmla="*/ 162029 h 594922"/>
              <a:gd name="connsiteX74" fmla="*/ 231769 w 505489"/>
              <a:gd name="connsiteY74" fmla="*/ 161351 h 594922"/>
              <a:gd name="connsiteX75" fmla="*/ 235167 w 505489"/>
              <a:gd name="connsiteY75" fmla="*/ 162029 h 594922"/>
              <a:gd name="connsiteX76" fmla="*/ 248760 w 505489"/>
              <a:gd name="connsiteY76" fmla="*/ 163386 h 594922"/>
              <a:gd name="connsiteX77" fmla="*/ 253518 w 505489"/>
              <a:gd name="connsiteY77" fmla="*/ 164065 h 594922"/>
              <a:gd name="connsiteX78" fmla="*/ 265072 w 505489"/>
              <a:gd name="connsiteY78" fmla="*/ 166779 h 594922"/>
              <a:gd name="connsiteX79" fmla="*/ 270510 w 505489"/>
              <a:gd name="connsiteY79" fmla="*/ 167457 h 594922"/>
              <a:gd name="connsiteX80" fmla="*/ 273908 w 505489"/>
              <a:gd name="connsiteY80" fmla="*/ 168136 h 594922"/>
              <a:gd name="connsiteX81" fmla="*/ 273908 w 505489"/>
              <a:gd name="connsiteY81" fmla="*/ 145066 h 594922"/>
              <a:gd name="connsiteX82" fmla="*/ 284103 w 505489"/>
              <a:gd name="connsiteY82" fmla="*/ 1899 h 594922"/>
              <a:gd name="connsiteX83" fmla="*/ 367023 w 505489"/>
              <a:gd name="connsiteY83" fmla="*/ 76536 h 594922"/>
              <a:gd name="connsiteX84" fmla="*/ 410522 w 505489"/>
              <a:gd name="connsiteY84" fmla="*/ 127425 h 594922"/>
              <a:gd name="connsiteX85" fmla="*/ 478490 w 505489"/>
              <a:gd name="connsiteY85" fmla="*/ 94856 h 594922"/>
              <a:gd name="connsiteX86" fmla="*/ 475771 w 505489"/>
              <a:gd name="connsiteY86" fmla="*/ 18184 h 594922"/>
              <a:gd name="connsiteX87" fmla="*/ 472373 w 505489"/>
              <a:gd name="connsiteY87" fmla="*/ 5970 h 594922"/>
              <a:gd name="connsiteX88" fmla="*/ 484607 w 505489"/>
              <a:gd name="connsiteY88" fmla="*/ 2578 h 594922"/>
              <a:gd name="connsiteX89" fmla="*/ 494802 w 505489"/>
              <a:gd name="connsiteY89" fmla="*/ 102320 h 594922"/>
              <a:gd name="connsiteX90" fmla="*/ 430233 w 505489"/>
              <a:gd name="connsiteY90" fmla="*/ 149137 h 594922"/>
              <a:gd name="connsiteX91" fmla="*/ 404405 w 505489"/>
              <a:gd name="connsiteY91" fmla="*/ 144388 h 594922"/>
              <a:gd name="connsiteX92" fmla="*/ 350711 w 505489"/>
              <a:gd name="connsiteY92" fmla="*/ 84678 h 594922"/>
              <a:gd name="connsiteX93" fmla="*/ 281385 w 505489"/>
              <a:gd name="connsiteY93" fmla="*/ 19541 h 594922"/>
              <a:gd name="connsiteX94" fmla="*/ 223612 w 505489"/>
              <a:gd name="connsiteY94" fmla="*/ 32433 h 594922"/>
              <a:gd name="connsiteX95" fmla="*/ 223612 w 505489"/>
              <a:gd name="connsiteY95" fmla="*/ 126746 h 594922"/>
              <a:gd name="connsiteX96" fmla="*/ 282744 w 505489"/>
              <a:gd name="connsiteY96" fmla="*/ 126746 h 594922"/>
              <a:gd name="connsiteX97" fmla="*/ 292259 w 505489"/>
              <a:gd name="connsiteY97" fmla="*/ 136246 h 594922"/>
              <a:gd name="connsiteX98" fmla="*/ 292259 w 505489"/>
              <a:gd name="connsiteY98" fmla="*/ 174242 h 594922"/>
              <a:gd name="connsiteX99" fmla="*/ 434991 w 505489"/>
              <a:gd name="connsiteY99" fmla="*/ 377797 h 594922"/>
              <a:gd name="connsiteX100" fmla="*/ 217495 w 505489"/>
              <a:gd name="connsiteY100" fmla="*/ 594922 h 594922"/>
              <a:gd name="connsiteX101" fmla="*/ 0 w 505489"/>
              <a:gd name="connsiteY101" fmla="*/ 377797 h 594922"/>
              <a:gd name="connsiteX102" fmla="*/ 137974 w 505489"/>
              <a:gd name="connsiteY102" fmla="*/ 176278 h 594922"/>
              <a:gd name="connsiteX103" fmla="*/ 137974 w 505489"/>
              <a:gd name="connsiteY103" fmla="*/ 136246 h 594922"/>
              <a:gd name="connsiteX104" fmla="*/ 146809 w 505489"/>
              <a:gd name="connsiteY104" fmla="*/ 126746 h 594922"/>
              <a:gd name="connsiteX105" fmla="*/ 204582 w 505489"/>
              <a:gd name="connsiteY105" fmla="*/ 126746 h 594922"/>
              <a:gd name="connsiteX106" fmla="*/ 209339 w 505489"/>
              <a:gd name="connsiteY106" fmla="*/ 21576 h 594922"/>
              <a:gd name="connsiteX107" fmla="*/ 284103 w 505489"/>
              <a:gd name="connsiteY107" fmla="*/ 1899 h 5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05488" h="594922">
                <a:moveTo>
                  <a:pt x="218175" y="430013"/>
                </a:moveTo>
                <a:cubicBezTo>
                  <a:pt x="223636" y="430013"/>
                  <a:pt x="227732" y="434082"/>
                  <a:pt x="227732" y="438828"/>
                </a:cubicBezTo>
                <a:lnTo>
                  <a:pt x="227732" y="477477"/>
                </a:lnTo>
                <a:cubicBezTo>
                  <a:pt x="227732" y="482224"/>
                  <a:pt x="223636" y="486292"/>
                  <a:pt x="218175" y="486292"/>
                </a:cubicBezTo>
                <a:cubicBezTo>
                  <a:pt x="213396" y="486292"/>
                  <a:pt x="209300" y="482224"/>
                  <a:pt x="209300" y="477477"/>
                </a:cubicBezTo>
                <a:lnTo>
                  <a:pt x="209300" y="438828"/>
                </a:lnTo>
                <a:cubicBezTo>
                  <a:pt x="209300" y="434082"/>
                  <a:pt x="213396" y="430013"/>
                  <a:pt x="218175" y="430013"/>
                </a:cubicBezTo>
                <a:close/>
                <a:moveTo>
                  <a:pt x="282744" y="360107"/>
                </a:moveTo>
                <a:cubicBezTo>
                  <a:pt x="273226" y="360107"/>
                  <a:pt x="265067" y="368253"/>
                  <a:pt x="265067" y="377757"/>
                </a:cubicBezTo>
                <a:cubicBezTo>
                  <a:pt x="265067" y="387940"/>
                  <a:pt x="273226" y="396087"/>
                  <a:pt x="282744" y="396087"/>
                </a:cubicBezTo>
                <a:cubicBezTo>
                  <a:pt x="292943" y="396087"/>
                  <a:pt x="301101" y="387940"/>
                  <a:pt x="301101" y="377757"/>
                </a:cubicBezTo>
                <a:cubicBezTo>
                  <a:pt x="301101" y="368253"/>
                  <a:pt x="292943" y="360107"/>
                  <a:pt x="282744" y="360107"/>
                </a:cubicBezTo>
                <a:close/>
                <a:moveTo>
                  <a:pt x="146846" y="360107"/>
                </a:moveTo>
                <a:cubicBezTo>
                  <a:pt x="137328" y="360107"/>
                  <a:pt x="129169" y="368253"/>
                  <a:pt x="129169" y="377757"/>
                </a:cubicBezTo>
                <a:cubicBezTo>
                  <a:pt x="129169" y="387940"/>
                  <a:pt x="137328" y="396087"/>
                  <a:pt x="146846" y="396087"/>
                </a:cubicBezTo>
                <a:cubicBezTo>
                  <a:pt x="157045" y="396087"/>
                  <a:pt x="165203" y="387940"/>
                  <a:pt x="165203" y="377757"/>
                </a:cubicBezTo>
                <a:cubicBezTo>
                  <a:pt x="165203" y="368253"/>
                  <a:pt x="157045" y="360107"/>
                  <a:pt x="146846" y="360107"/>
                </a:cubicBezTo>
                <a:close/>
                <a:moveTo>
                  <a:pt x="282744" y="341777"/>
                </a:moveTo>
                <a:cubicBezTo>
                  <a:pt x="303141" y="341777"/>
                  <a:pt x="319458" y="358070"/>
                  <a:pt x="319458" y="377757"/>
                </a:cubicBezTo>
                <a:cubicBezTo>
                  <a:pt x="319458" y="398123"/>
                  <a:pt x="303141" y="414416"/>
                  <a:pt x="282744" y="414416"/>
                </a:cubicBezTo>
                <a:cubicBezTo>
                  <a:pt x="263028" y="414416"/>
                  <a:pt x="246710" y="398123"/>
                  <a:pt x="246710" y="377757"/>
                </a:cubicBezTo>
                <a:cubicBezTo>
                  <a:pt x="246710" y="358070"/>
                  <a:pt x="263028" y="341777"/>
                  <a:pt x="282744" y="341777"/>
                </a:cubicBezTo>
                <a:close/>
                <a:moveTo>
                  <a:pt x="146846" y="341777"/>
                </a:moveTo>
                <a:cubicBezTo>
                  <a:pt x="167243" y="341777"/>
                  <a:pt x="183560" y="358070"/>
                  <a:pt x="183560" y="377757"/>
                </a:cubicBezTo>
                <a:cubicBezTo>
                  <a:pt x="183560" y="398123"/>
                  <a:pt x="167243" y="414416"/>
                  <a:pt x="146846" y="414416"/>
                </a:cubicBezTo>
                <a:cubicBezTo>
                  <a:pt x="127130" y="414416"/>
                  <a:pt x="110812" y="398123"/>
                  <a:pt x="110812" y="377757"/>
                </a:cubicBezTo>
                <a:cubicBezTo>
                  <a:pt x="110812" y="358070"/>
                  <a:pt x="127130" y="341777"/>
                  <a:pt x="146846" y="341777"/>
                </a:cubicBezTo>
                <a:close/>
                <a:moveTo>
                  <a:pt x="218189" y="241430"/>
                </a:moveTo>
                <a:cubicBezTo>
                  <a:pt x="149550" y="241430"/>
                  <a:pt x="93823" y="298417"/>
                  <a:pt x="93823" y="368973"/>
                </a:cubicBezTo>
                <a:cubicBezTo>
                  <a:pt x="93823" y="419176"/>
                  <a:pt x="123046" y="465308"/>
                  <a:pt x="167899" y="485661"/>
                </a:cubicBezTo>
                <a:cubicBezTo>
                  <a:pt x="171297" y="487018"/>
                  <a:pt x="173336" y="490410"/>
                  <a:pt x="173336" y="493802"/>
                </a:cubicBezTo>
                <a:lnTo>
                  <a:pt x="173336" y="540613"/>
                </a:lnTo>
                <a:lnTo>
                  <a:pt x="263721" y="540613"/>
                </a:lnTo>
                <a:lnTo>
                  <a:pt x="263721" y="493802"/>
                </a:lnTo>
                <a:cubicBezTo>
                  <a:pt x="263721" y="490410"/>
                  <a:pt x="265760" y="487018"/>
                  <a:pt x="269158" y="485661"/>
                </a:cubicBezTo>
                <a:cubicBezTo>
                  <a:pt x="314011" y="465308"/>
                  <a:pt x="343234" y="419176"/>
                  <a:pt x="343234" y="368973"/>
                </a:cubicBezTo>
                <a:cubicBezTo>
                  <a:pt x="343234" y="298417"/>
                  <a:pt x="286828" y="241430"/>
                  <a:pt x="218189" y="241430"/>
                </a:cubicBezTo>
                <a:close/>
                <a:moveTo>
                  <a:pt x="218189" y="223112"/>
                </a:moveTo>
                <a:cubicBezTo>
                  <a:pt x="297022" y="223112"/>
                  <a:pt x="360903" y="288919"/>
                  <a:pt x="360903" y="368973"/>
                </a:cubicBezTo>
                <a:cubicBezTo>
                  <a:pt x="360903" y="424603"/>
                  <a:pt x="330322" y="474806"/>
                  <a:pt x="282070" y="499908"/>
                </a:cubicBezTo>
                <a:lnTo>
                  <a:pt x="282070" y="550111"/>
                </a:lnTo>
                <a:cubicBezTo>
                  <a:pt x="282070" y="554860"/>
                  <a:pt x="277993" y="558930"/>
                  <a:pt x="272556" y="558930"/>
                </a:cubicBezTo>
                <a:lnTo>
                  <a:pt x="163821" y="558930"/>
                </a:lnTo>
                <a:cubicBezTo>
                  <a:pt x="159064" y="558930"/>
                  <a:pt x="154987" y="554860"/>
                  <a:pt x="154987" y="550111"/>
                </a:cubicBezTo>
                <a:lnTo>
                  <a:pt x="154987" y="499908"/>
                </a:lnTo>
                <a:cubicBezTo>
                  <a:pt x="106736" y="474806"/>
                  <a:pt x="75474" y="424603"/>
                  <a:pt x="75474" y="368973"/>
                </a:cubicBezTo>
                <a:cubicBezTo>
                  <a:pt x="75474" y="288919"/>
                  <a:pt x="140036" y="223112"/>
                  <a:pt x="218189" y="223112"/>
                </a:cubicBezTo>
                <a:close/>
                <a:moveTo>
                  <a:pt x="211378" y="178992"/>
                </a:moveTo>
                <a:cubicBezTo>
                  <a:pt x="207300" y="179671"/>
                  <a:pt x="202543" y="179671"/>
                  <a:pt x="198465" y="179671"/>
                </a:cubicBezTo>
                <a:cubicBezTo>
                  <a:pt x="197785" y="180349"/>
                  <a:pt x="196426" y="180349"/>
                  <a:pt x="195746" y="180349"/>
                </a:cubicBezTo>
                <a:cubicBezTo>
                  <a:pt x="190988" y="181028"/>
                  <a:pt x="186910" y="181706"/>
                  <a:pt x="182152" y="182385"/>
                </a:cubicBezTo>
                <a:cubicBezTo>
                  <a:pt x="180793" y="182385"/>
                  <a:pt x="180113" y="182385"/>
                  <a:pt x="178754" y="183063"/>
                </a:cubicBezTo>
                <a:cubicBezTo>
                  <a:pt x="174676" y="183742"/>
                  <a:pt x="169918" y="184420"/>
                  <a:pt x="165840" y="185777"/>
                </a:cubicBezTo>
                <a:cubicBezTo>
                  <a:pt x="160403" y="187134"/>
                  <a:pt x="155645" y="188491"/>
                  <a:pt x="150208" y="190527"/>
                </a:cubicBezTo>
                <a:cubicBezTo>
                  <a:pt x="70686" y="219024"/>
                  <a:pt x="17672" y="294340"/>
                  <a:pt x="17672" y="377797"/>
                </a:cubicBezTo>
                <a:cubicBezTo>
                  <a:pt x="17672" y="487717"/>
                  <a:pt x="107388" y="577281"/>
                  <a:pt x="217495" y="577281"/>
                </a:cubicBezTo>
                <a:cubicBezTo>
                  <a:pt x="326923" y="577281"/>
                  <a:pt x="416639" y="487717"/>
                  <a:pt x="416639" y="377797"/>
                </a:cubicBezTo>
                <a:cubicBezTo>
                  <a:pt x="416639" y="292304"/>
                  <a:pt x="361586" y="216310"/>
                  <a:pt x="280025" y="189170"/>
                </a:cubicBezTo>
                <a:cubicBezTo>
                  <a:pt x="274588" y="187134"/>
                  <a:pt x="269830" y="185777"/>
                  <a:pt x="264393" y="184420"/>
                </a:cubicBezTo>
                <a:cubicBezTo>
                  <a:pt x="263713" y="184420"/>
                  <a:pt x="263033" y="184420"/>
                  <a:pt x="262354" y="184420"/>
                </a:cubicBezTo>
                <a:cubicBezTo>
                  <a:pt x="257596" y="183063"/>
                  <a:pt x="252838" y="182385"/>
                  <a:pt x="248081" y="181706"/>
                </a:cubicBezTo>
                <a:cubicBezTo>
                  <a:pt x="247401" y="181706"/>
                  <a:pt x="247401" y="181028"/>
                  <a:pt x="246721" y="181028"/>
                </a:cubicBezTo>
                <a:cubicBezTo>
                  <a:pt x="241964" y="180349"/>
                  <a:pt x="236526" y="179671"/>
                  <a:pt x="231769" y="179671"/>
                </a:cubicBezTo>
                <a:cubicBezTo>
                  <a:pt x="231089" y="179671"/>
                  <a:pt x="230409" y="179671"/>
                  <a:pt x="230409" y="179671"/>
                </a:cubicBezTo>
                <a:cubicBezTo>
                  <a:pt x="224972" y="178992"/>
                  <a:pt x="220214" y="178992"/>
                  <a:pt x="215456" y="178992"/>
                </a:cubicBezTo>
                <a:cubicBezTo>
                  <a:pt x="214097" y="178992"/>
                  <a:pt x="212738" y="178992"/>
                  <a:pt x="211378" y="178992"/>
                </a:cubicBezTo>
                <a:close/>
                <a:moveTo>
                  <a:pt x="156325" y="145066"/>
                </a:moveTo>
                <a:lnTo>
                  <a:pt x="156325" y="169493"/>
                </a:lnTo>
                <a:cubicBezTo>
                  <a:pt x="157005" y="169493"/>
                  <a:pt x="158364" y="168814"/>
                  <a:pt x="159044" y="168814"/>
                </a:cubicBezTo>
                <a:cubicBezTo>
                  <a:pt x="161083" y="168136"/>
                  <a:pt x="162442" y="168136"/>
                  <a:pt x="164481" y="167457"/>
                </a:cubicBezTo>
                <a:cubicBezTo>
                  <a:pt x="168559" y="166779"/>
                  <a:pt x="171957" y="165422"/>
                  <a:pt x="176035" y="164743"/>
                </a:cubicBezTo>
                <a:cubicBezTo>
                  <a:pt x="178074" y="164743"/>
                  <a:pt x="179434" y="164065"/>
                  <a:pt x="180793" y="164065"/>
                </a:cubicBezTo>
                <a:cubicBezTo>
                  <a:pt x="185551" y="163386"/>
                  <a:pt x="189629" y="162708"/>
                  <a:pt x="194387" y="162029"/>
                </a:cubicBezTo>
                <a:cubicBezTo>
                  <a:pt x="195066" y="162029"/>
                  <a:pt x="196426" y="162029"/>
                  <a:pt x="197785" y="162029"/>
                </a:cubicBezTo>
                <a:cubicBezTo>
                  <a:pt x="209339" y="160672"/>
                  <a:pt x="220214" y="160672"/>
                  <a:pt x="231769" y="161351"/>
                </a:cubicBezTo>
                <a:cubicBezTo>
                  <a:pt x="233128" y="161351"/>
                  <a:pt x="233808" y="162029"/>
                  <a:pt x="235167" y="162029"/>
                </a:cubicBezTo>
                <a:cubicBezTo>
                  <a:pt x="239925" y="162029"/>
                  <a:pt x="244003" y="162708"/>
                  <a:pt x="248760" y="163386"/>
                </a:cubicBezTo>
                <a:cubicBezTo>
                  <a:pt x="250120" y="163386"/>
                  <a:pt x="251479" y="164065"/>
                  <a:pt x="253518" y="164065"/>
                </a:cubicBezTo>
                <a:cubicBezTo>
                  <a:pt x="257596" y="164743"/>
                  <a:pt x="261674" y="165422"/>
                  <a:pt x="265072" y="166779"/>
                </a:cubicBezTo>
                <a:cubicBezTo>
                  <a:pt x="267112" y="166779"/>
                  <a:pt x="268471" y="167457"/>
                  <a:pt x="270510" y="167457"/>
                </a:cubicBezTo>
                <a:cubicBezTo>
                  <a:pt x="271869" y="168136"/>
                  <a:pt x="272549" y="168136"/>
                  <a:pt x="273908" y="168136"/>
                </a:cubicBezTo>
                <a:lnTo>
                  <a:pt x="273908" y="145066"/>
                </a:lnTo>
                <a:close/>
                <a:moveTo>
                  <a:pt x="284103" y="1899"/>
                </a:moveTo>
                <a:cubicBezTo>
                  <a:pt x="333040" y="9363"/>
                  <a:pt x="351391" y="45324"/>
                  <a:pt x="367023" y="76536"/>
                </a:cubicBezTo>
                <a:cubicBezTo>
                  <a:pt x="379257" y="100284"/>
                  <a:pt x="389453" y="120640"/>
                  <a:pt x="410522" y="127425"/>
                </a:cubicBezTo>
                <a:cubicBezTo>
                  <a:pt x="450623" y="140317"/>
                  <a:pt x="470334" y="112497"/>
                  <a:pt x="478490" y="94856"/>
                </a:cubicBezTo>
                <a:cubicBezTo>
                  <a:pt x="492763" y="62966"/>
                  <a:pt x="488685" y="26326"/>
                  <a:pt x="475771" y="18184"/>
                </a:cubicBezTo>
                <a:cubicBezTo>
                  <a:pt x="471013" y="16148"/>
                  <a:pt x="469654" y="10042"/>
                  <a:pt x="472373" y="5970"/>
                </a:cubicBezTo>
                <a:cubicBezTo>
                  <a:pt x="475091" y="1899"/>
                  <a:pt x="480529" y="542"/>
                  <a:pt x="484607" y="2578"/>
                </a:cubicBezTo>
                <a:cubicBezTo>
                  <a:pt x="510434" y="18184"/>
                  <a:pt x="510434" y="67715"/>
                  <a:pt x="494802" y="102320"/>
                </a:cubicBezTo>
                <a:cubicBezTo>
                  <a:pt x="481208" y="132853"/>
                  <a:pt x="457420" y="149137"/>
                  <a:pt x="430233" y="149137"/>
                </a:cubicBezTo>
                <a:cubicBezTo>
                  <a:pt x="422077" y="149137"/>
                  <a:pt x="413241" y="147780"/>
                  <a:pt x="404405" y="144388"/>
                </a:cubicBezTo>
                <a:cubicBezTo>
                  <a:pt x="376539" y="135567"/>
                  <a:pt x="363625" y="109783"/>
                  <a:pt x="350711" y="84678"/>
                </a:cubicBezTo>
                <a:cubicBezTo>
                  <a:pt x="335758" y="54145"/>
                  <a:pt x="320806" y="25647"/>
                  <a:pt x="281385" y="19541"/>
                </a:cubicBezTo>
                <a:cubicBezTo>
                  <a:pt x="253518" y="15470"/>
                  <a:pt x="233808" y="19541"/>
                  <a:pt x="223612" y="32433"/>
                </a:cubicBezTo>
                <a:cubicBezTo>
                  <a:pt x="204582" y="56181"/>
                  <a:pt x="216136" y="104355"/>
                  <a:pt x="223612" y="126746"/>
                </a:cubicBezTo>
                <a:lnTo>
                  <a:pt x="282744" y="126746"/>
                </a:lnTo>
                <a:cubicBezTo>
                  <a:pt x="288181" y="126746"/>
                  <a:pt x="292259" y="130817"/>
                  <a:pt x="292259" y="136246"/>
                </a:cubicBezTo>
                <a:lnTo>
                  <a:pt x="292259" y="174242"/>
                </a:lnTo>
                <a:cubicBezTo>
                  <a:pt x="377898" y="205454"/>
                  <a:pt x="434991" y="286876"/>
                  <a:pt x="434991" y="377797"/>
                </a:cubicBezTo>
                <a:cubicBezTo>
                  <a:pt x="434991" y="497894"/>
                  <a:pt x="337118" y="594922"/>
                  <a:pt x="217495" y="594922"/>
                </a:cubicBezTo>
                <a:cubicBezTo>
                  <a:pt x="97193" y="594922"/>
                  <a:pt x="0" y="497894"/>
                  <a:pt x="0" y="377797"/>
                </a:cubicBezTo>
                <a:cubicBezTo>
                  <a:pt x="0" y="288912"/>
                  <a:pt x="55054" y="208168"/>
                  <a:pt x="137974" y="176278"/>
                </a:cubicBezTo>
                <a:lnTo>
                  <a:pt x="137974" y="136246"/>
                </a:lnTo>
                <a:cubicBezTo>
                  <a:pt x="137974" y="130817"/>
                  <a:pt x="142052" y="126746"/>
                  <a:pt x="146809" y="126746"/>
                </a:cubicBezTo>
                <a:lnTo>
                  <a:pt x="204582" y="126746"/>
                </a:lnTo>
                <a:cubicBezTo>
                  <a:pt x="197105" y="103677"/>
                  <a:pt x="185551" y="51431"/>
                  <a:pt x="209339" y="21576"/>
                </a:cubicBezTo>
                <a:cubicBezTo>
                  <a:pt x="224292" y="2578"/>
                  <a:pt x="249440" y="-3529"/>
                  <a:pt x="284103" y="1899"/>
                </a:cubicBezTo>
                <a:close/>
              </a:path>
            </a:pathLst>
          </a:custGeom>
          <a:solidFill>
            <a:schemeClr val="accent1">
              <a:lumMod val="50000"/>
            </a:schemeClr>
          </a:solidFill>
          <a:ln w="12700">
            <a:solidFill>
              <a:schemeClr val="accent1">
                <a:lumMod val="50000"/>
              </a:schemeClr>
            </a:solidFill>
          </a:ln>
        </p:spPr>
        <p:txBody>
          <a:bodyPr/>
          <a:lstStyl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56"/>
                                        </p:tgtEl>
                                      </p:cBhvr>
                                    </p:animEffect>
                                    <p:animScale>
                                      <p:cBhvr>
                                        <p:cTn id="28" dur="250" autoRev="1" fill="hold"/>
                                        <p:tgtEl>
                                          <p:spTgt spid="56"/>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ppt_x"/>
                                          </p:val>
                                        </p:tav>
                                        <p:tav tm="100000">
                                          <p:val>
                                            <p:strVal val="#ppt_x"/>
                                          </p:val>
                                        </p:tav>
                                      </p:tavLst>
                                    </p:anim>
                                    <p:anim calcmode="lin" valueType="num">
                                      <p:cBhvr additive="base">
                                        <p:cTn id="6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20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up)">
                                      <p:cBhvr>
                                        <p:cTn id="85" dur="20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arn(inVertical)">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500" fill="hold"/>
                                        <p:tgtEl>
                                          <p:spTgt spid="49"/>
                                        </p:tgtEl>
                                        <p:attrNameLst>
                                          <p:attrName>ppt_x</p:attrName>
                                        </p:attrNameLst>
                                      </p:cBhvr>
                                      <p:tavLst>
                                        <p:tav tm="0">
                                          <p:val>
                                            <p:strVal val="#ppt_x"/>
                                          </p:val>
                                        </p:tav>
                                        <p:tav tm="100000">
                                          <p:val>
                                            <p:strVal val="#ppt_x"/>
                                          </p:val>
                                        </p:tav>
                                      </p:tavLst>
                                    </p:anim>
                                    <p:anim calcmode="lin" valueType="num">
                                      <p:cBhvr additive="base">
                                        <p:cTn id="9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up)">
                                      <p:cBhvr>
                                        <p:cTn id="101" dur="20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additive="base">
                                        <p:cTn id="106" dur="500" fill="hold"/>
                                        <p:tgtEl>
                                          <p:spTgt spid="37"/>
                                        </p:tgtEl>
                                        <p:attrNameLst>
                                          <p:attrName>ppt_x</p:attrName>
                                        </p:attrNameLst>
                                      </p:cBhvr>
                                      <p:tavLst>
                                        <p:tav tm="0">
                                          <p:val>
                                            <p:strVal val="#ppt_x"/>
                                          </p:val>
                                        </p:tav>
                                        <p:tav tm="100000">
                                          <p:val>
                                            <p:strVal val="#ppt_x"/>
                                          </p:val>
                                        </p:tav>
                                      </p:tavLst>
                                    </p:anim>
                                    <p:anim calcmode="lin" valueType="num">
                                      <p:cBhvr additive="base">
                                        <p:cTn id="10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20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37" fill="hold"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arn(outVertical)">
                                      <p:cBhvr>
                                        <p:cTn id="1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48" grpId="0"/>
      <p:bldP spid="49" grpId="0"/>
      <p:bldP spid="19" grpId="0" animBg="1"/>
      <p:bldP spid="20" grpId="0" animBg="1"/>
      <p:bldP spid="21" grpId="0" animBg="1"/>
      <p:bldP spid="22" grpId="0" animBg="1"/>
      <p:bldP spid="23" grpId="0" animBg="1"/>
      <p:bldP spid="24" grpId="0" animBg="1"/>
      <p:bldP spid="25" grpId="0" animBg="1"/>
      <p:bldP spid="26" grpId="0" animBg="1"/>
      <p:bldP spid="27" grpId="0" animBg="1"/>
      <p:bldP spid="38" grpId="0"/>
      <p:bldP spid="39" grpId="0"/>
      <p:bldP spid="36" grpId="0"/>
      <p:bldP spid="37" grpId="0"/>
      <p:bldP spid="52" grpId="0" animBg="1"/>
      <p:bldP spid="53"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879756" y="1028979"/>
            <a:ext cx="4368254" cy="5282921"/>
            <a:chOff x="1879756" y="1028979"/>
            <a:chExt cx="4368254" cy="5282921"/>
          </a:xfrm>
        </p:grpSpPr>
        <p:pic>
          <p:nvPicPr>
            <p:cNvPr id="13" name="图片 12"/>
            <p:cNvPicPr>
              <a:picLocks noChangeAspect="1"/>
            </p:cNvPicPr>
            <p:nvPr>
              <p:custDataLst>
                <p:tags r:id="rId2"/>
              </p:custDataLst>
            </p:nvPr>
          </p:nvPicPr>
          <p:blipFill>
            <a:blip r:embed="rId3"/>
            <a:stretch>
              <a:fillRect/>
            </a:stretch>
          </p:blipFill>
          <p:spPr>
            <a:xfrm>
              <a:off x="2183049" y="5054600"/>
              <a:ext cx="3634901" cy="1257300"/>
            </a:xfrm>
            <a:prstGeom prst="rect">
              <a:avLst/>
            </a:prstGeom>
          </p:spPr>
        </p:pic>
        <p:pic>
          <p:nvPicPr>
            <p:cNvPr id="12" name="图片 11"/>
            <p:cNvPicPr>
              <a:picLocks noChangeAspect="1"/>
            </p:cNvPicPr>
            <p:nvPr>
              <p:custDataLst>
                <p:tags r:id="rId4"/>
              </p:custDataLst>
            </p:nvPr>
          </p:nvPicPr>
          <p:blipFill>
            <a:blip r:embed="rId5"/>
            <a:stretch>
              <a:fillRect/>
            </a:stretch>
          </p:blipFill>
          <p:spPr>
            <a:xfrm>
              <a:off x="1879756" y="1028979"/>
              <a:ext cx="4368254" cy="4469841"/>
            </a:xfrm>
            <a:prstGeom prst="rect">
              <a:avLst/>
            </a:prstGeom>
          </p:spPr>
        </p:pic>
      </p:grpSp>
      <p:sp>
        <p:nvSpPr>
          <p:cNvPr id="9" name="文本框 8"/>
          <p:cNvSpPr txBox="1"/>
          <p:nvPr>
            <p:custDataLst>
              <p:tags r:id="rId6"/>
            </p:custDataLst>
          </p:nvPr>
        </p:nvSpPr>
        <p:spPr>
          <a:xfrm>
            <a:off x="6655048" y="3613351"/>
            <a:ext cx="5234940" cy="42989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南宋书局体" panose="02000000000000000000" pitchFamily="2" charset="-122"/>
                <a:ea typeface="南宋书局体" panose="02000000000000000000" pitchFamily="2" charset="-122"/>
                <a:cs typeface="+mn-cs"/>
              </a:rPr>
              <a:t>我们应该如何做一名负责的网络参与者？</a:t>
            </a:r>
            <a:endParaRPr kumimoji="0" lang="zh-CN" alt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南宋书局体" panose="02000000000000000000" pitchFamily="2" charset="-122"/>
              <a:ea typeface="南宋书局体" panose="02000000000000000000" pitchFamily="2" charset="-122"/>
              <a:cs typeface="+mn-cs"/>
            </a:endParaRPr>
          </a:p>
        </p:txBody>
      </p:sp>
      <p:sp>
        <p:nvSpPr>
          <p:cNvPr id="10" name="文本框 9"/>
          <p:cNvSpPr txBox="1"/>
          <p:nvPr>
            <p:custDataLst>
              <p:tags r:id="rId7"/>
            </p:custDataLst>
          </p:nvPr>
        </p:nvSpPr>
        <p:spPr>
          <a:xfrm>
            <a:off x="6655048" y="2896613"/>
            <a:ext cx="3857625"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南宋书局体" panose="02000000000000000000" pitchFamily="2" charset="-122"/>
                <a:cs typeface="Times New Roman" panose="02020603050405020304" pitchFamily="18" charset="0"/>
              </a:rPr>
              <a:t>网络无限，自由有界</a:t>
            </a:r>
            <a:endParaRPr kumimoji="0" lang="zh-CN"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南宋书局体" panose="02000000000000000000" pitchFamily="2" charset="-122"/>
              <a:cs typeface="Times New Roman" panose="02020603050405020304" pitchFamily="18" charset="0"/>
            </a:endParaRPr>
          </a:p>
        </p:txBody>
      </p:sp>
      <p:cxnSp>
        <p:nvCxnSpPr>
          <p:cNvPr id="11" name="直接连接符 10"/>
          <p:cNvCxnSpPr/>
          <p:nvPr>
            <p:custDataLst>
              <p:tags r:id="rId8"/>
            </p:custDataLst>
          </p:nvPr>
        </p:nvCxnSpPr>
        <p:spPr>
          <a:xfrm flipH="1" flipV="1">
            <a:off x="6248361" y="2665613"/>
            <a:ext cx="0" cy="179070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5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400" fill="hold"/>
                                        <p:tgtEl>
                                          <p:spTgt spid="10"/>
                                        </p:tgtEl>
                                        <p:attrNameLst>
                                          <p:attrName>ppt_x</p:attrName>
                                        </p:attrNameLst>
                                      </p:cBhvr>
                                      <p:tavLst>
                                        <p:tav tm="0">
                                          <p:val>
                                            <p:strVal val="#ppt_x"/>
                                          </p:val>
                                        </p:tav>
                                        <p:tav tm="100000">
                                          <p:val>
                                            <p:strVal val="#ppt_x"/>
                                          </p:val>
                                        </p:tav>
                                      </p:tavLst>
                                    </p:anim>
                                    <p:anim calcmode="lin" valueType="num">
                                      <p:cBhvr additive="base">
                                        <p:cTn id="19" dur="14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399047" y="2378174"/>
            <a:ext cx="7393906" cy="1938020"/>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恪守道德、遵守法律是网络生活的基本准则</a:t>
            </a:r>
            <a:endParaRPr kumimoji="0" lang="en-US" altLang="zh-CN" sz="20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D1373C"/>
                </a:solidFill>
                <a:effectLst/>
                <a:uLnTx/>
                <a:uFillTx/>
                <a:latin typeface="微软雅黑" panose="020B0503020204020204" charset="-122"/>
                <a:ea typeface="微软雅黑" panose="020B0503020204020204" charset="-122"/>
                <a:cs typeface="+mn-ea"/>
                <a:sym typeface="微软雅黑" panose="020B0503020204020204" charset="-122"/>
              </a:rPr>
              <a:t>每个人都应该对自己的网络言论负责</a:t>
            </a:r>
            <a:endParaRPr kumimoji="0" lang="en-US" altLang="zh-CN" sz="2000" b="0" i="0" u="none" strike="noStrike" kern="1200" cap="none" spc="0" normalizeH="0" baseline="0" noProof="0" dirty="0">
              <a:ln>
                <a:noFill/>
              </a:ln>
              <a:solidFill>
                <a:srgbClr val="D1373C"/>
              </a:solidFill>
              <a:effectLst/>
              <a:uLnTx/>
              <a:uFillTx/>
              <a:latin typeface="微软雅黑" panose="020B0503020204020204" charset="-122"/>
              <a:ea typeface="微软雅黑" panose="020B0503020204020204" charset="-122"/>
              <a:cs typeface="+mn-ea"/>
              <a:sym typeface="微软雅黑" panose="020B0503020204020204" charset="-122"/>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不制造和传播谣言，不泄漏他人隐私</a:t>
            </a:r>
            <a:endParaRPr kumimoji="0" lang="en-US" altLang="zh-CN" sz="20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不恶意攻击他人，不宣泄负面情绪</a:t>
            </a:r>
            <a:endParaRPr kumimoji="0" lang="en-US" altLang="zh-CN" sz="20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16" name="组合 15"/>
          <p:cNvGrpSpPr/>
          <p:nvPr>
            <p:custDataLst>
              <p:tags r:id="rId2"/>
            </p:custDataLst>
          </p:nvPr>
        </p:nvGrpSpPr>
        <p:grpSpPr>
          <a:xfrm>
            <a:off x="3649044" y="1200989"/>
            <a:ext cx="4801315" cy="888041"/>
            <a:chOff x="857565" y="1606194"/>
            <a:chExt cx="4801315" cy="888041"/>
          </a:xfrm>
        </p:grpSpPr>
        <p:sp>
          <p:nvSpPr>
            <p:cNvPr id="17" name="文本框 16"/>
            <p:cNvSpPr txBox="1"/>
            <p:nvPr>
              <p:custDataLst>
                <p:tags r:id="rId3"/>
              </p:custDataLst>
            </p:nvPr>
          </p:nvSpPr>
          <p:spPr>
            <a:xfrm>
              <a:off x="857565" y="1606194"/>
              <a:ext cx="480131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做负责的网络参与者</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9" name="矩形: 圆角 18"/>
            <p:cNvSpPr/>
            <p:nvPr>
              <p:custDataLst>
                <p:tags r:id="rId4"/>
              </p:custDataLst>
            </p:nvPr>
          </p:nvSpPr>
          <p:spPr>
            <a:xfrm flipV="1">
              <a:off x="2965195" y="2384399"/>
              <a:ext cx="678652" cy="1098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
        <p:nvSpPr>
          <p:cNvPr id="24" name="椭圆 23"/>
          <p:cNvSpPr/>
          <p:nvPr>
            <p:custDataLst>
              <p:tags r:id="rId5"/>
            </p:custDataLst>
          </p:nvPr>
        </p:nvSpPr>
        <p:spPr>
          <a:xfrm>
            <a:off x="3940992" y="4569257"/>
            <a:ext cx="868427" cy="8684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7" name="椭圆 26"/>
          <p:cNvSpPr/>
          <p:nvPr>
            <p:custDataLst>
              <p:tags r:id="rId6"/>
            </p:custDataLst>
          </p:nvPr>
        </p:nvSpPr>
        <p:spPr>
          <a:xfrm>
            <a:off x="5661787" y="4569257"/>
            <a:ext cx="868427" cy="8684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0" name="椭圆 29"/>
          <p:cNvSpPr/>
          <p:nvPr>
            <p:custDataLst>
              <p:tags r:id="rId7"/>
            </p:custDataLst>
          </p:nvPr>
        </p:nvSpPr>
        <p:spPr>
          <a:xfrm>
            <a:off x="7382581" y="4569257"/>
            <a:ext cx="868427" cy="8684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cxnSp>
        <p:nvCxnSpPr>
          <p:cNvPr id="32" name="直接连接符 31"/>
          <p:cNvCxnSpPr/>
          <p:nvPr>
            <p:custDataLst>
              <p:tags r:id="rId8"/>
            </p:custDataLst>
          </p:nvPr>
        </p:nvCxnSpPr>
        <p:spPr>
          <a:xfrm flipH="1">
            <a:off x="5235603" y="4681286"/>
            <a:ext cx="0" cy="64436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9"/>
            </p:custDataLst>
          </p:nvPr>
        </p:nvCxnSpPr>
        <p:spPr>
          <a:xfrm flipH="1">
            <a:off x="6956398" y="4681286"/>
            <a:ext cx="0" cy="64436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pic>
        <p:nvPicPr>
          <p:cNvPr id="4" name="图形 3"/>
          <p:cNvPicPr>
            <a:picLocks noChangeAspect="1"/>
          </p:cNvPicPr>
          <p:nvPr>
            <p:custDataLst>
              <p:tags r:id="rId10"/>
            </p:custDataLst>
          </p:nvPr>
        </p:nvPicPr>
        <p:blipFill>
          <a:blip r:embed="rId11" cstate="email">
            <a:extLst>
              <a:ext uri="{96DAC541-7B7A-43D3-8B79-37D633B846F1}">
                <asvg:svgBlip xmlns:asvg="http://schemas.microsoft.com/office/drawing/2016/SVG/main" r:embed="rId12"/>
              </a:ext>
            </a:extLst>
          </a:blip>
          <a:stretch>
            <a:fillRect/>
          </a:stretch>
        </p:blipFill>
        <p:spPr>
          <a:xfrm>
            <a:off x="5771973" y="4677600"/>
            <a:ext cx="648054" cy="648054"/>
          </a:xfrm>
          <a:prstGeom prst="rect">
            <a:avLst/>
          </a:prstGeom>
        </p:spPr>
      </p:pic>
      <p:pic>
        <p:nvPicPr>
          <p:cNvPr id="6" name="图形 5"/>
          <p:cNvPicPr>
            <a:picLocks noChangeAspect="1"/>
          </p:cNvPicPr>
          <p:nvPr>
            <p:custDataLst>
              <p:tags r:id="rId13"/>
            </p:custDataLst>
          </p:nvPr>
        </p:nvPicPr>
        <p:blipFill>
          <a:blip r:embed="rId14" cstate="email">
            <a:extLst>
              <a:ext uri="{96DAC541-7B7A-43D3-8B79-37D633B846F1}">
                <asvg:svgBlip xmlns:asvg="http://schemas.microsoft.com/office/drawing/2016/SVG/main" r:embed="rId15"/>
              </a:ext>
            </a:extLst>
          </a:blip>
          <a:stretch>
            <a:fillRect/>
          </a:stretch>
        </p:blipFill>
        <p:spPr>
          <a:xfrm>
            <a:off x="4050429" y="4679443"/>
            <a:ext cx="648054" cy="648054"/>
          </a:xfrm>
          <a:prstGeom prst="rect">
            <a:avLst/>
          </a:prstGeom>
        </p:spPr>
      </p:pic>
      <p:pic>
        <p:nvPicPr>
          <p:cNvPr id="8" name="图形 7"/>
          <p:cNvPicPr>
            <a:picLocks noChangeAspect="1"/>
          </p:cNvPicPr>
          <p:nvPr>
            <p:custDataLst>
              <p:tags r:id="rId16"/>
            </p:custDataLst>
          </p:nvPr>
        </p:nvPicPr>
        <p:blipFill>
          <a:blip r:embed="rId17" cstate="email">
            <a:extLst>
              <a:ext uri="{96DAC541-7B7A-43D3-8B79-37D633B846F1}">
                <asvg:svgBlip xmlns:asvg="http://schemas.microsoft.com/office/drawing/2016/SVG/main" r:embed="rId18"/>
              </a:ext>
            </a:extLst>
          </a:blip>
          <a:stretch>
            <a:fillRect/>
          </a:stretch>
        </p:blipFill>
        <p:spPr>
          <a:xfrm>
            <a:off x="7492767" y="4677600"/>
            <a:ext cx="648054" cy="64805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custDataLst>
              <p:tags r:id="rId1"/>
            </p:custDataLst>
          </p:nvPr>
        </p:nvPicPr>
        <p:blipFill>
          <a:blip r:embed="rId2" cstate="email"/>
          <a:srcRect/>
          <a:stretch>
            <a:fillRect/>
          </a:stretch>
        </p:blipFill>
        <p:spPr bwMode="auto">
          <a:xfrm>
            <a:off x="3019638" y="0"/>
            <a:ext cx="615272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80627" y="153247"/>
            <a:ext cx="8552180" cy="645160"/>
            <a:chOff x="1413" y="425"/>
            <a:chExt cx="10101" cy="725"/>
          </a:xfrm>
        </p:grpSpPr>
        <p:sp>
          <p:nvSpPr>
            <p:cNvPr id="20" name="文本框 8"/>
            <p:cNvSpPr txBox="1">
              <a:spLocks noChangeArrowheads="1"/>
            </p:cNvSpPr>
            <p:nvPr>
              <p:custDataLst>
                <p:tags r:id="rId2"/>
              </p:custDataLst>
            </p:nvPr>
          </p:nvSpPr>
          <p:spPr bwMode="auto">
            <a:xfrm>
              <a:off x="2154" y="425"/>
              <a:ext cx="9360"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dirty="0">
                  <a:latin typeface="微软雅黑" panose="020B0503020204020204" charset="-122"/>
                  <a:ea typeface="微软雅黑" panose="020B0503020204020204" charset="-122"/>
                  <a:sym typeface="+mn-ea"/>
                </a:rPr>
                <a:t>传播网络正能量 </a:t>
              </a:r>
              <a:endParaRPr lang="zh-CN" altLang="zh-CN" sz="3200" b="1" dirty="0">
                <a:latin typeface="微软雅黑" panose="020B0503020204020204" charset="-122"/>
                <a:ea typeface="微软雅黑" panose="020B0503020204020204" charset="-122"/>
                <a:sym typeface="+mn-ea"/>
              </a:endParaRPr>
            </a:p>
          </p:txBody>
        </p:sp>
        <p:pic>
          <p:nvPicPr>
            <p:cNvPr id="21" name="Picture 2"/>
            <p:cNvPicPr>
              <a:picLocks noChangeAspect="1" noChangeArrowheads="1"/>
            </p:cNvPicPr>
            <p:nvPr>
              <p:custDataLst>
                <p:tags r:id="rId3"/>
              </p:custDataLst>
            </p:nvPr>
          </p:nvPicPr>
          <p:blipFill>
            <a:blip r:embed="rId4" cstate="email"/>
            <a:stretch>
              <a:fillRect/>
            </a:stretch>
          </p:blipFill>
          <p:spPr bwMode="auto">
            <a:xfrm>
              <a:off x="1413" y="430"/>
              <a:ext cx="741" cy="720"/>
            </a:xfrm>
            <a:prstGeom prst="rect">
              <a:avLst/>
            </a:prstGeom>
            <a:noFill/>
            <a:ln w="9525">
              <a:noFill/>
              <a:miter lim="800000"/>
              <a:headEnd/>
              <a:tailEnd/>
            </a:ln>
          </p:spPr>
        </p:pic>
      </p:grpSp>
      <p:sp>
        <p:nvSpPr>
          <p:cNvPr id="7" name="云形标注 6"/>
          <p:cNvSpPr/>
          <p:nvPr>
            <p:custDataLst>
              <p:tags r:id="rId5"/>
            </p:custDataLst>
          </p:nvPr>
        </p:nvSpPr>
        <p:spPr>
          <a:xfrm>
            <a:off x="1601047" y="4141047"/>
            <a:ext cx="8494675" cy="2500207"/>
          </a:xfrm>
          <a:prstGeom prst="cloudCallout">
            <a:avLst>
              <a:gd name="adj1" fmla="val -11493"/>
              <a:gd name="adj2" fmla="val -79021"/>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just" eaLnBrk="0" fontAlgn="auto" hangingPunct="0">
              <a:lnSpc>
                <a:spcPct val="100000"/>
              </a:lnSpc>
              <a:buFontTx/>
              <a:buNone/>
              <a:defRPr/>
            </a:pPr>
            <a:r>
              <a:rPr lang="zh-CN" altLang="en-US" sz="2665" dirty="0" smtClean="0">
                <a:solidFill>
                  <a:schemeClr val="tx1"/>
                </a:solidFill>
                <a:latin typeface="微软雅黑" panose="020B0503020204020204" charset="-122"/>
                <a:ea typeface="微软雅黑" panose="020B0503020204020204" charset="-122"/>
                <a:sym typeface="+mn-ea"/>
              </a:rPr>
              <a:t>思</a:t>
            </a:r>
            <a:r>
              <a:rPr lang="zh-CN" altLang="en-US" sz="2665" dirty="0">
                <a:solidFill>
                  <a:schemeClr val="tx1"/>
                </a:solidFill>
                <a:latin typeface="微软雅黑" panose="020B0503020204020204" charset="-122"/>
                <a:ea typeface="微软雅黑" panose="020B0503020204020204" charset="-122"/>
                <a:sym typeface="+mn-ea"/>
              </a:rPr>
              <a:t>考：</a:t>
            </a:r>
            <a:r>
              <a:rPr lang="en-US" altLang="zh-CN" sz="2665" dirty="0">
                <a:solidFill>
                  <a:schemeClr val="tx1"/>
                </a:solidFill>
                <a:latin typeface="微软雅黑" panose="020B0503020204020204" charset="-122"/>
                <a:ea typeface="微软雅黑" panose="020B0503020204020204" charset="-122"/>
                <a:sym typeface="+mn-ea"/>
              </a:rPr>
              <a:t>1.</a:t>
            </a:r>
            <a:r>
              <a:rPr sz="2665" dirty="0">
                <a:solidFill>
                  <a:schemeClr val="bg1"/>
                </a:solidFill>
                <a:latin typeface="微软雅黑" panose="020B0503020204020204" charset="-122"/>
                <a:ea typeface="微软雅黑" panose="020B0503020204020204" charset="-122"/>
                <a:sym typeface="+mn-ea"/>
              </a:rPr>
              <a:t>材料反映了一个什么现象</a:t>
            </a:r>
            <a:r>
              <a:rPr sz="2665" dirty="0">
                <a:solidFill>
                  <a:schemeClr val="tx1"/>
                </a:solidFill>
                <a:latin typeface="微软雅黑" panose="020B0503020204020204" charset="-122"/>
                <a:ea typeface="微软雅黑" panose="020B0503020204020204" charset="-122"/>
                <a:sym typeface="+mn-ea"/>
              </a:rPr>
              <a:t>？</a:t>
            </a:r>
            <a:endParaRPr sz="2665" dirty="0">
              <a:solidFill>
                <a:schemeClr val="tx1"/>
              </a:solidFill>
              <a:latin typeface="微软雅黑" panose="020B0503020204020204" charset="-122"/>
              <a:ea typeface="微软雅黑" panose="020B0503020204020204" charset="-122"/>
              <a:sym typeface="+mn-ea"/>
            </a:endParaRPr>
          </a:p>
          <a:p>
            <a:pPr algn="just" eaLnBrk="0" fontAlgn="auto" hangingPunct="0">
              <a:lnSpc>
                <a:spcPct val="100000"/>
              </a:lnSpc>
              <a:buFontTx/>
              <a:buNone/>
              <a:defRPr/>
            </a:pPr>
            <a:r>
              <a:rPr sz="2665" dirty="0">
                <a:solidFill>
                  <a:schemeClr val="tx1"/>
                </a:solidFill>
                <a:latin typeface="微软雅黑" panose="020B0503020204020204" charset="-122"/>
                <a:ea typeface="微软雅黑" panose="020B0503020204020204" charset="-122"/>
                <a:sym typeface="+mn-ea"/>
              </a:rPr>
              <a:t>2．这一现象对于我们利用网络有什么启示？</a:t>
            </a:r>
            <a:endParaRPr sz="2665"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custDataLst>
              <p:tags r:id="rId6"/>
            </p:custDataLst>
          </p:nvPr>
        </p:nvSpPr>
        <p:spPr>
          <a:xfrm>
            <a:off x="188807" y="1340273"/>
            <a:ext cx="10933853" cy="2861310"/>
          </a:xfrm>
          <a:prstGeom prst="rect">
            <a:avLst/>
          </a:prstGeom>
          <a:noFill/>
        </p:spPr>
        <p:txBody>
          <a:bodyPr wrap="square" rtlCol="0" anchor="t">
            <a:spAutoFit/>
          </a:bodyPr>
          <a:lstStyle/>
          <a:p>
            <a:pPr algn="l" fontAlgn="auto">
              <a:lnSpc>
                <a:spcPct val="150000"/>
              </a:lnSpc>
            </a:pPr>
            <a:r>
              <a:rPr lang="en-US" altLang="zh-CN" sz="2400" dirty="0">
                <a:latin typeface="楷体_GB2312" panose="02010609030101010101" charset="-122"/>
                <a:ea typeface="楷体_GB2312" panose="02010609030101010101" charset="-122"/>
                <a:sym typeface="+mn-ea"/>
              </a:rPr>
              <a:t>     </a:t>
            </a:r>
            <a:r>
              <a:rPr lang="zh-CN" altLang="en-US" sz="2400" dirty="0">
                <a:latin typeface="微软雅黑" panose="020B0503020204020204" charset="-122"/>
                <a:ea typeface="微软雅黑" panose="020B0503020204020204" charset="-122"/>
                <a:sym typeface="+mn-ea"/>
              </a:rPr>
              <a:t>20</a:t>
            </a:r>
            <a:r>
              <a:rPr lang="en-US" altLang="zh-CN" sz="2400" dirty="0">
                <a:latin typeface="微软雅黑" panose="020B0503020204020204" charset="-122"/>
                <a:ea typeface="微软雅黑" panose="020B0503020204020204" charset="-122"/>
                <a:sym typeface="+mn-ea"/>
              </a:rPr>
              <a:t>23</a:t>
            </a:r>
            <a:r>
              <a:rPr lang="zh-CN" altLang="en-US" sz="2400" dirty="0">
                <a:latin typeface="微软雅黑" panose="020B0503020204020204" charset="-122"/>
                <a:ea typeface="微软雅黑" panose="020B0503020204020204" charset="-122"/>
                <a:sym typeface="+mn-ea"/>
              </a:rPr>
              <a:t>年4月12日，太原市试点建设的首个专为老百姓排难解忧的互联网平台——迎泽区服务群众工作信息系统正式上线，这意味着迎泽区在城市和社会管理方面向“互联网＋”迈进了一大步。过去市民跑腿才能解决的小事儿，如今通过电脑网页、微信、QQ、手机APP、电话等方式就能立即反映到网络平台，使之得到快速解决。</a:t>
            </a:r>
            <a:endParaRPr lang="zh-CN" altLang="en-US" sz="2400" dirty="0">
              <a:latin typeface="微软雅黑" panose="020B0503020204020204" charset="-122"/>
              <a:ea typeface="微软雅黑" panose="020B0503020204020204" charset="-122"/>
              <a:sym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80627" y="153247"/>
            <a:ext cx="8552180" cy="645160"/>
            <a:chOff x="1413" y="425"/>
            <a:chExt cx="10101" cy="725"/>
          </a:xfrm>
        </p:grpSpPr>
        <p:sp>
          <p:nvSpPr>
            <p:cNvPr id="20" name="文本框 8"/>
            <p:cNvSpPr txBox="1">
              <a:spLocks noChangeArrowheads="1"/>
            </p:cNvSpPr>
            <p:nvPr>
              <p:custDataLst>
                <p:tags r:id="rId2"/>
              </p:custDataLst>
            </p:nvPr>
          </p:nvSpPr>
          <p:spPr bwMode="auto">
            <a:xfrm>
              <a:off x="2154" y="425"/>
              <a:ext cx="9360"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a:latin typeface="微软雅黑" panose="020B0503020204020204" charset="-122"/>
                  <a:ea typeface="微软雅黑" panose="020B0503020204020204" charset="-122"/>
                  <a:sym typeface="+mn-ea"/>
                </a:rPr>
                <a:t>传播网络正能量 </a:t>
              </a:r>
              <a:endParaRPr lang="zh-CN" altLang="zh-CN" sz="3200" b="1">
                <a:latin typeface="微软雅黑" panose="020B0503020204020204" charset="-122"/>
                <a:ea typeface="微软雅黑" panose="020B0503020204020204" charset="-122"/>
                <a:sym typeface="+mn-ea"/>
              </a:endParaRPr>
            </a:p>
          </p:txBody>
        </p:sp>
        <p:pic>
          <p:nvPicPr>
            <p:cNvPr id="21" name="Picture 2"/>
            <p:cNvPicPr>
              <a:picLocks noChangeAspect="1" noChangeArrowheads="1"/>
            </p:cNvPicPr>
            <p:nvPr>
              <p:custDataLst>
                <p:tags r:id="rId3"/>
              </p:custDataLst>
            </p:nvPr>
          </p:nvPicPr>
          <p:blipFill>
            <a:blip r:embed="rId4" cstate="email"/>
            <a:stretch>
              <a:fillRect/>
            </a:stretch>
          </p:blipFill>
          <p:spPr bwMode="auto">
            <a:xfrm>
              <a:off x="1413" y="430"/>
              <a:ext cx="741" cy="720"/>
            </a:xfrm>
            <a:prstGeom prst="rect">
              <a:avLst/>
            </a:prstGeom>
            <a:noFill/>
            <a:ln w="9525">
              <a:noFill/>
              <a:miter lim="800000"/>
              <a:headEnd/>
              <a:tailEnd/>
            </a:ln>
          </p:spPr>
        </p:pic>
      </p:grpSp>
      <p:sp>
        <p:nvSpPr>
          <p:cNvPr id="7" name="云形标注 6"/>
          <p:cNvSpPr/>
          <p:nvPr>
            <p:custDataLst>
              <p:tags r:id="rId5"/>
            </p:custDataLst>
          </p:nvPr>
        </p:nvSpPr>
        <p:spPr>
          <a:xfrm>
            <a:off x="1236133" y="5085080"/>
            <a:ext cx="8267700" cy="1790700"/>
          </a:xfrm>
          <a:prstGeom prst="cloudCallout">
            <a:avLst>
              <a:gd name="adj1" fmla="val -11493"/>
              <a:gd name="adj2" fmla="val -79021"/>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just" eaLnBrk="0" fontAlgn="auto" hangingPunct="0">
              <a:lnSpc>
                <a:spcPct val="100000"/>
              </a:lnSpc>
              <a:buFontTx/>
              <a:buNone/>
              <a:defRPr/>
            </a:pPr>
            <a:r>
              <a:rPr sz="2665" err="1">
                <a:solidFill>
                  <a:schemeClr val="bg1"/>
                </a:solidFill>
                <a:latin typeface="微软雅黑" panose="020B0503020204020204" charset="-122"/>
                <a:ea typeface="微软雅黑" panose="020B0503020204020204" charset="-122"/>
                <a:sym typeface="+mn-ea"/>
              </a:rPr>
              <a:t>思考： 你还知道哪些类似的网络公益活动？谈谈你的感受。</a:t>
            </a:r>
            <a:endParaRPr sz="2665" err="1">
              <a:solidFill>
                <a:schemeClr val="bg1"/>
              </a:solidFill>
              <a:latin typeface="微软雅黑" panose="020B0503020204020204" charset="-122"/>
              <a:ea typeface="微软雅黑" panose="020B0503020204020204" charset="-122"/>
              <a:sym typeface="+mn-ea"/>
            </a:endParaRPr>
          </a:p>
        </p:txBody>
      </p:sp>
      <p:sp>
        <p:nvSpPr>
          <p:cNvPr id="4" name="文本框 3"/>
          <p:cNvSpPr txBox="1"/>
          <p:nvPr>
            <p:custDataLst>
              <p:tags r:id="rId6"/>
            </p:custDataLst>
          </p:nvPr>
        </p:nvSpPr>
        <p:spPr>
          <a:xfrm>
            <a:off x="188807" y="1340273"/>
            <a:ext cx="7579360" cy="3969385"/>
          </a:xfrm>
          <a:prstGeom prst="rect">
            <a:avLst/>
          </a:prstGeom>
          <a:noFill/>
        </p:spPr>
        <p:txBody>
          <a:bodyPr wrap="square" rtlCol="0" anchor="t">
            <a:spAutoFit/>
          </a:bodyPr>
          <a:lstStyle/>
          <a:p>
            <a:pPr algn="l" fontAlgn="auto">
              <a:lnSpc>
                <a:spcPct val="150000"/>
              </a:lnSpc>
            </a:pPr>
            <a:r>
              <a:rPr lang="en-US" altLang="zh-CN" sz="2400" dirty="0">
                <a:latin typeface="楷体_GB2312" panose="02010609030101010101" charset="-122"/>
                <a:ea typeface="楷体_GB2312" panose="02010609030101010101" charset="-122"/>
                <a:sym typeface="+mn-ea"/>
              </a:rPr>
              <a:t>     </a:t>
            </a:r>
            <a:r>
              <a:rPr lang="zh-CN" altLang="en-US" sz="2400" dirty="0">
                <a:latin typeface="微软雅黑" panose="020B0503020204020204" charset="-122"/>
                <a:ea typeface="微软雅黑" panose="020B0503020204020204" charset="-122"/>
                <a:sym typeface="+mn-ea"/>
              </a:rPr>
              <a:t>某单位职工因患病走失，该单位官方微博发布寻找该职工的信息。信息发布后很快在微博等网络平台上被大量转发，许多官方微博加入关注的行列，一场寻找该职工的爱心接力活动在线上线下同时展开。两万多份寻人启事、千余人次搜寻，无数充满爱心的网友参与寻人活动。在社会各界热心人士的共同努力下，走失的职工终于被找到。</a:t>
            </a:r>
            <a:endParaRPr lang="zh-CN" altLang="en-US" sz="2400" dirty="0">
              <a:latin typeface="微软雅黑" panose="020B0503020204020204" charset="-122"/>
              <a:ea typeface="微软雅黑" panose="020B0503020204020204" charset="-122"/>
            </a:endParaRPr>
          </a:p>
        </p:txBody>
      </p:sp>
      <p:pic>
        <p:nvPicPr>
          <p:cNvPr id="6" name="图片 5"/>
          <p:cNvPicPr>
            <a:picLocks noChangeAspect="1"/>
          </p:cNvPicPr>
          <p:nvPr>
            <p:custDataLst>
              <p:tags r:id="rId7"/>
            </p:custDataLst>
          </p:nvPr>
        </p:nvPicPr>
        <p:blipFill>
          <a:blip r:embed="rId8"/>
          <a:stretch>
            <a:fillRect/>
          </a:stretch>
        </p:blipFill>
        <p:spPr>
          <a:xfrm>
            <a:off x="8269393" y="1594273"/>
            <a:ext cx="3812540" cy="34908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1147233" y="340360"/>
            <a:ext cx="8552180" cy="613833"/>
            <a:chOff x="1413" y="425"/>
            <a:chExt cx="10101" cy="725"/>
          </a:xfrm>
        </p:grpSpPr>
        <p:sp>
          <p:nvSpPr>
            <p:cNvPr id="6" name="文本框 8"/>
            <p:cNvSpPr txBox="1">
              <a:spLocks noChangeArrowheads="1"/>
            </p:cNvSpPr>
            <p:nvPr>
              <p:custDataLst>
                <p:tags r:id="rId2"/>
              </p:custDataLst>
            </p:nvPr>
          </p:nvSpPr>
          <p:spPr bwMode="auto">
            <a:xfrm>
              <a:off x="2154" y="425"/>
              <a:ext cx="9360"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a:latin typeface="微软雅黑" panose="020B0503020204020204" charset="-122"/>
                  <a:ea typeface="微软雅黑" panose="020B0503020204020204" charset="-122"/>
                  <a:sym typeface="+mn-ea"/>
                </a:rPr>
                <a:t>传播网络正能量 </a:t>
              </a:r>
              <a:endParaRPr lang="zh-CN" altLang="zh-CN" sz="3200" b="1">
                <a:latin typeface="微软雅黑" panose="020B0503020204020204" charset="-122"/>
                <a:ea typeface="微软雅黑" panose="020B0503020204020204" charset="-122"/>
                <a:sym typeface="+mn-ea"/>
              </a:endParaRPr>
            </a:p>
          </p:txBody>
        </p:sp>
        <p:pic>
          <p:nvPicPr>
            <p:cNvPr id="8" name="Picture 2"/>
            <p:cNvPicPr>
              <a:picLocks noChangeAspect="1" noChangeArrowheads="1"/>
            </p:cNvPicPr>
            <p:nvPr>
              <p:custDataLst>
                <p:tags r:id="rId3"/>
              </p:custDataLst>
            </p:nvPr>
          </p:nvPicPr>
          <p:blipFill>
            <a:blip r:embed="rId4" cstate="email"/>
            <a:stretch>
              <a:fillRect/>
            </a:stretch>
          </p:blipFill>
          <p:spPr bwMode="auto">
            <a:xfrm>
              <a:off x="1413" y="430"/>
              <a:ext cx="741" cy="720"/>
            </a:xfrm>
            <a:prstGeom prst="rect">
              <a:avLst/>
            </a:prstGeom>
            <a:noFill/>
            <a:ln w="9525">
              <a:noFill/>
              <a:miter lim="800000"/>
              <a:headEnd/>
              <a:tailEnd/>
            </a:ln>
          </p:spPr>
        </p:pic>
      </p:grpSp>
      <p:sp>
        <p:nvSpPr>
          <p:cNvPr id="34819" name="文本框 2"/>
          <p:cNvSpPr txBox="1">
            <a:spLocks noChangeArrowheads="1"/>
          </p:cNvSpPr>
          <p:nvPr>
            <p:custDataLst>
              <p:tags r:id="rId5"/>
            </p:custDataLst>
          </p:nvPr>
        </p:nvSpPr>
        <p:spPr bwMode="auto">
          <a:xfrm>
            <a:off x="1987973" y="1443567"/>
            <a:ext cx="8438727" cy="267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1150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indent="0" algn="just" fontAlgn="auto">
              <a:lnSpc>
                <a:spcPct val="150000"/>
              </a:lnSpc>
            </a:pPr>
            <a:r>
              <a:rPr lang="zh-CN" altLang="en-US" sz="3200" b="1" dirty="0">
                <a:latin typeface="微软雅黑" panose="020B0503020204020204" charset="-122"/>
                <a:ea typeface="微软雅黑" panose="020B0503020204020204" charset="-122"/>
                <a:sym typeface="+mn-ea"/>
              </a:rPr>
              <a:t>怎样在网上传播正能量</a:t>
            </a:r>
            <a:endParaRPr lang="zh-CN" altLang="en-US" sz="3200" b="1" dirty="0">
              <a:latin typeface="微软雅黑" panose="020B0503020204020204" charset="-122"/>
              <a:ea typeface="微软雅黑" panose="020B0503020204020204" charset="-122"/>
              <a:sym typeface="+mn-ea"/>
            </a:endParaRPr>
          </a:p>
          <a:p>
            <a:pPr indent="0" algn="just" fontAlgn="auto">
              <a:lnSpc>
                <a:spcPct val="150000"/>
              </a:lnSpc>
            </a:pPr>
            <a:r>
              <a:rPr lang="zh-CN" altLang="en-US" sz="2665" dirty="0">
                <a:latin typeface="微软雅黑" panose="020B0503020204020204" charset="-122"/>
                <a:ea typeface="微软雅黑" panose="020B0503020204020204" charset="-122"/>
                <a:cs typeface="微软雅黑" panose="020B0503020204020204" charset="-122"/>
                <a:sym typeface="+mn-ea"/>
              </a:rPr>
              <a:t>     我们要践行社会主义核心价值观，不断提高网络媒介素养，共同培育积极健康、向上向善的网络文化，让网络公共空间充满正能量、高扬主旋律。</a:t>
            </a:r>
            <a:endParaRPr lang="zh-CN" altLang="en-US" sz="2665"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7390420" y="1789516"/>
            <a:ext cx="4262373" cy="92202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唐山一少年沉迷手机游戏，荒废学业，因不服父亲管教，当即写下了断绝父子关系的“保证书”；</a:t>
            </a:r>
            <a:endPar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2" name="组合 1"/>
          <p:cNvGrpSpPr/>
          <p:nvPr>
            <p:custDataLst>
              <p:tags r:id="rId2"/>
            </p:custDataLst>
          </p:nvPr>
        </p:nvGrpSpPr>
        <p:grpSpPr>
          <a:xfrm>
            <a:off x="6494051" y="1925097"/>
            <a:ext cx="598679" cy="598679"/>
            <a:chOff x="6757902" y="1883401"/>
            <a:chExt cx="714694" cy="714694"/>
          </a:xfrm>
        </p:grpSpPr>
        <p:sp>
          <p:nvSpPr>
            <p:cNvPr id="10" name="椭圆 9"/>
            <p:cNvSpPr/>
            <p:nvPr>
              <p:custDataLst>
                <p:tags r:id="rId3"/>
              </p:custDataLst>
            </p:nvPr>
          </p:nvSpPr>
          <p:spPr>
            <a:xfrm>
              <a:off x="6757902" y="1883401"/>
              <a:ext cx="714694" cy="7146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5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3" name="arrow-pointing-left-circular-button_20407"/>
            <p:cNvSpPr>
              <a:spLocks noChangeAspect="1"/>
            </p:cNvSpPr>
            <p:nvPr>
              <p:custDataLst>
                <p:tags r:id="rId4"/>
              </p:custDataLst>
            </p:nvPr>
          </p:nvSpPr>
          <p:spPr bwMode="auto">
            <a:xfrm>
              <a:off x="6912685" y="2038443"/>
              <a:ext cx="405123" cy="40460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3" name="组合 2"/>
          <p:cNvGrpSpPr/>
          <p:nvPr>
            <p:custDataLst>
              <p:tags r:id="rId5"/>
            </p:custDataLst>
          </p:nvPr>
        </p:nvGrpSpPr>
        <p:grpSpPr>
          <a:xfrm>
            <a:off x="6494049" y="3185318"/>
            <a:ext cx="598679" cy="598679"/>
            <a:chOff x="6757900" y="3134649"/>
            <a:chExt cx="714694" cy="714694"/>
          </a:xfrm>
        </p:grpSpPr>
        <p:sp>
          <p:nvSpPr>
            <p:cNvPr id="15" name="椭圆 14"/>
            <p:cNvSpPr/>
            <p:nvPr>
              <p:custDataLst>
                <p:tags r:id="rId6"/>
              </p:custDataLst>
            </p:nvPr>
          </p:nvSpPr>
          <p:spPr>
            <a:xfrm>
              <a:off x="6757900" y="3134649"/>
              <a:ext cx="714694" cy="7146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5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8" name="arrow-pointing-left-circular-button_20407"/>
            <p:cNvSpPr>
              <a:spLocks noChangeAspect="1"/>
            </p:cNvSpPr>
            <p:nvPr>
              <p:custDataLst>
                <p:tags r:id="rId7"/>
              </p:custDataLst>
            </p:nvPr>
          </p:nvSpPr>
          <p:spPr bwMode="auto">
            <a:xfrm>
              <a:off x="6912685" y="3289692"/>
              <a:ext cx="405123" cy="40460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4" name="组合 3"/>
          <p:cNvGrpSpPr/>
          <p:nvPr>
            <p:custDataLst>
              <p:tags r:id="rId8"/>
            </p:custDataLst>
          </p:nvPr>
        </p:nvGrpSpPr>
        <p:grpSpPr>
          <a:xfrm>
            <a:off x="6494049" y="4445540"/>
            <a:ext cx="598679" cy="598679"/>
            <a:chOff x="6757900" y="4385898"/>
            <a:chExt cx="714694" cy="714694"/>
          </a:xfrm>
        </p:grpSpPr>
        <p:sp>
          <p:nvSpPr>
            <p:cNvPr id="20" name="椭圆 19"/>
            <p:cNvSpPr/>
            <p:nvPr>
              <p:custDataLst>
                <p:tags r:id="rId9"/>
              </p:custDataLst>
            </p:nvPr>
          </p:nvSpPr>
          <p:spPr>
            <a:xfrm>
              <a:off x="6757900" y="4385898"/>
              <a:ext cx="714694" cy="714694"/>
            </a:xfrm>
            <a:prstGeom prst="ellipse">
              <a:avLst/>
            </a:prstGeom>
            <a:solidFill>
              <a:srgbClr val="EB9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5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3" name="arrow-pointing-left-circular-button_20407"/>
            <p:cNvSpPr>
              <a:spLocks noChangeAspect="1"/>
            </p:cNvSpPr>
            <p:nvPr>
              <p:custDataLst>
                <p:tags r:id="rId10"/>
              </p:custDataLst>
            </p:nvPr>
          </p:nvSpPr>
          <p:spPr bwMode="auto">
            <a:xfrm>
              <a:off x="6912685" y="4540941"/>
              <a:ext cx="405123" cy="40460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28" name="组合 27"/>
          <p:cNvGrpSpPr/>
          <p:nvPr>
            <p:custDataLst>
              <p:tags r:id="rId11"/>
            </p:custDataLst>
          </p:nvPr>
        </p:nvGrpSpPr>
        <p:grpSpPr>
          <a:xfrm>
            <a:off x="5722270" y="2135841"/>
            <a:ext cx="587421" cy="2704289"/>
            <a:chOff x="5680065" y="2135841"/>
            <a:chExt cx="587421" cy="2704289"/>
          </a:xfrm>
        </p:grpSpPr>
        <p:cxnSp>
          <p:nvCxnSpPr>
            <p:cNvPr id="5" name="直接连接符 4"/>
            <p:cNvCxnSpPr/>
            <p:nvPr>
              <p:custDataLst>
                <p:tags r:id="rId12"/>
              </p:custDataLst>
            </p:nvPr>
          </p:nvCxnSpPr>
          <p:spPr>
            <a:xfrm flipH="1">
              <a:off x="5776236" y="2326341"/>
              <a:ext cx="0" cy="2311998"/>
            </a:xfrm>
            <a:prstGeom prst="line">
              <a:avLst/>
            </a:prstGeom>
            <a:ln w="19050" cap="rnd">
              <a:solidFill>
                <a:srgbClr val="ECECEC"/>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3"/>
              </p:custDataLst>
            </p:nvPr>
          </p:nvCxnSpPr>
          <p:spPr>
            <a:xfrm flipV="1">
              <a:off x="5871486" y="2224436"/>
              <a:ext cx="396000" cy="0"/>
            </a:xfrm>
            <a:prstGeom prst="line">
              <a:avLst/>
            </a:prstGeom>
            <a:ln w="12700" cap="rnd">
              <a:solidFill>
                <a:srgbClr val="ECECEC"/>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14"/>
              </p:custDataLst>
            </p:nvPr>
          </p:nvCxnSpPr>
          <p:spPr>
            <a:xfrm>
              <a:off x="5825330" y="3505930"/>
              <a:ext cx="396000" cy="0"/>
            </a:xfrm>
            <a:prstGeom prst="line">
              <a:avLst/>
            </a:prstGeom>
            <a:ln w="12700" cap="rnd">
              <a:solidFill>
                <a:srgbClr val="ECECEC"/>
              </a:solidFill>
              <a:prstDash val="dash"/>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5"/>
              </p:custDataLst>
            </p:nvPr>
          </p:nvCxnSpPr>
          <p:spPr>
            <a:xfrm>
              <a:off x="5871486" y="4733589"/>
              <a:ext cx="396000" cy="0"/>
            </a:xfrm>
            <a:prstGeom prst="line">
              <a:avLst/>
            </a:prstGeom>
            <a:ln w="12700" cap="rnd">
              <a:solidFill>
                <a:srgbClr val="ECECEC"/>
              </a:solidFill>
              <a:prstDash val="dash"/>
              <a:round/>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16"/>
              </p:custDataLst>
            </p:nvPr>
          </p:nvSpPr>
          <p:spPr>
            <a:xfrm>
              <a:off x="5680065" y="2135841"/>
              <a:ext cx="190500" cy="190500"/>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5" name="椭圆 24"/>
            <p:cNvSpPr/>
            <p:nvPr>
              <p:custDataLst>
                <p:tags r:id="rId17"/>
              </p:custDataLst>
            </p:nvPr>
          </p:nvSpPr>
          <p:spPr>
            <a:xfrm>
              <a:off x="5691219" y="3421241"/>
              <a:ext cx="190500" cy="190500"/>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6" name="椭圆 25"/>
            <p:cNvSpPr/>
            <p:nvPr>
              <p:custDataLst>
                <p:tags r:id="rId18"/>
              </p:custDataLst>
            </p:nvPr>
          </p:nvSpPr>
          <p:spPr>
            <a:xfrm>
              <a:off x="5691219" y="4649630"/>
              <a:ext cx="190500" cy="190500"/>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30" name="组合 29"/>
          <p:cNvGrpSpPr/>
          <p:nvPr>
            <p:custDataLst>
              <p:tags r:id="rId19"/>
            </p:custDataLst>
          </p:nvPr>
        </p:nvGrpSpPr>
        <p:grpSpPr>
          <a:xfrm>
            <a:off x="1335024" y="1985167"/>
            <a:ext cx="3903633" cy="2943135"/>
            <a:chOff x="1367860" y="1858647"/>
            <a:chExt cx="3903633" cy="2943135"/>
          </a:xfrm>
        </p:grpSpPr>
        <p:sp>
          <p:nvSpPr>
            <p:cNvPr id="31" name="文本框 30"/>
            <p:cNvSpPr txBox="1"/>
            <p:nvPr>
              <p:custDataLst>
                <p:tags r:id="rId20"/>
              </p:custDataLst>
            </p:nvPr>
          </p:nvSpPr>
          <p:spPr>
            <a:xfrm>
              <a:off x="1367860" y="2880102"/>
              <a:ext cx="3868282" cy="1921680"/>
            </a:xfrm>
            <a:prstGeom prst="rect">
              <a:avLst/>
            </a:prstGeom>
            <a:noFill/>
          </p:spPr>
          <p:txBody>
            <a:bodyPr wrap="square" rtlCol="0">
              <a:spAutoFit/>
            </a:bodyPr>
            <a:lstStyle/>
            <a:p>
              <a:pPr marL="0" marR="0" lvl="0" indent="0" algn="just" defTabSz="914400" rtl="0" eaLnBrk="1" fontAlgn="auto" latinLnBrk="0" hangingPunct="1">
                <a:lnSpc>
                  <a:spcPts val="2400"/>
                </a:lnSpc>
                <a:spcBef>
                  <a:spcPct val="0"/>
                </a:spcBef>
                <a:spcAft>
                  <a:spcPct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很多孩子都面临着网络的诱惑</a:t>
              </a:r>
              <a:r>
                <a:rPr kumimoji="0" lang="en-US" altLang="zh-CN"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a:t>
              </a: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白天睡大觉，晚上熬夜看视频打游戏。有的孩子沉迷看剧追星甚至网恋，以此逃避现实生活；有的孩子偷拿父母的钱充值游戏和打赏主播，最后甚至用生命去抵。</a:t>
              </a:r>
              <a:endPar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32" name="组合 31"/>
            <p:cNvGrpSpPr/>
            <p:nvPr>
              <p:custDataLst>
                <p:tags r:id="rId21"/>
              </p:custDataLst>
            </p:nvPr>
          </p:nvGrpSpPr>
          <p:grpSpPr>
            <a:xfrm>
              <a:off x="1367860" y="1858647"/>
              <a:ext cx="3903633" cy="837515"/>
              <a:chOff x="1673305" y="1656720"/>
              <a:chExt cx="3903633" cy="837515"/>
            </a:xfrm>
          </p:grpSpPr>
          <p:sp>
            <p:nvSpPr>
              <p:cNvPr id="33" name="文本框 32"/>
              <p:cNvSpPr txBox="1"/>
              <p:nvPr>
                <p:custDataLst>
                  <p:tags r:id="rId22"/>
                </p:custDataLst>
              </p:nvPr>
            </p:nvSpPr>
            <p:spPr>
              <a:xfrm>
                <a:off x="1673305" y="1656720"/>
                <a:ext cx="3903633" cy="53860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9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我们应该如何利用网络</a:t>
                </a:r>
                <a:endParaRPr kumimoji="0" lang="zh-CN" altLang="en-US" sz="29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5" name="矩形: 圆角 34"/>
              <p:cNvSpPr/>
              <p:nvPr>
                <p:custDataLst>
                  <p:tags r:id="rId23"/>
                </p:custDataLst>
              </p:nvPr>
            </p:nvSpPr>
            <p:spPr>
              <a:xfrm flipV="1">
                <a:off x="1774905" y="2384399"/>
                <a:ext cx="678652" cy="109836"/>
              </a:xfrm>
              <a:prstGeom prst="roundRect">
                <a:avLst>
                  <a:gd name="adj" fmla="val 50000"/>
                </a:avLst>
              </a:prstGeom>
              <a:solidFill>
                <a:srgbClr val="F2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sp>
        <p:nvSpPr>
          <p:cNvPr id="42" name="文本框 41"/>
          <p:cNvSpPr txBox="1"/>
          <p:nvPr>
            <p:custDataLst>
              <p:tags r:id="rId24"/>
            </p:custDataLst>
          </p:nvPr>
        </p:nvSpPr>
        <p:spPr>
          <a:xfrm>
            <a:off x="7390420" y="3044265"/>
            <a:ext cx="4262373" cy="92202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江宁一孩童喜欢玩游戏，被爷爷没收手机后离家出走，想借此“吓唬”老人，结果自己迷路找不到家；</a:t>
            </a:r>
            <a:endPar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3" name="文本框 42"/>
          <p:cNvSpPr txBox="1"/>
          <p:nvPr>
            <p:custDataLst>
              <p:tags r:id="rId25"/>
            </p:custDataLst>
          </p:nvPr>
        </p:nvSpPr>
        <p:spPr>
          <a:xfrm>
            <a:off x="7390419" y="4271924"/>
            <a:ext cx="4262373" cy="92202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杭州</a:t>
            </a:r>
            <a:r>
              <a:rPr kumimoji="0" lang="en-US" altLang="zh-CN"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11</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岁男孩，不肯写作业，父母砸了手机，他一气之下从</a:t>
            </a:r>
            <a:r>
              <a:rPr kumimoji="0" lang="en-US" altLang="zh-CN"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12</a:t>
            </a: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楼一跃而下，自杀身亡</a:t>
            </a:r>
            <a:r>
              <a:rPr kumimoji="0" lang="en-US" altLang="zh-CN"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a:t>
            </a:r>
            <a:endParaRPr kumimoji="0" lang="en-US" altLang="zh-CN"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46" name="组合 45"/>
          <p:cNvGrpSpPr/>
          <p:nvPr>
            <p:custDataLst>
              <p:tags r:id="rId26"/>
            </p:custDataLst>
          </p:nvPr>
        </p:nvGrpSpPr>
        <p:grpSpPr>
          <a:xfrm>
            <a:off x="656044" y="511581"/>
            <a:ext cx="3325406" cy="640945"/>
            <a:chOff x="987850" y="941756"/>
            <a:chExt cx="3517881" cy="678043"/>
          </a:xfrm>
        </p:grpSpPr>
        <p:pic>
          <p:nvPicPr>
            <p:cNvPr id="47" name="图形 46"/>
            <p:cNvPicPr>
              <a:picLocks noChangeAspect="1"/>
            </p:cNvPicPr>
            <p:nvPr>
              <p:custDataLst>
                <p:tags r:id="rId27"/>
              </p:custDataLst>
            </p:nvPr>
          </p:nvPicPr>
          <p:blipFill>
            <a:blip r:embed="rId28" cstate="email">
              <a:extLst>
                <a:ext uri="{96DAC541-7B7A-43D3-8B79-37D633B846F1}">
                  <asvg:svgBlip xmlns:asvg="http://schemas.microsoft.com/office/drawing/2016/SVG/main" r:embed="rId29"/>
                </a:ext>
              </a:extLst>
            </a:blip>
            <a:stretch>
              <a:fillRect/>
            </a:stretch>
          </p:blipFill>
          <p:spPr>
            <a:xfrm>
              <a:off x="987850" y="941756"/>
              <a:ext cx="678043" cy="678043"/>
            </a:xfrm>
            <a:prstGeom prst="rect">
              <a:avLst/>
            </a:prstGeom>
          </p:spPr>
        </p:pic>
        <p:sp>
          <p:nvSpPr>
            <p:cNvPr id="48" name="文本框 47"/>
            <p:cNvSpPr txBox="1"/>
            <p:nvPr>
              <p:custDataLst>
                <p:tags r:id="rId30"/>
              </p:custDataLst>
            </p:nvPr>
          </p:nvSpPr>
          <p:spPr>
            <a:xfrm>
              <a:off x="1665894" y="1026490"/>
              <a:ext cx="2839837" cy="553504"/>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6AF9C"/>
                  </a:solidFill>
                  <a:effectLst/>
                  <a:uLnTx/>
                  <a:uFillTx/>
                  <a:latin typeface="微软雅黑" panose="020B0503020204020204" charset="-122"/>
                  <a:ea typeface="微软雅黑" panose="020B0503020204020204" charset="-122"/>
                  <a:cs typeface="+mn-ea"/>
                  <a:sym typeface="微软雅黑" panose="020B0503020204020204" charset="-122"/>
                </a:rPr>
                <a:t>运用你的经验</a:t>
              </a:r>
              <a:endParaRPr kumimoji="0" lang="zh-CN" altLang="en-US" sz="2800" b="1" i="0" u="none" strike="noStrike" kern="1200" cap="none" spc="0" normalizeH="0" baseline="0" noProof="0" dirty="0">
                <a:ln>
                  <a:noFill/>
                </a:ln>
                <a:solidFill>
                  <a:srgbClr val="F6AF9C"/>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216331" y="735787"/>
            <a:ext cx="11758688" cy="5473407"/>
          </a:xfrm>
          <a:prstGeom prst="rect">
            <a:avLst/>
          </a:prstGeom>
          <a:blipFill>
            <a:blip r:embed="rId2" cstate="email"/>
            <a:stretch>
              <a:fillRect/>
            </a:stretch>
          </a:blipFill>
        </p:spPr>
        <p:txBody>
          <a:bodyPr wrap="square" lIns="0" tIns="0" rIns="0" bIns="0" rtlCol="0"/>
          <a:lstStyle/>
          <a:p/>
        </p:txBody>
      </p:sp>
      <p:sp>
        <p:nvSpPr>
          <p:cNvPr id="3" name="object 3"/>
          <p:cNvSpPr txBox="1">
            <a:spLocks noGrp="1"/>
          </p:cNvSpPr>
          <p:nvPr>
            <p:ph type="title" idx="4294967295"/>
            <p:custDataLst>
              <p:tags r:id="rId3"/>
            </p:custDataLst>
          </p:nvPr>
        </p:nvSpPr>
        <p:spPr>
          <a:xfrm>
            <a:off x="0" y="126683"/>
            <a:ext cx="2062480" cy="627380"/>
          </a:xfrm>
          <a:prstGeom prst="rect">
            <a:avLst/>
          </a:prstGeom>
        </p:spPr>
        <p:txBody>
          <a:bodyPr vert="horz" wrap="square" lIns="0" tIns="12065" rIns="0" bIns="0" rtlCol="0">
            <a:spAutoFit/>
          </a:bodyPr>
          <a:lstStyle/>
          <a:p>
            <a:pPr marL="12700">
              <a:lnSpc>
                <a:spcPct val="100000"/>
              </a:lnSpc>
              <a:spcBef>
                <a:spcPts val="95"/>
              </a:spcBef>
            </a:pPr>
            <a:r>
              <a:rPr sz="4000" b="1" spc="-5">
                <a:solidFill>
                  <a:srgbClr val="000000"/>
                </a:solidFill>
                <a:latin typeface="宋体" panose="02010600030101010101" pitchFamily="2" charset="-122"/>
                <a:cs typeface="宋体" panose="02010600030101010101" pitchFamily="2" charset="-122"/>
              </a:rPr>
              <a:t>课堂笔</a:t>
            </a:r>
            <a:r>
              <a:rPr sz="4000" b="1" spc="-25">
                <a:solidFill>
                  <a:srgbClr val="000000"/>
                </a:solidFill>
                <a:latin typeface="宋体" panose="02010600030101010101" pitchFamily="2" charset="-122"/>
                <a:cs typeface="宋体" panose="02010600030101010101" pitchFamily="2" charset="-122"/>
              </a:rPr>
              <a:t>记</a:t>
            </a:r>
            <a:endParaRPr sz="4000">
              <a:latin typeface="宋体" panose="02010600030101010101" pitchFamily="2" charset="-122"/>
              <a:cs typeface="宋体" panose="02010600030101010101" pitchFamily="2" charset="-122"/>
            </a:endParaRPr>
          </a:p>
        </p:txBody>
      </p:sp>
      <p:sp>
        <p:nvSpPr>
          <p:cNvPr id="4" name="object 4"/>
          <p:cNvSpPr txBox="1"/>
          <p:nvPr>
            <p:custDataLst>
              <p:tags r:id="rId4"/>
            </p:custDataLst>
          </p:nvPr>
        </p:nvSpPr>
        <p:spPr>
          <a:xfrm>
            <a:off x="749300" y="1671954"/>
            <a:ext cx="10468610" cy="3769995"/>
          </a:xfrm>
          <a:prstGeom prst="rect">
            <a:avLst/>
          </a:prstGeom>
        </p:spPr>
        <p:txBody>
          <a:bodyPr vert="horz" wrap="square" lIns="0" tIns="12700" rIns="0" bIns="0" rtlCol="0">
            <a:spAutoFit/>
          </a:bodyPr>
          <a:lstStyle/>
          <a:p>
            <a:pPr marL="25400">
              <a:lnSpc>
                <a:spcPct val="100000"/>
              </a:lnSpc>
              <a:spcBef>
                <a:spcPts val="100"/>
              </a:spcBef>
            </a:pPr>
            <a:r>
              <a:rPr sz="3600" b="1" spc="-5" dirty="0" err="1">
                <a:solidFill>
                  <a:srgbClr val="3C4F9B"/>
                </a:solidFill>
                <a:latin typeface="宋体" panose="02010600030101010101" pitchFamily="2" charset="-122"/>
                <a:cs typeface="宋体" panose="02010600030101010101" pitchFamily="2" charset="-122"/>
              </a:rPr>
              <a:t>如何传播网络正能量</a:t>
            </a:r>
            <a:r>
              <a:rPr sz="3600" b="1" spc="-10" dirty="0">
                <a:solidFill>
                  <a:srgbClr val="3C4F9B"/>
                </a:solidFill>
                <a:latin typeface="宋体" panose="02010600030101010101" pitchFamily="2" charset="-122"/>
                <a:cs typeface="宋体" panose="02010600030101010101" pitchFamily="2" charset="-122"/>
              </a:rPr>
              <a:t>？（</a:t>
            </a:r>
            <a:r>
              <a:rPr sz="3600" b="1" spc="-10" dirty="0">
                <a:solidFill>
                  <a:srgbClr val="3C4F9B"/>
                </a:solidFill>
                <a:latin typeface="微软雅黑" panose="020B0503020204020204" charset="-122"/>
                <a:cs typeface="微软雅黑" panose="020B0503020204020204" charset="-122"/>
              </a:rPr>
              <a:t>P19-20</a:t>
            </a:r>
            <a:r>
              <a:rPr sz="3600" b="1" spc="-10" dirty="0">
                <a:solidFill>
                  <a:srgbClr val="3C4F9B"/>
                </a:solidFill>
                <a:latin typeface="宋体" panose="02010600030101010101" pitchFamily="2" charset="-122"/>
                <a:cs typeface="宋体" panose="02010600030101010101" pitchFamily="2" charset="-122"/>
              </a:rPr>
              <a:t>）</a:t>
            </a:r>
            <a:endParaRPr sz="3600" dirty="0">
              <a:latin typeface="宋体" panose="02010600030101010101" pitchFamily="2" charset="-122"/>
              <a:cs typeface="宋体" panose="02010600030101010101" pitchFamily="2" charset="-122"/>
            </a:endParaRPr>
          </a:p>
          <a:p>
            <a:pPr marL="12700">
              <a:lnSpc>
                <a:spcPct val="100000"/>
              </a:lnSpc>
              <a:spcBef>
                <a:spcPts val="3290"/>
              </a:spcBef>
            </a:pPr>
            <a:r>
              <a:rPr sz="2800" spc="-10" dirty="0">
                <a:latin typeface="Calibri" panose="020F0502020204030204"/>
                <a:cs typeface="Calibri" panose="020F0502020204030204"/>
              </a:rPr>
              <a:t>①</a:t>
            </a:r>
            <a:r>
              <a:rPr sz="2800" spc="-5" dirty="0" err="1">
                <a:latin typeface="宋体" panose="02010600030101010101" pitchFamily="2" charset="-122"/>
                <a:cs typeface="宋体" panose="02010600030101010101" pitchFamily="2" charset="-122"/>
              </a:rPr>
              <a:t>我们要充分利用网络平台</a:t>
            </a:r>
            <a:r>
              <a:rPr sz="2800" b="1" spc="-5" dirty="0" err="1">
                <a:solidFill>
                  <a:srgbClr val="C00000"/>
                </a:solidFill>
                <a:latin typeface="宋体" panose="02010600030101010101" pitchFamily="2" charset="-122"/>
                <a:cs typeface="宋体" panose="02010600030101010101" pitchFamily="2" charset="-122"/>
              </a:rPr>
              <a:t>为社会发展建言献策</a:t>
            </a:r>
            <a:r>
              <a:rPr sz="2800" spc="-5" dirty="0">
                <a:latin typeface="宋体" panose="02010600030101010101" pitchFamily="2" charset="-122"/>
                <a:cs typeface="宋体" panose="02010600030101010101" pitchFamily="2" charset="-122"/>
              </a:rPr>
              <a:t>。</a:t>
            </a:r>
            <a:endParaRPr sz="2800" dirty="0">
              <a:latin typeface="宋体" panose="02010600030101010101" pitchFamily="2" charset="-122"/>
              <a:cs typeface="宋体" panose="02010600030101010101" pitchFamily="2" charset="-122"/>
            </a:endParaRPr>
          </a:p>
          <a:p>
            <a:pPr>
              <a:lnSpc>
                <a:spcPct val="100000"/>
              </a:lnSpc>
              <a:spcBef>
                <a:spcPts val="30"/>
              </a:spcBef>
            </a:pPr>
            <a:endParaRPr sz="2650" dirty="0">
              <a:latin typeface="Times New Roman" panose="02020603050405020304"/>
              <a:cs typeface="Times New Roman" panose="02020603050405020304"/>
            </a:endParaRPr>
          </a:p>
          <a:p>
            <a:pPr marL="12700" marR="5080">
              <a:lnSpc>
                <a:spcPct val="150000"/>
              </a:lnSpc>
            </a:pPr>
            <a:r>
              <a:rPr sz="2800" spc="-10" dirty="0">
                <a:latin typeface="Calibri" panose="020F0502020204030204"/>
                <a:cs typeface="Calibri" panose="020F0502020204030204"/>
              </a:rPr>
              <a:t>②</a:t>
            </a:r>
            <a:r>
              <a:rPr sz="2800" spc="-5" dirty="0" err="1">
                <a:latin typeface="宋体" panose="02010600030101010101" pitchFamily="2" charset="-122"/>
                <a:cs typeface="宋体" panose="02010600030101010101" pitchFamily="2" charset="-122"/>
              </a:rPr>
              <a:t>我们要在网上</a:t>
            </a:r>
            <a:r>
              <a:rPr sz="2800" b="1" spc="-5" dirty="0" err="1">
                <a:solidFill>
                  <a:srgbClr val="C00000"/>
                </a:solidFill>
                <a:latin typeface="宋体" panose="02010600030101010101" pitchFamily="2" charset="-122"/>
                <a:cs typeface="宋体" panose="02010600030101010101" pitchFamily="2" charset="-122"/>
              </a:rPr>
              <a:t>传播正能量，践行社会主义核心价值观</a:t>
            </a:r>
            <a:r>
              <a:rPr sz="2800" spc="-5" dirty="0" err="1">
                <a:latin typeface="宋体" panose="02010600030101010101" pitchFamily="2" charset="-122"/>
                <a:cs typeface="宋体" panose="02010600030101010101" pitchFamily="2" charset="-122"/>
              </a:rPr>
              <a:t>。不断提高</a:t>
            </a:r>
            <a:r>
              <a:rPr sz="2800" spc="-5" dirty="0">
                <a:latin typeface="宋体" panose="02010600030101010101" pitchFamily="2" charset="-122"/>
                <a:cs typeface="宋体" panose="02010600030101010101" pitchFamily="2" charset="-122"/>
              </a:rPr>
              <a:t> </a:t>
            </a:r>
            <a:r>
              <a:rPr sz="2800" spc="-5" dirty="0" err="1">
                <a:latin typeface="宋体" panose="02010600030101010101" pitchFamily="2" charset="-122"/>
                <a:cs typeface="宋体" panose="02010600030101010101" pitchFamily="2" charset="-122"/>
              </a:rPr>
              <a:t>网络媒介素养，共同培育积极健康向上向善的网络文化，让网络公</a:t>
            </a:r>
            <a:r>
              <a:rPr sz="2800" spc="-5" dirty="0">
                <a:latin typeface="宋体" panose="02010600030101010101" pitchFamily="2" charset="-122"/>
                <a:cs typeface="宋体" panose="02010600030101010101" pitchFamily="2" charset="-122"/>
              </a:rPr>
              <a:t> </a:t>
            </a:r>
            <a:r>
              <a:rPr sz="2800" spc="-5" dirty="0" err="1">
                <a:latin typeface="宋体" panose="02010600030101010101" pitchFamily="2" charset="-122"/>
                <a:cs typeface="宋体" panose="02010600030101010101" pitchFamily="2" charset="-122"/>
              </a:rPr>
              <a:t>共空间充满正能量，高扬主旋律</a:t>
            </a:r>
            <a:r>
              <a:rPr sz="2800" spc="-5" dirty="0">
                <a:latin typeface="宋体" panose="02010600030101010101" pitchFamily="2" charset="-122"/>
                <a:cs typeface="宋体" panose="02010600030101010101" pitchFamily="2" charset="-122"/>
              </a:rPr>
              <a:t>。</a:t>
            </a:r>
            <a:endParaRPr sz="2800" dirty="0">
              <a:latin typeface="宋体" panose="02010600030101010101" pitchFamily="2" charset="-122"/>
              <a:cs typeface="宋体" panose="02010600030101010101" pitchFamily="2" charset="-122"/>
            </a:endParaRPr>
          </a:p>
        </p:txBody>
      </p:sp>
      <p:pic>
        <p:nvPicPr>
          <p:cNvPr id="5" name="Picture 5"/>
          <p:cNvPicPr>
            <a:picLocks noChangeAspect="1"/>
          </p:cNvPicPr>
          <p:nvPr>
            <p:custDataLst>
              <p:tags r:id="rId5"/>
            </p:custDataLst>
          </p:nvPr>
        </p:nvPicPr>
        <p:blipFill>
          <a:blip r:embed="rId6"/>
          <a:stretch>
            <a:fillRect/>
          </a:stretch>
        </p:blipFill>
        <p:spPr>
          <a:xfrm flipH="1">
            <a:off x="10236200" y="10388600"/>
            <a:ext cx="0" cy="0"/>
          </a:xfrm>
          <a:prstGeom prst="rect">
            <a:avLst/>
          </a:prstGeom>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custDataLst>
              <p:tags r:id="rId1"/>
            </p:custDataLst>
          </p:nvPr>
        </p:nvGrpSpPr>
        <p:grpSpPr>
          <a:xfrm>
            <a:off x="1896745" y="1898228"/>
            <a:ext cx="5106034" cy="3374173"/>
            <a:chOff x="4614" y="3540"/>
            <a:chExt cx="4008" cy="3984"/>
          </a:xfrm>
        </p:grpSpPr>
        <p:grpSp>
          <p:nvGrpSpPr>
            <p:cNvPr id="3" name="组合 6"/>
            <p:cNvGrpSpPr/>
            <p:nvPr>
              <p:custDataLst>
                <p:tags r:id="rId2"/>
              </p:custDataLst>
            </p:nvPr>
          </p:nvGrpSpPr>
          <p:grpSpPr>
            <a:xfrm>
              <a:off x="5353" y="3570"/>
              <a:ext cx="3269" cy="3954"/>
              <a:chOff x="2370699" y="1532490"/>
              <a:chExt cx="1556807" cy="1882974"/>
            </a:xfrm>
          </p:grpSpPr>
          <p:sp>
            <p:nvSpPr>
              <p:cNvPr id="5" name="TextBox 6"/>
              <p:cNvSpPr txBox="1"/>
              <p:nvPr>
                <p:custDataLst>
                  <p:tags r:id="rId3"/>
                </p:custDataLst>
              </p:nvPr>
            </p:nvSpPr>
            <p:spPr>
              <a:xfrm>
                <a:off x="2370699" y="1532490"/>
                <a:ext cx="1556807" cy="293479"/>
              </a:xfrm>
              <a:prstGeom prst="rect">
                <a:avLst/>
              </a:prstGeom>
              <a:noFill/>
              <a:ln w="9525">
                <a:noFill/>
              </a:ln>
            </p:spPr>
            <p:txBody>
              <a:bodyPr wrap="square">
                <a:spAutoFit/>
              </a:bodyPr>
              <a:lstStyle/>
              <a:p>
                <a:pPr eaLnBrk="1" hangingPunct="1"/>
                <a:r>
                  <a:rPr lang="zh-CN" altLang="en-US" sz="2800" b="1">
                    <a:latin typeface="微软雅黑" panose="020B0503020204020204" charset="-122"/>
                    <a:ea typeface="微软雅黑" panose="020B0503020204020204" charset="-122"/>
                    <a:cs typeface="+mn-ea"/>
                    <a:sym typeface="+mn-lt"/>
                  </a:rPr>
                  <a:t>理性参与网络生活</a:t>
                </a:r>
                <a:endParaRPr lang="zh-CN" altLang="en-US" sz="2800" b="1">
                  <a:latin typeface="微软雅黑" panose="020B0503020204020204" charset="-122"/>
                  <a:ea typeface="微软雅黑" panose="020B0503020204020204" charset="-122"/>
                  <a:cs typeface="+mn-ea"/>
                  <a:sym typeface="+mn-lt"/>
                </a:endParaRPr>
              </a:p>
            </p:txBody>
          </p:sp>
          <p:sp>
            <p:nvSpPr>
              <p:cNvPr id="6" name="TextBox 7"/>
              <p:cNvSpPr txBox="1"/>
              <p:nvPr>
                <p:custDataLst>
                  <p:tags r:id="rId4"/>
                </p:custDataLst>
              </p:nvPr>
            </p:nvSpPr>
            <p:spPr>
              <a:xfrm>
                <a:off x="2370704" y="3121985"/>
                <a:ext cx="1370632" cy="293479"/>
              </a:xfrm>
              <a:prstGeom prst="rect">
                <a:avLst/>
              </a:prstGeom>
              <a:noFill/>
              <a:ln w="9525">
                <a:noFill/>
              </a:ln>
            </p:spPr>
            <p:txBody>
              <a:bodyPr wrap="square">
                <a:spAutoFit/>
              </a:bodyPr>
              <a:lstStyle/>
              <a:p>
                <a:pPr eaLnBrk="1" hangingPunct="1"/>
                <a:r>
                  <a:rPr lang="zh-CN" altLang="en-US" sz="2800" b="1">
                    <a:latin typeface="微软雅黑" panose="020B0503020204020204" charset="-122"/>
                    <a:ea typeface="微软雅黑" panose="020B0503020204020204" charset="-122"/>
                    <a:cs typeface="+mn-ea"/>
                    <a:sym typeface="+mn-lt"/>
                  </a:rPr>
                  <a:t>传播网络正能量</a:t>
                </a:r>
                <a:endParaRPr lang="zh-CN" altLang="en-US" sz="2800" b="1">
                  <a:latin typeface="微软雅黑" panose="020B0503020204020204" charset="-122"/>
                  <a:ea typeface="微软雅黑" panose="020B0503020204020204" charset="-122"/>
                  <a:cs typeface="+mn-ea"/>
                  <a:sym typeface="+mn-lt"/>
                </a:endParaRPr>
              </a:p>
            </p:txBody>
          </p:sp>
        </p:grpSp>
        <p:sp>
          <p:nvSpPr>
            <p:cNvPr id="4" name="任意多边形 92"/>
            <p:cNvSpPr/>
            <p:nvPr>
              <p:custDataLst>
                <p:tags r:id="rId5"/>
              </p:custDataLst>
            </p:nvPr>
          </p:nvSpPr>
          <p:spPr>
            <a:xfrm>
              <a:off x="4614" y="3540"/>
              <a:ext cx="503" cy="3878"/>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3B424B"/>
            </a:solidFill>
            <a:ln>
              <a:solidFill>
                <a:srgbClr val="3B42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grpSp>
      <p:sp>
        <p:nvSpPr>
          <p:cNvPr id="7" name="文本框 1"/>
          <p:cNvSpPr txBox="1"/>
          <p:nvPr>
            <p:custDataLst>
              <p:tags r:id="rId6"/>
            </p:custDataLst>
          </p:nvPr>
        </p:nvSpPr>
        <p:spPr>
          <a:xfrm>
            <a:off x="796925" y="2663508"/>
            <a:ext cx="1099820" cy="1753235"/>
          </a:xfrm>
          <a:prstGeom prst="rect">
            <a:avLst/>
          </a:prstGeom>
          <a:noFill/>
          <a:ln w="9525">
            <a:noFill/>
          </a:ln>
        </p:spPr>
        <p:txBody>
          <a:bodyPr wrap="square" anchor="ctr">
            <a:spAutoFit/>
          </a:bodyPr>
          <a:lstStyle/>
          <a:p>
            <a:pPr algn="ctr" eaLnBrk="1" hangingPunct="1"/>
            <a:r>
              <a:rPr lang="zh-CN" altLang="en-US" sz="3600" b="1">
                <a:latin typeface="微软雅黑" panose="020B0503020204020204" charset="-122"/>
                <a:ea typeface="微软雅黑" panose="020B0503020204020204" charset="-122"/>
              </a:rPr>
              <a:t>合理利用网络</a:t>
            </a:r>
            <a:endParaRPr lang="zh-CN" altLang="en-US" sz="3600" b="1">
              <a:latin typeface="微软雅黑" panose="020B0503020204020204" charset="-122"/>
              <a:ea typeface="微软雅黑" panose="020B0503020204020204" charset="-122"/>
            </a:endParaRPr>
          </a:p>
        </p:txBody>
      </p:sp>
      <p:grpSp>
        <p:nvGrpSpPr>
          <p:cNvPr id="14" name="组合 26"/>
          <p:cNvGrpSpPr/>
          <p:nvPr>
            <p:custDataLst>
              <p:tags r:id="rId7"/>
            </p:custDataLst>
          </p:nvPr>
        </p:nvGrpSpPr>
        <p:grpSpPr>
          <a:xfrm>
            <a:off x="5690235" y="4015105"/>
            <a:ext cx="4986020" cy="1777312"/>
            <a:chOff x="4276299" y="2988335"/>
            <a:chExt cx="1863319" cy="999272"/>
          </a:xfrm>
        </p:grpSpPr>
        <p:grpSp>
          <p:nvGrpSpPr>
            <p:cNvPr id="15" name="组合 20"/>
            <p:cNvGrpSpPr/>
            <p:nvPr>
              <p:custDataLst>
                <p:tags r:id="rId8"/>
              </p:custDataLst>
            </p:nvPr>
          </p:nvGrpSpPr>
          <p:grpSpPr>
            <a:xfrm>
              <a:off x="4442879" y="2992422"/>
              <a:ext cx="1696739" cy="995185"/>
              <a:chOff x="4928532" y="2680476"/>
              <a:chExt cx="1696739" cy="995185"/>
            </a:xfrm>
            <a:noFill/>
          </p:grpSpPr>
          <p:sp>
            <p:nvSpPr>
              <p:cNvPr id="17" name="矩形 16"/>
              <p:cNvSpPr/>
              <p:nvPr>
                <p:custDataLst>
                  <p:tags r:id="rId9"/>
                </p:custDataLst>
              </p:nvPr>
            </p:nvSpPr>
            <p:spPr>
              <a:xfrm>
                <a:off x="4928532" y="2680476"/>
                <a:ext cx="1696739" cy="535889"/>
              </a:xfrm>
              <a:prstGeom prst="rect">
                <a:avLst/>
              </a:prstGeom>
              <a:grp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a:latin typeface="微软雅黑" panose="020B0503020204020204" charset="-122"/>
                    <a:ea typeface="微软雅黑" panose="020B0503020204020204" charset="-122"/>
                  </a:rPr>
                  <a:t>充分利用网络平台为社会发展建言献策</a:t>
                </a:r>
                <a:endParaRPr lang="zh-CN" altLang="en-US" sz="2800" b="1">
                  <a:latin typeface="微软雅黑" panose="020B0503020204020204" charset="-122"/>
                  <a:ea typeface="微软雅黑" panose="020B0503020204020204" charset="-122"/>
                </a:endParaRPr>
              </a:p>
            </p:txBody>
          </p:sp>
          <p:sp>
            <p:nvSpPr>
              <p:cNvPr id="18" name="矩形 17"/>
              <p:cNvSpPr/>
              <p:nvPr>
                <p:custDataLst>
                  <p:tags r:id="rId10"/>
                </p:custDataLst>
              </p:nvPr>
            </p:nvSpPr>
            <p:spPr>
              <a:xfrm>
                <a:off x="4928532" y="3382190"/>
                <a:ext cx="1552997" cy="293471"/>
              </a:xfrm>
              <a:prstGeom prst="rect">
                <a:avLst/>
              </a:prstGeom>
              <a:grp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a:latin typeface="微软雅黑" panose="020B0503020204020204" charset="-122"/>
                    <a:ea typeface="微软雅黑" panose="020B0503020204020204" charset="-122"/>
                  </a:rPr>
                  <a:t>在网上传播正能量</a:t>
                </a:r>
                <a:endParaRPr lang="zh-CN" altLang="en-US" sz="2800" b="1">
                  <a:latin typeface="微软雅黑" panose="020B0503020204020204" charset="-122"/>
                  <a:ea typeface="微软雅黑" panose="020B0503020204020204" charset="-122"/>
                </a:endParaRPr>
              </a:p>
            </p:txBody>
          </p:sp>
        </p:grpSp>
        <p:sp>
          <p:nvSpPr>
            <p:cNvPr id="16" name="任意多边形 33"/>
            <p:cNvSpPr/>
            <p:nvPr>
              <p:custDataLst>
                <p:tags r:id="rId11"/>
              </p:custDataLst>
            </p:nvPr>
          </p:nvSpPr>
          <p:spPr>
            <a:xfrm>
              <a:off x="4276299" y="2988335"/>
              <a:ext cx="149207" cy="956868"/>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3B42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grpSp>
      <p:sp>
        <p:nvSpPr>
          <p:cNvPr id="19" name="平行四边形 18"/>
          <p:cNvSpPr/>
          <p:nvPr>
            <p:custDataLst>
              <p:tags r:id="rId12"/>
            </p:custDataLst>
          </p:nvPr>
        </p:nvSpPr>
        <p:spPr>
          <a:xfrm>
            <a:off x="335915" y="851535"/>
            <a:ext cx="2889885" cy="492760"/>
          </a:xfrm>
          <a:prstGeom prst="parallelogram">
            <a:avLst>
              <a:gd name="adj" fmla="val 80640"/>
            </a:avLst>
          </a:prstGeom>
          <a:solidFill>
            <a:srgbClr val="00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trike="noStrike" noProof="1">
                <a:latin typeface="微软雅黑" panose="020B0503020204020204" charset="-122"/>
                <a:ea typeface="微软雅黑" panose="020B0503020204020204" charset="-122"/>
              </a:rPr>
              <a:t>归纳</a:t>
            </a:r>
            <a:endParaRPr lang="zh-CN" altLang="en-US" sz="3200" b="1" strike="noStrike" noProof="1">
              <a:latin typeface="微软雅黑" panose="020B0503020204020204" charset="-122"/>
              <a:ea typeface="微软雅黑" panose="020B0503020204020204" charset="-122"/>
            </a:endParaRPr>
          </a:p>
        </p:txBody>
      </p:sp>
      <p:grpSp>
        <p:nvGrpSpPr>
          <p:cNvPr id="21" name="组合 18"/>
          <p:cNvGrpSpPr/>
          <p:nvPr>
            <p:custDataLst>
              <p:tags r:id="rId13"/>
            </p:custDataLst>
          </p:nvPr>
        </p:nvGrpSpPr>
        <p:grpSpPr>
          <a:xfrm>
            <a:off x="6056630" y="1152525"/>
            <a:ext cx="6135369" cy="2063726"/>
            <a:chOff x="6694604" y="3945904"/>
            <a:chExt cx="3058119" cy="1547756"/>
          </a:xfrm>
        </p:grpSpPr>
        <p:grpSp>
          <p:nvGrpSpPr>
            <p:cNvPr id="22" name="组合 19"/>
            <p:cNvGrpSpPr/>
            <p:nvPr>
              <p:custDataLst>
                <p:tags r:id="rId14"/>
              </p:custDataLst>
            </p:nvPr>
          </p:nvGrpSpPr>
          <p:grpSpPr>
            <a:xfrm>
              <a:off x="6943289" y="3945904"/>
              <a:ext cx="2809434" cy="1547756"/>
              <a:chOff x="5397810" y="2722467"/>
              <a:chExt cx="2107076" cy="1160817"/>
            </a:xfrm>
          </p:grpSpPr>
          <p:sp>
            <p:nvSpPr>
              <p:cNvPr id="24" name="矩形 21"/>
              <p:cNvSpPr>
                <a:spLocks noChangeArrowheads="1"/>
              </p:cNvSpPr>
              <p:nvPr>
                <p:custDataLst>
                  <p:tags r:id="rId15"/>
                </p:custDataLst>
              </p:nvPr>
            </p:nvSpPr>
            <p:spPr bwMode="auto">
              <a:xfrm>
                <a:off x="5397810" y="2722467"/>
                <a:ext cx="1649445" cy="29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b="1">
                    <a:latin typeface="微软雅黑" panose="020B0503020204020204" charset="-122"/>
                    <a:ea typeface="微软雅黑" panose="020B0503020204020204" charset="-122"/>
                  </a:rPr>
                  <a:t>提高媒介素养</a:t>
                </a:r>
                <a:endParaRPr lang="zh-CN" altLang="en-US" sz="2800" b="1">
                  <a:latin typeface="微软雅黑" panose="020B0503020204020204" charset="-122"/>
                  <a:ea typeface="微软雅黑" panose="020B0503020204020204" charset="-122"/>
                </a:endParaRPr>
              </a:p>
            </p:txBody>
          </p:sp>
          <p:sp>
            <p:nvSpPr>
              <p:cNvPr id="25" name="矩形 22"/>
              <p:cNvSpPr>
                <a:spLocks noChangeArrowheads="1"/>
              </p:cNvSpPr>
              <p:nvPr>
                <p:custDataLst>
                  <p:tags r:id="rId16"/>
                </p:custDataLst>
              </p:nvPr>
            </p:nvSpPr>
            <p:spPr bwMode="auto">
              <a:xfrm>
                <a:off x="5397810" y="3011538"/>
                <a:ext cx="1986219" cy="29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b="1">
                    <a:latin typeface="微软雅黑" panose="020B0503020204020204" charset="-122"/>
                    <a:ea typeface="微软雅黑" panose="020B0503020204020204" charset="-122"/>
                    <a:cs typeface="微软雅黑" panose="020B0503020204020204" charset="-122"/>
                  </a:rPr>
                  <a:t>学会“信息节食”</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26" name="矩形 23"/>
              <p:cNvSpPr>
                <a:spLocks noChangeArrowheads="1"/>
              </p:cNvSpPr>
              <p:nvPr>
                <p:custDataLst>
                  <p:tags r:id="rId17"/>
                </p:custDataLst>
              </p:nvPr>
            </p:nvSpPr>
            <p:spPr bwMode="auto">
              <a:xfrm>
                <a:off x="5397810" y="3300611"/>
                <a:ext cx="1602686" cy="29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b="1">
                    <a:latin typeface="微软雅黑" panose="020B0503020204020204" charset="-122"/>
                    <a:ea typeface="微软雅黑" panose="020B0503020204020204" charset="-122"/>
                  </a:rPr>
                  <a:t>学会辨析网络信息</a:t>
                </a:r>
                <a:endParaRPr lang="zh-CN" altLang="en-US" sz="2800" b="1">
                  <a:latin typeface="微软雅黑" panose="020B0503020204020204" charset="-122"/>
                  <a:ea typeface="微软雅黑" panose="020B0503020204020204" charset="-122"/>
                </a:endParaRPr>
              </a:p>
            </p:txBody>
          </p:sp>
          <p:sp>
            <p:nvSpPr>
              <p:cNvPr id="27" name="矩形 28"/>
              <p:cNvSpPr>
                <a:spLocks noChangeArrowheads="1"/>
              </p:cNvSpPr>
              <p:nvPr>
                <p:custDataLst>
                  <p:tags r:id="rId18"/>
                </p:custDataLst>
              </p:nvPr>
            </p:nvSpPr>
            <p:spPr bwMode="auto">
              <a:xfrm>
                <a:off x="5397810" y="3589683"/>
                <a:ext cx="2107076" cy="29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b="1">
                    <a:latin typeface="微软雅黑" panose="020B0503020204020204" charset="-122"/>
                    <a:ea typeface="微软雅黑" panose="020B0503020204020204" charset="-122"/>
                  </a:rPr>
                  <a:t>做一名负责的网络参与者</a:t>
                </a:r>
                <a:endParaRPr lang="zh-CN" altLang="en-US" sz="2800" b="1">
                  <a:latin typeface="微软雅黑" panose="020B0503020204020204" charset="-122"/>
                  <a:ea typeface="微软雅黑" panose="020B0503020204020204" charset="-122"/>
                </a:endParaRPr>
              </a:p>
            </p:txBody>
          </p:sp>
        </p:grpSp>
        <p:sp>
          <p:nvSpPr>
            <p:cNvPr id="23" name="任意多边形 20"/>
            <p:cNvSpPr/>
            <p:nvPr>
              <p:custDataLst>
                <p:tags r:id="rId19"/>
              </p:custDataLst>
            </p:nvPr>
          </p:nvSpPr>
          <p:spPr>
            <a:xfrm>
              <a:off x="6694604" y="4052445"/>
              <a:ext cx="217049" cy="1276351"/>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sz="2800" b="1">
                <a:solidFill>
                  <a:schemeClr val="tx1"/>
                </a:solidFill>
                <a:latin typeface="微软雅黑" panose="020B0503020204020204" charset="-122"/>
                <a:ea typeface="微软雅黑" panose="020B0503020204020204" charset="-122"/>
              </a:endParaRPr>
            </a:p>
          </p:txBody>
        </p:sp>
      </p:grpSp>
      <p:pic>
        <p:nvPicPr>
          <p:cNvPr id="28" name="New picture"/>
          <p:cNvPicPr/>
          <p:nvPr>
            <p:custDataLst>
              <p:tags r:id="rId20"/>
            </p:custDataLst>
          </p:nvPr>
        </p:nvPicPr>
        <p:blipFill>
          <a:blip r:embed="rId21"/>
          <a:stretch>
            <a:fillRect/>
          </a:stretch>
        </p:blipFill>
        <p:spPr>
          <a:xfrm>
            <a:off x="10871200" y="10604500"/>
            <a:ext cx="317500" cy="228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193" name="yt_shape_10193"/>
          <p:cNvSpPr txBox="1"/>
          <p:nvPr>
            <p:custDataLst>
              <p:tags r:id="rId1"/>
            </p:custDataLst>
          </p:nvPr>
        </p:nvSpPr>
        <p:spPr>
          <a:xfrm>
            <a:off x="360079" y="1236508"/>
            <a:ext cx="11471999" cy="4524375"/>
          </a:xfrm>
          <a:prstGeom prst="rect">
            <a:avLst/>
          </a:prstGeom>
        </p:spPr>
        <p:txBody>
          <a:bodyPr vert="horz" wrap="square" lIns="0" tIns="0" rIns="0" bIns="0" rtlCol="0">
            <a:spAutoFit/>
          </a:bodyPr>
          <a:lstStyle/>
          <a:p>
            <a:pPr marL="114935" indent="713105" algn="just"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1.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为帮助大家提高反诈意识，防范各式骗局，广州市中级人民法院于</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2022</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年</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12</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月</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1</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日发布一批电信网络诈骗典型案例。结合案例，同学们总结出一些防骗招数。下列防骗招数正确的有</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FF0000">
                    <a:alpha val="0"/>
                  </a:srgbClr>
                </a:solidFill>
                <a:effectLst/>
                <a:latin typeface="Times New Roman" panose="02020603050405020304"/>
                <a:ea typeface="宋体" panose="02010600030101010101" pitchFamily="2" charset="-122"/>
                <a:cs typeface="Times New Roman" panose="02020603050405020304"/>
              </a:rPr>
              <a:t>A</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endPar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及时在手机上下载、安装国家反诈中心</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App</a:t>
            </a:r>
            <a:endPar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②</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点击陌生网址，以满足自己的好奇心</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③</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朋友通过微信求助，电话求证后再做决定</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④</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不向任何人泄露个人信息，增强自我保护意识</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p:txBody>
      </p:sp>
      <p:sp>
        <p:nvSpPr>
          <p:cNvPr id="2" name="文本框 1"/>
          <p:cNvSpPr txBox="1"/>
          <p:nvPr>
            <p:custDataLst>
              <p:tags r:id="rId2"/>
            </p:custDataLst>
          </p:nvPr>
        </p:nvSpPr>
        <p:spPr>
          <a:xfrm>
            <a:off x="7646227" y="2481292"/>
            <a:ext cx="437261" cy="733692"/>
          </a:xfrm>
          <a:prstGeom prst="rect">
            <a:avLst/>
          </a:prstGeom>
          <a:noFill/>
        </p:spPr>
        <p:txBody>
          <a:bodyPr vert="horz" wrap="none" rtlCol="0">
            <a:noAutofit/>
          </a:bodyPr>
          <a:lstStyle/>
          <a:p>
            <a:pPr>
              <a:lnSpc>
                <a:spcPct val="150000"/>
              </a:lnSpc>
            </a:pPr>
            <a:r>
              <a:rPr kumimoji="0" lang="en-US" altLang="zh-CN" sz="2800" b="1" i="0" strike="noStrike" kern="12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A</a:t>
            </a:r>
            <a:endParaRPr lang="zh-CN" altLang="en-US">
              <a:solidFill>
                <a:srgbClr val="FF0000"/>
              </a:solidFill>
            </a:endParaRPr>
          </a:p>
        </p:txBody>
      </p:sp>
      <p:graphicFrame>
        <p:nvGraphicFramePr>
          <p:cNvPr id="4" name="yt_table_10199"/>
          <p:cNvGraphicFramePr>
            <a:graphicFrameLocks noGrp="1"/>
          </p:cNvGraphicFramePr>
          <p:nvPr>
            <p:custDataLst>
              <p:tags r:id="rId3"/>
            </p:custDataLst>
          </p:nvPr>
        </p:nvGraphicFramePr>
        <p:xfrm>
          <a:off x="1478526" y="5265734"/>
          <a:ext cx="9925594" cy="1483360"/>
        </p:xfrm>
        <a:graphic>
          <a:graphicData uri="http://schemas.openxmlformats.org/drawingml/2006/table">
            <a:tbl>
              <a:tblPr/>
              <a:tblGrid>
                <a:gridCol w="9925594"/>
              </a:tblGrid>
              <a:tr h="148336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i="0" u="none"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③</a:t>
                      </a:r>
                      <a:r>
                        <a:rPr lang="en-US" altLang="zh-CN" sz="2800" b="1" i="0" u="none" baseline="0"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800" b="1" i="0" u="none" smtClean="0">
                          <a:solidFill>
                            <a:srgbClr val="000000"/>
                          </a:solidFill>
                          <a:effectLst/>
                          <a:latin typeface="Times New Roman" panose="02020603050405020304"/>
                          <a:ea typeface="宋体" panose="02010600030101010101" pitchFamily="2" charset="-122"/>
                          <a:cs typeface="Times New Roman" panose="02020603050405020304"/>
                        </a:rPr>
                        <a:t>B</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i="0" u="none"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②</a:t>
                      </a:r>
                      <a:r>
                        <a:rPr lang="en-US" altLang="zh-CN" sz="2800" b="1" i="0" u="none" baseline="0"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800" b="1" i="0" u="none" smtClean="0">
                          <a:solidFill>
                            <a:srgbClr val="000000"/>
                          </a:solidFill>
                          <a:effectLst/>
                          <a:latin typeface="Times New Roman" panose="02020603050405020304"/>
                          <a:ea typeface="宋体" panose="02010600030101010101" pitchFamily="2" charset="-122"/>
                          <a:cs typeface="Times New Roman" panose="02020603050405020304"/>
                        </a:rPr>
                        <a:t>C</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i="0" u="none"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④</a:t>
                      </a:r>
                      <a:r>
                        <a:rPr lang="en-US" altLang="zh-CN" sz="2800" b="1" i="0" u="none" baseline="0"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800" b="1" i="0" u="none" smtClean="0">
                          <a:solidFill>
                            <a:srgbClr val="000000"/>
                          </a:solidFill>
                          <a:effectLst/>
                          <a:latin typeface="Times New Roman" panose="02020603050405020304"/>
                          <a:ea typeface="宋体" panose="02010600030101010101" pitchFamily="2" charset="-122"/>
                          <a:cs typeface="Times New Roman" panose="02020603050405020304"/>
                        </a:rPr>
                        <a:t>D</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③④</a:t>
                      </a:r>
                      <a:endPar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bl>
          </a:graphicData>
        </a:graphic>
      </p:graphicFrame>
      <p:pic>
        <p:nvPicPr>
          <p:cNvPr id="3" name="图片 3"/>
          <p:cNvPicPr>
            <a:picLocks noChangeAspect="1"/>
          </p:cNvPicPr>
          <p:nvPr>
            <p:custDataLst>
              <p:tags r:id="rId4"/>
            </p:custDataLst>
          </p:nvPr>
        </p:nvPicPr>
        <p:blipFill>
          <a:blip r:embed="rId5" cstate="email"/>
          <a:stretch>
            <a:fillRect/>
          </a:stretch>
        </p:blipFill>
        <p:spPr>
          <a:xfrm>
            <a:off x="359728" y="238443"/>
            <a:ext cx="2760662" cy="825500"/>
          </a:xfrm>
          <a:prstGeom prst="rect">
            <a:avLst/>
          </a:prstGeom>
          <a:noFill/>
          <a:ln w="9525">
            <a:noFill/>
          </a:ln>
        </p:spPr>
      </p:pic>
      <p:sp>
        <p:nvSpPr>
          <p:cNvPr id="11" name="文本框 5"/>
          <p:cNvSpPr txBox="1"/>
          <p:nvPr>
            <p:custDataLst>
              <p:tags r:id="rId6"/>
            </p:custDataLst>
          </p:nvPr>
        </p:nvSpPr>
        <p:spPr>
          <a:xfrm>
            <a:off x="637540" y="360680"/>
            <a:ext cx="2228850" cy="695325"/>
          </a:xfrm>
          <a:prstGeom prst="rect">
            <a:avLst/>
          </a:prstGeom>
          <a:noFill/>
          <a:ln w="9525">
            <a:noFill/>
          </a:ln>
        </p:spPr>
        <p:txBody>
          <a:bodyPr lIns="80650" tIns="40325" rIns="80650" bIns="40325">
            <a:spAutoFit/>
          </a:bodyPr>
          <a:lstStyle/>
          <a:p>
            <a:pPr algn="dist"/>
            <a:r>
              <a:rPr lang="zh-CN" altLang="en-US" sz="4000" b="1">
                <a:solidFill>
                  <a:schemeClr val="bg1"/>
                </a:solidFill>
                <a:latin typeface="黑体" panose="02010609060101010101" charset="-122"/>
                <a:ea typeface="黑体" panose="02010609060101010101" charset="-122"/>
              </a:rPr>
              <a:t>当堂演练</a:t>
            </a:r>
            <a:endParaRPr lang="zh-CN" altLang="zh-CN" sz="4000" b="1">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201" name="yt_shape_10201"/>
          <p:cNvSpPr txBox="1"/>
          <p:nvPr>
            <p:custDataLst>
              <p:tags r:id="rId1"/>
            </p:custDataLst>
          </p:nvPr>
        </p:nvSpPr>
        <p:spPr>
          <a:xfrm>
            <a:off x="360080" y="720000"/>
            <a:ext cx="11471999" cy="1938655"/>
          </a:xfrm>
          <a:prstGeom prst="rect">
            <a:avLst/>
          </a:prstGeom>
        </p:spPr>
        <p:txBody>
          <a:bodyPr vert="horz" wrap="square" lIns="0" tIns="0" rIns="0" bIns="0" rtlCol="0">
            <a:spAutoFit/>
          </a:bodyPr>
          <a:lstStyle/>
          <a:p>
            <a:pPr marL="114935" indent="713105" algn="just"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2.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近年来，各类谣言在网络上传播扩散，严重误导公共舆论、损害网民权益、污染网络环境。整治网络谣言乱象，成为社会各界的共同心声。为此，国家应该</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FF0000">
                    <a:alpha val="0"/>
                  </a:srgbClr>
                </a:solidFill>
                <a:effectLst/>
                <a:latin typeface="Times New Roman" panose="02020603050405020304"/>
                <a:ea typeface="宋体" panose="02010600030101010101" pitchFamily="2" charset="-122"/>
                <a:cs typeface="Times New Roman" panose="02020603050405020304"/>
              </a:rPr>
              <a:t>D</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endPar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p:txBody>
      </p:sp>
      <p:graphicFrame>
        <p:nvGraphicFramePr>
          <p:cNvPr id="10202" name="yt_table_10202"/>
          <p:cNvGraphicFramePr>
            <a:graphicFrameLocks noGrp="1"/>
          </p:cNvGraphicFramePr>
          <p:nvPr>
            <p:custDataLst>
              <p:tags r:id="rId2"/>
            </p:custDataLst>
          </p:nvPr>
        </p:nvGraphicFramePr>
        <p:xfrm>
          <a:off x="805669" y="2668185"/>
          <a:ext cx="11279940" cy="2560320"/>
        </p:xfrm>
        <a:graphic>
          <a:graphicData uri="http://schemas.openxmlformats.org/drawingml/2006/table">
            <a:tbl>
              <a:tblPr/>
              <a:tblGrid>
                <a:gridCol w="11279940"/>
              </a:tblGrid>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限制公民对热点话题发表个人见解，从而净化网络空间</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B.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充分利用网络后台管理优势，查找源头，彻底根除网络谣言</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C.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对无法辨别真假的信息，可以向家长、老师或专家求助</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D.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打造专业化的网络辟谣平台，及时广泛、精准、高效地传播辟谣信息</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bl>
          </a:graphicData>
        </a:graphic>
      </p:graphicFrame>
      <p:sp>
        <p:nvSpPr>
          <p:cNvPr id="2" name="文本框 1"/>
          <p:cNvSpPr txBox="1"/>
          <p:nvPr>
            <p:custDataLst>
              <p:tags r:id="rId3"/>
            </p:custDataLst>
          </p:nvPr>
        </p:nvSpPr>
        <p:spPr>
          <a:xfrm>
            <a:off x="4074354" y="1953354"/>
            <a:ext cx="437261" cy="652666"/>
          </a:xfrm>
          <a:prstGeom prst="rect">
            <a:avLst/>
          </a:prstGeom>
          <a:noFill/>
        </p:spPr>
        <p:txBody>
          <a:bodyPr vert="horz" wrap="none" rtlCol="0">
            <a:noAutofit/>
          </a:bodyPr>
          <a:lstStyle/>
          <a:p>
            <a:pPr>
              <a:lnSpc>
                <a:spcPct val="150000"/>
              </a:lnSpc>
            </a:pPr>
            <a:r>
              <a:rPr kumimoji="0" lang="en-US" altLang="zh-CN" sz="2800" b="1" i="0" strike="noStrike" kern="12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205" name="yt_shape_10205"/>
          <p:cNvSpPr txBox="1"/>
          <p:nvPr>
            <p:custDataLst>
              <p:tags r:id="rId1"/>
            </p:custDataLst>
          </p:nvPr>
        </p:nvSpPr>
        <p:spPr>
          <a:xfrm>
            <a:off x="360079" y="720000"/>
            <a:ext cx="11471999" cy="2585085"/>
          </a:xfrm>
          <a:prstGeom prst="rect">
            <a:avLst/>
          </a:prstGeom>
        </p:spPr>
        <p:txBody>
          <a:bodyPr vert="horz" wrap="square" lIns="0" tIns="0" rIns="0" bIns="0" rtlCol="0">
            <a:spAutoFit/>
          </a:bodyPr>
          <a:lstStyle/>
          <a:p>
            <a:pPr marL="114935" indent="713105" algn="just"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3.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视频《回村三天，二舅治好了我的精神内耗》透过文学性的旁白与画面记录下二舅的一生，迅速走红网络。央广网评论说，虽然二舅的这幕人生剧场景不大，却充满向上生长的张力和韧性。这给我们的启示是</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FF0000">
                    <a:alpha val="0"/>
                  </a:srgbClr>
                </a:solidFill>
                <a:effectLst/>
                <a:latin typeface="Times New Roman" panose="02020603050405020304"/>
                <a:ea typeface="宋体" panose="02010600030101010101" pitchFamily="2" charset="-122"/>
                <a:cs typeface="Times New Roman" panose="02020603050405020304"/>
              </a:rPr>
              <a:t>D</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endPar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p:txBody>
      </p:sp>
      <p:graphicFrame>
        <p:nvGraphicFramePr>
          <p:cNvPr id="10206" name="yt_table_10206"/>
          <p:cNvGraphicFramePr>
            <a:graphicFrameLocks noGrp="1"/>
          </p:cNvGraphicFramePr>
          <p:nvPr>
            <p:custDataLst>
              <p:tags r:id="rId2"/>
            </p:custDataLst>
          </p:nvPr>
        </p:nvGraphicFramePr>
        <p:xfrm>
          <a:off x="1073086" y="3426658"/>
          <a:ext cx="7461250" cy="2560320"/>
        </p:xfrm>
        <a:graphic>
          <a:graphicData uri="http://schemas.openxmlformats.org/drawingml/2006/table">
            <a:tbl>
              <a:tblPr/>
              <a:tblGrid>
                <a:gridCol w="7461250"/>
              </a:tblGrid>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网络是文化传播最有效的途径</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B.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想网络走红，需要记录真人真事</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C.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通过畅游网络可以增强生命韧性</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r h="37084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D.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要传播向上向善的网络文化，传播正能量</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txBody>
                  <a:tcPr marL="0" marR="0" marT="0" marB="0" anchor="ctr">
                    <a:lnL w="9522" cmpd="sng">
                      <a:noFill/>
                    </a:lnL>
                    <a:lnR w="9522" cmpd="sng">
                      <a:noFill/>
                    </a:lnR>
                    <a:lnT w="9522" cmpd="sng">
                      <a:noFill/>
                    </a:lnT>
                    <a:lnB w="9522" cmpd="sng">
                      <a:noFill/>
                    </a:lnB>
                  </a:tcPr>
                </a:tc>
              </a:tr>
            </a:tbl>
          </a:graphicData>
        </a:graphic>
      </p:graphicFrame>
      <p:sp>
        <p:nvSpPr>
          <p:cNvPr id="2" name="文本框 1"/>
          <p:cNvSpPr txBox="1"/>
          <p:nvPr>
            <p:custDataLst>
              <p:tags r:id="rId3"/>
            </p:custDataLst>
          </p:nvPr>
        </p:nvSpPr>
        <p:spPr>
          <a:xfrm>
            <a:off x="1216853" y="2593434"/>
            <a:ext cx="437261" cy="652666"/>
          </a:xfrm>
          <a:prstGeom prst="rect">
            <a:avLst/>
          </a:prstGeom>
          <a:noFill/>
        </p:spPr>
        <p:txBody>
          <a:bodyPr vert="horz" wrap="none" rtlCol="0">
            <a:noAutofit/>
          </a:bodyPr>
          <a:lstStyle/>
          <a:p>
            <a:pPr>
              <a:lnSpc>
                <a:spcPct val="150000"/>
              </a:lnSpc>
            </a:pPr>
            <a:r>
              <a:rPr kumimoji="0" lang="en-US" altLang="zh-CN" sz="2800" b="1" i="0" strike="noStrike" kern="12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208" name="yt_shape_10208"/>
          <p:cNvSpPr txBox="1"/>
          <p:nvPr>
            <p:custDataLst>
              <p:tags r:id="rId1"/>
            </p:custDataLst>
          </p:nvPr>
        </p:nvSpPr>
        <p:spPr>
          <a:xfrm>
            <a:off x="360079" y="720000"/>
            <a:ext cx="11471999" cy="4524375"/>
          </a:xfrm>
          <a:prstGeom prst="rect">
            <a:avLst/>
          </a:prstGeom>
        </p:spPr>
        <p:txBody>
          <a:bodyPr vert="horz" wrap="square" lIns="0" tIns="0" rIns="0" bIns="0" rtlCol="0">
            <a:spAutoFit/>
          </a:bodyPr>
          <a:lstStyle/>
          <a:p>
            <a:pPr marL="114935" indent="713105" algn="just"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4. </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在网络时代，</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人人都是通讯社，个个都有麦克风</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。要想通过</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麦克风</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发出</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好声音</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，还要练就</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好嗓子</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。作为公民，要在网络世界发出</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好声音</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、练就</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好嗓子</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，应该</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FF0000">
                    <a:alpha val="0"/>
                  </a:srgbClr>
                </a:solidFill>
                <a:effectLst/>
                <a:latin typeface="Times New Roman" panose="02020603050405020304"/>
                <a:ea typeface="宋体" panose="02010600030101010101" pitchFamily="2" charset="-122"/>
                <a:cs typeface="Times New Roman" panose="02020603050405020304"/>
              </a:rPr>
              <a:t>D</a:t>
            </a:r>
            <a:r>
              <a:rPr lang="zh-CN" altLang="zh-CN" sz="2800" b="0" i="0" u="none">
                <a:solidFill>
                  <a:srgbClr val="000000"/>
                </a:solidFill>
                <a:effectLst/>
                <a:latin typeface="Times New Roman" panose="02020603050405020304"/>
                <a:ea typeface="宋体" panose="02010600030101010101" pitchFamily="2" charset="-122"/>
                <a:cs typeface="Times New Roman" panose="02020603050405020304"/>
              </a:rPr>
              <a:t>　</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t>
            </a:r>
            <a:endPar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制定出台网络相关法律法规</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②</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践行社会主义核心价值观，提高网络媒介素养</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③</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善于利用虚拟时空转换角色，随意宣泄</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a:p>
            <a:pPr indent="713105" algn="l" eaLnBrk="1" latinLnBrk="0" hangingPunct="0">
              <a:lnSpc>
                <a:spcPct val="150000"/>
              </a:lnSpc>
            </a:pP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④</a:t>
            </a:r>
            <a:r>
              <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rPr>
              <a:t>充分利用网络平台为社会发展建言献策</a:t>
            </a:r>
            <a:endParaRPr lang="zh-CN" altLang="zh-CN" sz="2800" b="1" i="0" u="none">
              <a:solidFill>
                <a:srgbClr val="000000"/>
              </a:solidFill>
              <a:effectLst/>
              <a:latin typeface="Times New Roman" panose="02020603050405020304"/>
              <a:ea typeface="宋体" panose="02010600030101010101" pitchFamily="2" charset="-122"/>
              <a:cs typeface="Times New Roman" panose="02020603050405020304"/>
            </a:endParaRPr>
          </a:p>
        </p:txBody>
      </p:sp>
      <p:sp>
        <p:nvSpPr>
          <p:cNvPr id="2" name="文本框 1"/>
          <p:cNvSpPr txBox="1"/>
          <p:nvPr>
            <p:custDataLst>
              <p:tags r:id="rId2"/>
            </p:custDataLst>
          </p:nvPr>
        </p:nvSpPr>
        <p:spPr>
          <a:xfrm>
            <a:off x="6571490" y="1953354"/>
            <a:ext cx="437261" cy="733692"/>
          </a:xfrm>
          <a:prstGeom prst="rect">
            <a:avLst/>
          </a:prstGeom>
          <a:noFill/>
        </p:spPr>
        <p:txBody>
          <a:bodyPr vert="horz" wrap="none" rtlCol="0">
            <a:noAutofit/>
          </a:bodyPr>
          <a:lstStyle/>
          <a:p>
            <a:pPr>
              <a:lnSpc>
                <a:spcPct val="150000"/>
              </a:lnSpc>
            </a:pPr>
            <a:r>
              <a:rPr kumimoji="0" lang="en-US" altLang="zh-CN" sz="2800" b="1" i="0" strike="noStrike" kern="12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D</a:t>
            </a:r>
            <a:endParaRPr lang="zh-CN" altLang="en-US">
              <a:solidFill>
                <a:srgbClr val="FF0000"/>
              </a:solidFill>
            </a:endParaRPr>
          </a:p>
        </p:txBody>
      </p:sp>
      <p:graphicFrame>
        <p:nvGraphicFramePr>
          <p:cNvPr id="4" name="yt_table_10213"/>
          <p:cNvGraphicFramePr>
            <a:graphicFrameLocks noGrp="1"/>
          </p:cNvGraphicFramePr>
          <p:nvPr>
            <p:custDataLst>
              <p:tags r:id="rId3"/>
            </p:custDataLst>
          </p:nvPr>
        </p:nvGraphicFramePr>
        <p:xfrm>
          <a:off x="1073086" y="4921056"/>
          <a:ext cx="10477684" cy="1483360"/>
        </p:xfrm>
        <a:graphic>
          <a:graphicData uri="http://schemas.openxmlformats.org/drawingml/2006/table">
            <a:tbl>
              <a:tblPr/>
              <a:tblGrid>
                <a:gridCol w="10477684"/>
              </a:tblGrid>
              <a:tr h="1483360">
                <a:tc>
                  <a:txBody>
                    <a:bodyPr/>
                    <a:lstStyle/>
                    <a:p>
                      <a:pPr marL="0" indent="0" algn="l" eaLnBrk="1" latinLnBrk="0" hangingPunct="0">
                        <a:lnSpc>
                          <a:spcPct val="150000"/>
                        </a:lnSpc>
                      </a:pP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A.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b="1" i="0" u="none"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②</a:t>
                      </a:r>
                      <a:r>
                        <a:rPr lang="en-US" altLang="zh-CN" sz="2800" b="1" i="0" u="none" baseline="0"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800" b="1" i="0" u="none" smtClean="0">
                          <a:solidFill>
                            <a:srgbClr val="000000"/>
                          </a:solidFill>
                          <a:effectLst/>
                          <a:latin typeface="Times New Roman" panose="02020603050405020304"/>
                          <a:ea typeface="宋体" panose="02010600030101010101" pitchFamily="2" charset="-122"/>
                          <a:cs typeface="Times New Roman" panose="02020603050405020304"/>
                        </a:rPr>
                        <a:t>B</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③</a:t>
                      </a:r>
                      <a:r>
                        <a:rPr lang="zh-CN" altLang="zh-CN" sz="2800" b="1" i="0" u="none"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④</a:t>
                      </a:r>
                      <a:r>
                        <a:rPr lang="en-US" altLang="zh-CN" sz="2800" b="1" i="0" u="none" baseline="0"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800" b="1" i="0" u="none" smtClean="0">
                          <a:solidFill>
                            <a:srgbClr val="000000"/>
                          </a:solidFill>
                          <a:effectLst/>
                          <a:latin typeface="Times New Roman" panose="02020603050405020304"/>
                          <a:ea typeface="宋体" panose="02010600030101010101" pitchFamily="2" charset="-122"/>
                          <a:cs typeface="Times New Roman" panose="02020603050405020304"/>
                        </a:rPr>
                        <a:t>C</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②</a:t>
                      </a:r>
                      <a:r>
                        <a:rPr lang="zh-CN" altLang="zh-CN" sz="2800" b="1" i="0" u="none"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③</a:t>
                      </a:r>
                      <a:r>
                        <a:rPr lang="en-US" altLang="zh-CN" sz="2800" b="1" i="0" u="none" baseline="0" smtClean="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800" b="1" i="0" u="none" smtClean="0">
                          <a:solidFill>
                            <a:srgbClr val="000000"/>
                          </a:solidFill>
                          <a:effectLst/>
                          <a:latin typeface="Times New Roman" panose="02020603050405020304"/>
                          <a:ea typeface="宋体" panose="02010600030101010101" pitchFamily="2" charset="-122"/>
                          <a:cs typeface="Times New Roman" panose="02020603050405020304"/>
                        </a:rPr>
                        <a:t>D</a:t>
                      </a:r>
                      <a:r>
                        <a:rPr lang="en-US" altLang="zh-CN" sz="2800" b="1" i="0" u="none">
                          <a:solidFill>
                            <a:srgbClr val="000000"/>
                          </a:solidFill>
                          <a:effectLst/>
                          <a:latin typeface="Times New Roman" panose="02020603050405020304"/>
                          <a:ea typeface="宋体" panose="02010600030101010101" pitchFamily="2" charset="-122"/>
                          <a:cs typeface="Times New Roman" panose="02020603050405020304"/>
                        </a:rPr>
                        <a:t>. </a:t>
                      </a:r>
                      <a:r>
                        <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②④</a:t>
                      </a:r>
                      <a:endParaRPr lang="zh-CN" altLang="zh-CN" sz="2800" b="1"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bl>
          </a:graphicData>
        </a:graphic>
      </p:graphicFrame>
      <p:pic>
        <p:nvPicPr>
          <p:cNvPr id="3" name="Picture 3"/>
          <p:cNvPicPr>
            <a:picLocks noChangeAspect="1"/>
          </p:cNvPicPr>
          <p:nvPr>
            <p:custDataLst>
              <p:tags r:id="rId4"/>
            </p:custDataLst>
          </p:nvPr>
        </p:nvPicPr>
        <p:blipFill>
          <a:blip r:embed="rId5"/>
          <a:stretch>
            <a:fillRect/>
          </a:stretch>
        </p:blipFill>
        <p:spPr>
          <a:xfrm flipH="1">
            <a:off x="11290300" y="11734800"/>
            <a:ext cx="0" cy="0"/>
          </a:xfrm>
          <a:prstGeom prst="rect">
            <a:avLst/>
          </a:prstGeom>
          <a:ln>
            <a:noFill/>
          </a:ln>
        </p:spPr>
      </p:pic>
      <p:pic>
        <p:nvPicPr>
          <p:cNvPr id="5" name="Picture 5"/>
          <p:cNvPicPr>
            <a:picLocks noChangeAspect="1"/>
          </p:cNvPicPr>
          <p:nvPr>
            <p:custDataLst>
              <p:tags r:id="rId6"/>
            </p:custDataLst>
          </p:nvPr>
        </p:nvPicPr>
        <p:blipFill>
          <a:blip r:embed="rId7"/>
          <a:stretch>
            <a:fillRect/>
          </a:stretch>
        </p:blipFill>
        <p:spPr>
          <a:xfrm flipH="1">
            <a:off x="12674600" y="110871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custDataLst>
              <p:tags r:id="rId1"/>
            </p:custDataLst>
          </p:nvPr>
        </p:nvSpPr>
        <p:spPr>
          <a:xfrm>
            <a:off x="582930" y="685800"/>
            <a:ext cx="11010265" cy="4338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6000" b="1">
                <a:latin typeface="Times New Roman" panose="02020603050405020304" pitchFamily="18" charset="0"/>
                <a:ea typeface="宋体" panose="02010600030101010101" pitchFamily="2" charset="-122"/>
              </a:rPr>
              <a:t>5</a:t>
            </a:r>
            <a:r>
              <a:rPr lang="zh-CN" sz="6000" b="1">
                <a:ea typeface="宋体" panose="02010600030101010101" pitchFamily="2" charset="-122"/>
              </a:rPr>
              <a:t>．</a:t>
            </a:r>
            <a:r>
              <a:rPr sz="3600" b="1">
                <a:ea typeface="宋体" panose="02010600030101010101" pitchFamily="2" charset="-122"/>
              </a:rPr>
              <a:t>某班拟举办以“网络社会责任”为主题的班会活动。下列观点符合该主题班会主旨的是（    ）</a:t>
            </a:r>
            <a:endParaRPr sz="3600" b="1">
              <a:ea typeface="宋体" panose="02010600030101010101" pitchFamily="2" charset="-122"/>
            </a:endParaRPr>
          </a:p>
          <a:p>
            <a:pPr indent="0"/>
            <a:r>
              <a:rPr sz="3600" b="1">
                <a:ea typeface="宋体" panose="02010600030101010101" pitchFamily="2" charset="-122"/>
              </a:rPr>
              <a:t>①充分利用网络平台为社会发展建言献策 </a:t>
            </a:r>
            <a:endParaRPr sz="3600" b="1">
              <a:ea typeface="宋体" panose="02010600030101010101" pitchFamily="2" charset="-122"/>
            </a:endParaRPr>
          </a:p>
          <a:p>
            <a:pPr indent="0"/>
            <a:r>
              <a:rPr sz="3600" b="1">
                <a:ea typeface="宋体" panose="02010600030101010101" pitchFamily="2" charset="-122"/>
              </a:rPr>
              <a:t>②传播网络正能量，做文明的使者</a:t>
            </a:r>
            <a:endParaRPr sz="3600" b="1">
              <a:ea typeface="宋体" panose="02010600030101010101" pitchFamily="2" charset="-122"/>
            </a:endParaRPr>
          </a:p>
          <a:p>
            <a:pPr indent="0"/>
            <a:r>
              <a:rPr sz="3600" b="1">
                <a:ea typeface="宋体" panose="02010600030101010101" pitchFamily="2" charset="-122"/>
              </a:rPr>
              <a:t>③承担责任必然会失去言论自由 </a:t>
            </a:r>
            <a:endParaRPr sz="3600" b="1">
              <a:ea typeface="宋体" panose="02010600030101010101" pitchFamily="2" charset="-122"/>
            </a:endParaRPr>
          </a:p>
          <a:p>
            <a:pPr indent="0"/>
            <a:r>
              <a:rPr sz="3600" b="1">
                <a:ea typeface="宋体" panose="02010600030101010101" pitchFamily="2" charset="-122"/>
              </a:rPr>
              <a:t>④“挺”什么、“踩”什么由我决定，我的地盘我做主</a:t>
            </a:r>
            <a:endParaRPr sz="3600" b="1">
              <a:ea typeface="宋体" panose="02010600030101010101" pitchFamily="2" charset="-122"/>
            </a:endParaRPr>
          </a:p>
          <a:p>
            <a:pPr indent="0"/>
            <a:r>
              <a:rPr sz="3600" b="1">
                <a:ea typeface="宋体" panose="02010600030101010101" pitchFamily="2" charset="-122"/>
              </a:rPr>
              <a:t>A. ①②          B．②③         C．②④        D．③④</a:t>
            </a:r>
            <a:endParaRPr sz="3600" b="1">
              <a:ea typeface="宋体" panose="02010600030101010101" pitchFamily="2" charset="-122"/>
            </a:endParaRPr>
          </a:p>
        </p:txBody>
      </p:sp>
      <p:sp>
        <p:nvSpPr>
          <p:cNvPr id="2" name="矩形 1"/>
          <p:cNvSpPr/>
          <p:nvPr>
            <p:custDataLst>
              <p:tags r:id="rId2"/>
            </p:custDataLst>
          </p:nvPr>
        </p:nvSpPr>
        <p:spPr>
          <a:xfrm>
            <a:off x="8634095" y="2599690"/>
            <a:ext cx="2736215" cy="1658620"/>
          </a:xfrm>
          <a:prstGeom prst="rect">
            <a:avLst/>
          </a:prstGeom>
          <a:noFill/>
          <a:ln>
            <a:noFill/>
          </a:ln>
        </p:spPr>
        <p:txBody>
          <a:bodyPr wrap="none" rtlCol="0" anchor="t">
            <a:noAutofit/>
          </a:bodyPr>
          <a:lstStyle/>
          <a:p>
            <a:pPr algn="ctr"/>
            <a:r>
              <a:rPr lang="en-US" altLang="zh-CN" sz="239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a:t>
            </a:r>
            <a:endParaRPr lang="en-US" altLang="zh-CN" sz="239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custDataLst>
              <p:tags r:id="rId1"/>
            </p:custDataLst>
          </p:nvPr>
        </p:nvSpPr>
        <p:spPr>
          <a:xfrm>
            <a:off x="338455" y="0"/>
            <a:ext cx="11570970" cy="6762750"/>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indent="0"/>
            <a:r>
              <a:rPr lang="en-US" sz="5400" b="1" dirty="0">
                <a:latin typeface="Times New Roman" panose="02020603050405020304" pitchFamily="18" charset="0"/>
                <a:ea typeface="宋体" panose="02010600030101010101" pitchFamily="2" charset="-122"/>
              </a:rPr>
              <a:t>6</a:t>
            </a:r>
            <a:r>
              <a:rPr lang="zh-CN" sz="5400" b="1" dirty="0">
                <a:ea typeface="宋体" panose="02010600030101010101" pitchFamily="2" charset="-122"/>
              </a:rPr>
              <a:t>．</a:t>
            </a:r>
            <a:r>
              <a:rPr sz="3200" b="1" dirty="0">
                <a:ea typeface="宋体" panose="02010600030101010101" pitchFamily="2" charset="-122"/>
              </a:rPr>
              <a:t>“银发知播”群体获得了今年唯一的集体奖项。“银发知播”由13位退休教师组成，他们的平均年龄77岁。这批退休教师，年岁虽老心态却依然年轻，他们利用闲暇时间主动学习剪辑技巧、拍摄短视频，借助短视频、直播这些新兴的传播方式将自己的所学所悟分享给那些渴求知识却由于时间、精力等条件所限而无法进入学校的网友们。这群春蚕般的银发教师，不计回报地坚持和努力，建造起了一间间没有墙壁的教室，一所所不设门槛的大学，推动着更多人去拥抱知识，探索未知，享受学习的快乐！这群银发知播创造的流量，已汇聚成一股摇撼心灵的真正能量。</a:t>
            </a:r>
            <a:endParaRPr sz="3200" b="1" dirty="0">
              <a:ea typeface="宋体" panose="02010600030101010101" pitchFamily="2" charset="-122"/>
            </a:endParaRPr>
          </a:p>
          <a:p>
            <a:pPr indent="0"/>
            <a:r>
              <a:rPr sz="3200" b="1" dirty="0">
                <a:ea typeface="宋体" panose="02010600030101010101" pitchFamily="2" charset="-122"/>
              </a:rPr>
              <a:t>(1) </a:t>
            </a:r>
            <a:r>
              <a:rPr sz="3200" b="1" dirty="0" err="1">
                <a:ea typeface="宋体" panose="02010600030101010101" pitchFamily="2" charset="-122"/>
              </a:rPr>
              <a:t>请结合材料并运用所学道法知识为“银发知播”撰写颁奖词</a:t>
            </a:r>
            <a:r>
              <a:rPr sz="3200" b="1" dirty="0">
                <a:ea typeface="宋体" panose="02010600030101010101" pitchFamily="2" charset="-122"/>
              </a:rPr>
              <a:t>。</a:t>
            </a:r>
            <a:endParaRPr sz="3200" b="1" dirty="0">
              <a:ea typeface="宋体" panose="02010600030101010101" pitchFamily="2" charset="-122"/>
            </a:endParaRPr>
          </a:p>
          <a:p>
            <a:pPr indent="0"/>
            <a:r>
              <a:rPr sz="3200" b="1" dirty="0">
                <a:ea typeface="宋体" panose="02010600030101010101" pitchFamily="2" charset="-122"/>
              </a:rPr>
              <a:t>(2) </a:t>
            </a:r>
            <a:r>
              <a:rPr sz="3200" b="1" dirty="0" err="1">
                <a:ea typeface="宋体" panose="02010600030101010101" pitchFamily="2" charset="-122"/>
              </a:rPr>
              <a:t>向“银发知播”学习，践行“银发知播”精神，作为新时代的青少年，我们应怎样正确使用网络</a:t>
            </a:r>
            <a:r>
              <a:rPr sz="3200" b="1" dirty="0">
                <a:ea typeface="宋体" panose="02010600030101010101" pitchFamily="2" charset="-122"/>
              </a:rPr>
              <a:t>？</a:t>
            </a:r>
            <a:endParaRPr sz="3200" b="1" dirty="0">
              <a:ea typeface="宋体" panose="02010600030101010101" pitchFamily="2" charset="-122"/>
            </a:endParaRPr>
          </a:p>
        </p:txBody>
      </p:sp>
      <p:pic>
        <p:nvPicPr>
          <p:cNvPr id="2" name="Picture 2"/>
          <p:cNvPicPr>
            <a:picLocks noChangeAspect="1"/>
          </p:cNvPicPr>
          <p:nvPr>
            <p:custDataLst>
              <p:tags r:id="rId2"/>
            </p:custDataLst>
          </p:nvPr>
        </p:nvPicPr>
        <p:blipFill>
          <a:blip r:embed="rId3"/>
          <a:stretch>
            <a:fillRect/>
          </a:stretch>
        </p:blipFill>
        <p:spPr>
          <a:xfrm flipH="1">
            <a:off x="11734800" y="12280900"/>
            <a:ext cx="0" cy="0"/>
          </a:xfrm>
          <a:prstGeom prst="rect">
            <a:avLst/>
          </a:prstGeom>
          <a:ln>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58638" y="668655"/>
            <a:ext cx="10517505" cy="5520055"/>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indent="0"/>
            <a:r>
              <a:rPr lang="zh-CN" sz="3600" b="1" dirty="0">
                <a:ea typeface="宋体" panose="02010600030101010101" pitchFamily="2" charset="-122"/>
              </a:rPr>
              <a:t>【答案】</a:t>
            </a:r>
            <a:r>
              <a:rPr lang="en-US" sz="3600" b="1" dirty="0">
                <a:latin typeface="Times New Roman" panose="02020603050405020304" pitchFamily="18" charset="0"/>
                <a:ea typeface="宋体" panose="02010600030101010101" pitchFamily="2" charset="-122"/>
              </a:rPr>
              <a:t>(1)</a:t>
            </a:r>
            <a:r>
              <a:rPr sz="3600" b="1" dirty="0" err="1">
                <a:ea typeface="宋体" panose="02010600030101010101" pitchFamily="2" charset="-122"/>
              </a:rPr>
              <a:t>示例：天文、物理、文学、美学，没有墙壁的教室，不设门槛的大学</a:t>
            </a:r>
            <a:r>
              <a:rPr sz="3600" b="1" dirty="0">
                <a:ea typeface="宋体" panose="02010600030101010101" pitchFamily="2" charset="-122"/>
              </a:rPr>
              <a:t>……这群爷爷奶奶在网课直播间里，欢脱幽默地传授硬核知识。他们是老师、院士，将毕生所学通过网络授以青年，用日复一日的耐心播下知识的种子。</a:t>
            </a:r>
            <a:endParaRPr sz="3600" b="1" dirty="0">
              <a:ea typeface="宋体" panose="02010600030101010101" pitchFamily="2" charset="-122"/>
            </a:endParaRPr>
          </a:p>
          <a:p>
            <a:pPr indent="0"/>
            <a:r>
              <a:rPr lang="en-US" sz="3600" b="1" dirty="0">
                <a:ea typeface="宋体" panose="02010600030101010101" pitchFamily="2" charset="-122"/>
              </a:rPr>
              <a:t>(2)</a:t>
            </a:r>
            <a:r>
              <a:rPr sz="3600" b="1" dirty="0">
                <a:ea typeface="宋体" panose="02010600030101010101" pitchFamily="2" charset="-122"/>
              </a:rPr>
              <a:t>提高媒介素养，积极利用互联网获取新知、促进沟通、完善自我；注意浏览、寻找与学习、工作有关的信息，学会“信息节食”；在上网时要学会辨析网络信息，提高自己的抗诱惑能力，自觉抵制不良信息；遵守网络规则，遵守道德和法律。</a:t>
            </a:r>
            <a:endParaRPr sz="3600" b="1" dirty="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组合 188"/>
          <p:cNvGrpSpPr/>
          <p:nvPr>
            <p:custDataLst>
              <p:tags r:id="rId1"/>
            </p:custDataLst>
          </p:nvPr>
        </p:nvGrpSpPr>
        <p:grpSpPr>
          <a:xfrm>
            <a:off x="6508856" y="2192632"/>
            <a:ext cx="4339650" cy="2720345"/>
            <a:chOff x="6470756" y="1987845"/>
            <a:chExt cx="4339650" cy="2720345"/>
          </a:xfrm>
        </p:grpSpPr>
        <p:sp>
          <p:nvSpPr>
            <p:cNvPr id="2" name="图形 13"/>
            <p:cNvSpPr/>
            <p:nvPr>
              <p:custDataLst>
                <p:tags r:id="rId2"/>
              </p:custDataLst>
            </p:nvPr>
          </p:nvSpPr>
          <p:spPr>
            <a:xfrm>
              <a:off x="8097989" y="1987845"/>
              <a:ext cx="1085187" cy="1065808"/>
            </a:xfrm>
            <a:custGeom>
              <a:avLst/>
              <a:gdLst>
                <a:gd name="connsiteX0" fmla="*/ 1032140 w 1066800"/>
                <a:gd name="connsiteY0" fmla="*/ 349169 h 1047750"/>
                <a:gd name="connsiteX1" fmla="*/ 852118 w 1066800"/>
                <a:gd name="connsiteY1" fmla="*/ 964484 h 1047750"/>
                <a:gd name="connsiteX2" fmla="*/ 217753 w 1066800"/>
                <a:gd name="connsiteY2" fmla="*/ 923526 h 1047750"/>
                <a:gd name="connsiteX3" fmla="*/ 30110 w 1066800"/>
                <a:gd name="connsiteY3" fmla="*/ 350121 h 1047750"/>
                <a:gd name="connsiteX4" fmla="*/ 513980 w 1066800"/>
                <a:gd name="connsiteY4" fmla="*/ 7221 h 1047750"/>
                <a:gd name="connsiteX5" fmla="*/ 1032140 w 1066800"/>
                <a:gd name="connsiteY5" fmla="*/ 349169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1047750">
                  <a:moveTo>
                    <a:pt x="1032140" y="349169"/>
                  </a:moveTo>
                  <a:cubicBezTo>
                    <a:pt x="1107388" y="558719"/>
                    <a:pt x="1030235" y="839706"/>
                    <a:pt x="852118" y="964484"/>
                  </a:cubicBezTo>
                  <a:cubicBezTo>
                    <a:pt x="674000" y="1090214"/>
                    <a:pt x="394918" y="1059734"/>
                    <a:pt x="217753" y="923526"/>
                  </a:cubicBezTo>
                  <a:cubicBezTo>
                    <a:pt x="40588" y="787319"/>
                    <a:pt x="-34660" y="544431"/>
                    <a:pt x="30110" y="350121"/>
                  </a:cubicBezTo>
                  <a:cubicBezTo>
                    <a:pt x="93928" y="155811"/>
                    <a:pt x="297763" y="11031"/>
                    <a:pt x="513980" y="7221"/>
                  </a:cubicBezTo>
                  <a:cubicBezTo>
                    <a:pt x="729245" y="3411"/>
                    <a:pt x="956893" y="140571"/>
                    <a:pt x="1032140" y="349169"/>
                  </a:cubicBezTo>
                  <a:close/>
                </a:path>
              </a:pathLst>
            </a:custGeom>
            <a:solidFill>
              <a:srgbClr val="F04766"/>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01</a:t>
              </a:r>
              <a:endParaRPr kumimoji="0" lang="zh-CN" altLang="en-US" sz="3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 name="文本框 2"/>
            <p:cNvSpPr txBox="1"/>
            <p:nvPr>
              <p:custDataLst>
                <p:tags r:id="rId3"/>
              </p:custDataLst>
            </p:nvPr>
          </p:nvSpPr>
          <p:spPr>
            <a:xfrm>
              <a:off x="6496405" y="3148833"/>
              <a:ext cx="428835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rPr>
                <a:t>理性参与网络生活</a:t>
              </a:r>
              <a:endPar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 name="文本框 3"/>
            <p:cNvSpPr txBox="1"/>
            <p:nvPr>
              <p:custDataLst>
                <p:tags r:id="rId4"/>
              </p:custDataLst>
            </p:nvPr>
          </p:nvSpPr>
          <p:spPr>
            <a:xfrm>
              <a:off x="6470756" y="3951899"/>
              <a:ext cx="433965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85000"/>
                      <a:lumOff val="15000"/>
                      <a:alpha val="80000"/>
                    </a:prstClr>
                  </a:solidFill>
                  <a:effectLst/>
                  <a:uLnTx/>
                  <a:uFillTx/>
                  <a:latin typeface="微软雅黑" panose="020B0503020204020204" charset="-122"/>
                  <a:ea typeface="微软雅黑" panose="020B0503020204020204" charset="-122"/>
                  <a:cs typeface="+mn-ea"/>
                  <a:sym typeface="微软雅黑" panose="020B0503020204020204" charset="-122"/>
                </a:rPr>
                <a:t>互联网是我们重要的学习工具和交往平台</a:t>
              </a:r>
              <a:endParaRPr kumimoji="0" lang="zh-CN" altLang="en-US" b="0" i="0" u="none" strike="noStrike" kern="1200" cap="none" spc="0" normalizeH="0" baseline="0" noProof="0">
                <a:ln>
                  <a:noFill/>
                </a:ln>
                <a:solidFill>
                  <a:prstClr val="black">
                    <a:lumMod val="85000"/>
                    <a:lumOff val="15000"/>
                    <a:alpha val="80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86" name="矩形: 圆角 185"/>
            <p:cNvSpPr/>
            <p:nvPr>
              <p:custDataLst>
                <p:tags r:id="rId5"/>
              </p:custDataLst>
            </p:nvPr>
          </p:nvSpPr>
          <p:spPr>
            <a:xfrm>
              <a:off x="8280975" y="4573197"/>
              <a:ext cx="719212" cy="134993"/>
            </a:xfrm>
            <a:prstGeom prst="roundRect">
              <a:avLst>
                <a:gd name="adj" fmla="val 50000"/>
              </a:avLst>
            </a:prstGeom>
            <a:solidFill>
              <a:srgbClr val="FDA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anim calcmode="lin" valueType="num">
                                      <p:cBhvr>
                                        <p:cTn id="8" dur="1000" fill="hold"/>
                                        <p:tgtEl>
                                          <p:spTgt spid="189"/>
                                        </p:tgtEl>
                                        <p:attrNameLst>
                                          <p:attrName>ppt_x</p:attrName>
                                        </p:attrNameLst>
                                      </p:cBhvr>
                                      <p:tavLst>
                                        <p:tav tm="0">
                                          <p:val>
                                            <p:strVal val="#ppt_x"/>
                                          </p:val>
                                        </p:tav>
                                        <p:tav tm="100000">
                                          <p:val>
                                            <p:strVal val="#ppt_x"/>
                                          </p:val>
                                        </p:tav>
                                      </p:tavLst>
                                    </p:anim>
                                    <p:anim calcmode="lin" valueType="num">
                                      <p:cBhvr>
                                        <p:cTn id="9"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8755779" y="2513800"/>
            <a:ext cx="713227" cy="73876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 name="椭圆 2"/>
          <p:cNvSpPr/>
          <p:nvPr>
            <p:custDataLst>
              <p:tags r:id="rId2"/>
            </p:custDataLst>
          </p:nvPr>
        </p:nvSpPr>
        <p:spPr>
          <a:xfrm>
            <a:off x="7745720" y="3716354"/>
            <a:ext cx="713227" cy="73876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 name="椭圆 3"/>
          <p:cNvSpPr/>
          <p:nvPr>
            <p:custDataLst>
              <p:tags r:id="rId3"/>
            </p:custDataLst>
          </p:nvPr>
        </p:nvSpPr>
        <p:spPr>
          <a:xfrm>
            <a:off x="5792256" y="2863834"/>
            <a:ext cx="1208970" cy="12089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选择</a:t>
            </a:r>
            <a:endPar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 name="椭圆 4"/>
          <p:cNvSpPr/>
          <p:nvPr>
            <p:custDataLst>
              <p:tags r:id="rId4"/>
            </p:custDataLst>
          </p:nvPr>
        </p:nvSpPr>
        <p:spPr>
          <a:xfrm>
            <a:off x="7141235" y="2863833"/>
            <a:ext cx="1208970" cy="1208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理解</a:t>
            </a:r>
            <a:endPar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 name="椭圆 5"/>
          <p:cNvSpPr/>
          <p:nvPr>
            <p:custDataLst>
              <p:tags r:id="rId5"/>
            </p:custDataLst>
          </p:nvPr>
        </p:nvSpPr>
        <p:spPr>
          <a:xfrm>
            <a:off x="8490215" y="2863833"/>
            <a:ext cx="1208970" cy="12089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质疑</a:t>
            </a:r>
            <a:endPar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10" name="组合 9"/>
          <p:cNvGrpSpPr/>
          <p:nvPr>
            <p:custDataLst>
              <p:tags r:id="rId6"/>
            </p:custDataLst>
          </p:nvPr>
        </p:nvGrpSpPr>
        <p:grpSpPr>
          <a:xfrm>
            <a:off x="1246115" y="2540231"/>
            <a:ext cx="3489877" cy="1801518"/>
            <a:chOff x="1367860" y="1786470"/>
            <a:chExt cx="3489877" cy="1801518"/>
          </a:xfrm>
        </p:grpSpPr>
        <p:sp>
          <p:nvSpPr>
            <p:cNvPr id="11" name="文本框 10"/>
            <p:cNvSpPr txBox="1"/>
            <p:nvPr>
              <p:custDataLst>
                <p:tags r:id="rId7"/>
              </p:custDataLst>
            </p:nvPr>
          </p:nvSpPr>
          <p:spPr>
            <a:xfrm>
              <a:off x="1367861" y="2880102"/>
              <a:ext cx="3489876" cy="707886"/>
            </a:xfrm>
            <a:prstGeom prst="rect">
              <a:avLst/>
            </a:prstGeom>
            <a:noFill/>
          </p:spPr>
          <p:txBody>
            <a:bodyPr wrap="square" rtlCol="0">
              <a:spAutoFit/>
            </a:bodyPr>
            <a:lstStyle/>
            <a:p>
              <a:pPr marL="0" marR="0" lvl="0" indent="0" algn="l" defTabSz="914400" rtl="0" eaLnBrk="1" fontAlgn="auto" latinLnBrk="0" hangingPunct="1">
                <a:lnSpc>
                  <a:spcPts val="24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媒介素养指人们正确地、建设性地使用媒介资源的</a:t>
              </a:r>
              <a:r>
                <a:rPr kumimoji="0" lang="zh-CN" altLang="en-US" sz="2000" b="1" i="0" u="none" strike="noStrike" kern="1200" cap="none" spc="0" normalizeH="0" baseline="0" noProof="0" dirty="0">
                  <a:ln>
                    <a:noFill/>
                  </a:ln>
                  <a:solidFill>
                    <a:srgbClr val="FDAB3B"/>
                  </a:solidFill>
                  <a:effectLst/>
                  <a:uLnTx/>
                  <a:uFillTx/>
                  <a:latin typeface="微软雅黑" panose="020B0503020204020204" charset="-122"/>
                  <a:ea typeface="微软雅黑" panose="020B0503020204020204" charset="-122"/>
                  <a:cs typeface="+mn-ea"/>
                  <a:sym typeface="微软雅黑" panose="020B0503020204020204" charset="-122"/>
                </a:rPr>
                <a:t>能力</a:t>
              </a:r>
              <a:endParaRPr kumimoji="0" lang="en-US" altLang="zh-CN" sz="2000" b="1" i="0" u="none" strike="noStrike" kern="1200" cap="none" spc="0" normalizeH="0" baseline="0" noProof="0" dirty="0">
                <a:ln>
                  <a:noFill/>
                </a:ln>
                <a:solidFill>
                  <a:srgbClr val="FDAB3B"/>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12" name="组合 11"/>
            <p:cNvGrpSpPr/>
            <p:nvPr>
              <p:custDataLst>
                <p:tags r:id="rId8"/>
              </p:custDataLst>
            </p:nvPr>
          </p:nvGrpSpPr>
          <p:grpSpPr>
            <a:xfrm>
              <a:off x="1367860" y="1786470"/>
              <a:ext cx="3377848" cy="909692"/>
              <a:chOff x="1673305" y="1584543"/>
              <a:chExt cx="3377848" cy="909692"/>
            </a:xfrm>
          </p:grpSpPr>
          <p:sp>
            <p:nvSpPr>
              <p:cNvPr id="13" name="文本框 12"/>
              <p:cNvSpPr txBox="1"/>
              <p:nvPr>
                <p:custDataLst>
                  <p:tags r:id="rId9"/>
                </p:custDataLst>
              </p:nvPr>
            </p:nvSpPr>
            <p:spPr>
              <a:xfrm>
                <a:off x="1673305" y="1584543"/>
                <a:ext cx="337784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提高媒介素养</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5" name="矩形: 圆角 14"/>
              <p:cNvSpPr/>
              <p:nvPr>
                <p:custDataLst>
                  <p:tags r:id="rId10"/>
                </p:custDataLst>
              </p:nvPr>
            </p:nvSpPr>
            <p:spPr>
              <a:xfrm flipV="1">
                <a:off x="1774905" y="2384399"/>
                <a:ext cx="678652" cy="1098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cxnSp>
        <p:nvCxnSpPr>
          <p:cNvPr id="16" name="直接连接符 15"/>
          <p:cNvCxnSpPr/>
          <p:nvPr>
            <p:custDataLst>
              <p:tags r:id="rId11"/>
            </p:custDataLst>
          </p:nvPr>
        </p:nvCxnSpPr>
        <p:spPr>
          <a:xfrm flipH="1">
            <a:off x="5216139" y="2619674"/>
            <a:ext cx="0" cy="169809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2"/>
            </p:custDataLst>
          </p:nvPr>
        </p:nvSpPr>
        <p:spPr>
          <a:xfrm>
            <a:off x="9839195" y="2863833"/>
            <a:ext cx="1208970" cy="1208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评估</a:t>
            </a:r>
            <a:endParaRPr kumimoji="0" lang="zh-CN" altLang="en-US" sz="32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custDataLst>
              <p:tags r:id="rId1"/>
            </p:custDataLst>
          </p:nvPr>
        </p:nvGrpSpPr>
        <p:grpSpPr>
          <a:xfrm>
            <a:off x="6798442" y="1483754"/>
            <a:ext cx="4831583" cy="1102721"/>
            <a:chOff x="6798442" y="1571298"/>
            <a:chExt cx="4831583" cy="1102721"/>
          </a:xfrm>
        </p:grpSpPr>
        <p:sp>
          <p:nvSpPr>
            <p:cNvPr id="14" name="文本框 13"/>
            <p:cNvSpPr txBox="1"/>
            <p:nvPr>
              <p:custDataLst>
                <p:tags r:id="rId2"/>
              </p:custDataLst>
            </p:nvPr>
          </p:nvSpPr>
          <p:spPr>
            <a:xfrm>
              <a:off x="8330053" y="1571298"/>
              <a:ext cx="30059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不应在无关信息面前停留</a:t>
              </a:r>
              <a:endParaRPr kumimoji="0" lang="zh-CN" altLang="en-US" sz="20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5" name="文本框 14"/>
            <p:cNvSpPr txBox="1"/>
            <p:nvPr>
              <p:custDataLst>
                <p:tags r:id="rId3"/>
              </p:custDataLst>
            </p:nvPr>
          </p:nvSpPr>
          <p:spPr>
            <a:xfrm>
              <a:off x="8330053" y="1990114"/>
              <a:ext cx="3299972" cy="683905"/>
            </a:xfrm>
            <a:prstGeom prst="rect">
              <a:avLst/>
            </a:prstGeom>
            <a:noFill/>
          </p:spPr>
          <p:txBody>
            <a:bodyPr wrap="square" rtlCol="0">
              <a:spAutoFit/>
            </a:bodyPr>
            <a:lstStyle/>
            <a:p>
              <a:pPr marL="0" marR="0" lvl="0" indent="0" algn="l"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与自己要找的信息无关的东西，如令人眼花缭乱的广告、视频、图片</a:t>
              </a:r>
              <a:endParaRPr kumimoji="0" lang="en-US" altLang="zh-CN"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16" name="组合 15"/>
            <p:cNvGrpSpPr/>
            <p:nvPr>
              <p:custDataLst>
                <p:tags r:id="rId4"/>
              </p:custDataLst>
            </p:nvPr>
          </p:nvGrpSpPr>
          <p:grpSpPr>
            <a:xfrm>
              <a:off x="6798442" y="1734714"/>
              <a:ext cx="1429623" cy="411582"/>
              <a:chOff x="7460111" y="1990584"/>
              <a:chExt cx="1429623" cy="411582"/>
            </a:xfrm>
            <a:solidFill>
              <a:schemeClr val="accent2"/>
            </a:solidFill>
          </p:grpSpPr>
          <p:grpSp>
            <p:nvGrpSpPr>
              <p:cNvPr id="17" name="组合 16"/>
              <p:cNvGrpSpPr/>
              <p:nvPr>
                <p:custDataLst>
                  <p:tags r:id="rId5"/>
                </p:custDataLst>
              </p:nvPr>
            </p:nvGrpSpPr>
            <p:grpSpPr>
              <a:xfrm>
                <a:off x="7460111" y="2044207"/>
                <a:ext cx="1310225" cy="357959"/>
                <a:chOff x="7460111" y="2044207"/>
                <a:chExt cx="1310225" cy="357959"/>
              </a:xfrm>
              <a:grpFill/>
            </p:grpSpPr>
            <p:cxnSp>
              <p:nvCxnSpPr>
                <p:cNvPr id="19" name="直接连接符 18"/>
                <p:cNvCxnSpPr/>
                <p:nvPr>
                  <p:custDataLst>
                    <p:tags r:id="rId6"/>
                  </p:custDataLst>
                </p:nvPr>
              </p:nvCxnSpPr>
              <p:spPr>
                <a:xfrm>
                  <a:off x="7820478" y="2044207"/>
                  <a:ext cx="949858" cy="0"/>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7"/>
                  </p:custDataLst>
                </p:nvPr>
              </p:nvCxnSpPr>
              <p:spPr>
                <a:xfrm flipV="1">
                  <a:off x="7460111" y="2044207"/>
                  <a:ext cx="357959" cy="357959"/>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18" name="椭圆 17"/>
              <p:cNvSpPr/>
              <p:nvPr>
                <p:custDataLst>
                  <p:tags r:id="rId8"/>
                </p:custDataLst>
              </p:nvPr>
            </p:nvSpPr>
            <p:spPr>
              <a:xfrm>
                <a:off x="8775152" y="1990584"/>
                <a:ext cx="114582" cy="11458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grpSp>
        <p:nvGrpSpPr>
          <p:cNvPr id="46" name="组合 45"/>
          <p:cNvGrpSpPr/>
          <p:nvPr>
            <p:custDataLst>
              <p:tags r:id="rId9"/>
            </p:custDataLst>
          </p:nvPr>
        </p:nvGrpSpPr>
        <p:grpSpPr>
          <a:xfrm>
            <a:off x="7772844" y="3001682"/>
            <a:ext cx="4227865" cy="1102721"/>
            <a:chOff x="7772844" y="3089226"/>
            <a:chExt cx="4227865" cy="1102721"/>
          </a:xfrm>
        </p:grpSpPr>
        <p:sp>
          <p:nvSpPr>
            <p:cNvPr id="22" name="文本框 21"/>
            <p:cNvSpPr txBox="1"/>
            <p:nvPr>
              <p:custDataLst>
                <p:tags r:id="rId10"/>
              </p:custDataLst>
            </p:nvPr>
          </p:nvSpPr>
          <p:spPr>
            <a:xfrm>
              <a:off x="8738277" y="3089226"/>
              <a:ext cx="32624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不应在无聊信息上浪费精力</a:t>
              </a:r>
              <a:endParaRPr kumimoji="0" lang="zh-CN" altLang="en-US" sz="20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3" name="文本框 22"/>
            <p:cNvSpPr txBox="1"/>
            <p:nvPr>
              <p:custDataLst>
                <p:tags r:id="rId11"/>
              </p:custDataLst>
            </p:nvPr>
          </p:nvSpPr>
          <p:spPr>
            <a:xfrm>
              <a:off x="8738277" y="3508042"/>
              <a:ext cx="3055317" cy="683905"/>
            </a:xfrm>
            <a:prstGeom prst="rect">
              <a:avLst/>
            </a:prstGeom>
            <a:noFill/>
          </p:spPr>
          <p:txBody>
            <a:bodyPr wrap="square" rtlCol="0">
              <a:spAutoFit/>
            </a:bodyPr>
            <a:lstStyle/>
            <a:p>
              <a:pPr marL="0" marR="0" lvl="0" indent="0" algn="l"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明星八卦、爽文小说、只为博眼球却毫无营养的短视频</a:t>
              </a:r>
              <a:r>
                <a:rPr kumimoji="0" lang="en-US" altLang="zh-CN"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a:t>
              </a:r>
              <a:endParaRPr kumimoji="0" lang="en-US" altLang="zh-CN"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24" name="组合 23"/>
            <p:cNvGrpSpPr/>
            <p:nvPr>
              <p:custDataLst>
                <p:tags r:id="rId12"/>
              </p:custDataLst>
            </p:nvPr>
          </p:nvGrpSpPr>
          <p:grpSpPr>
            <a:xfrm>
              <a:off x="7772844" y="3252642"/>
              <a:ext cx="868761" cy="334513"/>
              <a:chOff x="7537339" y="1990584"/>
              <a:chExt cx="868761" cy="334513"/>
            </a:xfrm>
            <a:solidFill>
              <a:schemeClr val="accent2"/>
            </a:solidFill>
          </p:grpSpPr>
          <p:grpSp>
            <p:nvGrpSpPr>
              <p:cNvPr id="25" name="组合 24"/>
              <p:cNvGrpSpPr/>
              <p:nvPr>
                <p:custDataLst>
                  <p:tags r:id="rId13"/>
                </p:custDataLst>
              </p:nvPr>
            </p:nvGrpSpPr>
            <p:grpSpPr>
              <a:xfrm>
                <a:off x="7537339" y="2044207"/>
                <a:ext cx="761557" cy="280890"/>
                <a:chOff x="7537339" y="2044207"/>
                <a:chExt cx="761557" cy="280890"/>
              </a:xfrm>
              <a:grpFill/>
            </p:grpSpPr>
            <p:cxnSp>
              <p:nvCxnSpPr>
                <p:cNvPr id="27" name="直接连接符 26"/>
                <p:cNvCxnSpPr/>
                <p:nvPr>
                  <p:custDataLst>
                    <p:tags r:id="rId14"/>
                  </p:custDataLst>
                </p:nvPr>
              </p:nvCxnSpPr>
              <p:spPr>
                <a:xfrm>
                  <a:off x="7820478" y="2044207"/>
                  <a:ext cx="478418" cy="0"/>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5"/>
                  </p:custDataLst>
                </p:nvPr>
              </p:nvCxnSpPr>
              <p:spPr>
                <a:xfrm flipV="1">
                  <a:off x="7537339" y="2044207"/>
                  <a:ext cx="280890" cy="280890"/>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26" name="椭圆 25"/>
              <p:cNvSpPr/>
              <p:nvPr>
                <p:custDataLst>
                  <p:tags r:id="rId16"/>
                </p:custDataLst>
              </p:nvPr>
            </p:nvSpPr>
            <p:spPr>
              <a:xfrm>
                <a:off x="8291518" y="1990584"/>
                <a:ext cx="114582" cy="11458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grpSp>
        <p:nvGrpSpPr>
          <p:cNvPr id="47" name="组合 46"/>
          <p:cNvGrpSpPr/>
          <p:nvPr>
            <p:custDataLst>
              <p:tags r:id="rId17"/>
            </p:custDataLst>
          </p:nvPr>
        </p:nvGrpSpPr>
        <p:grpSpPr>
          <a:xfrm>
            <a:off x="7284243" y="4598702"/>
            <a:ext cx="4588670" cy="1672108"/>
            <a:chOff x="7284243" y="4686246"/>
            <a:chExt cx="4588670" cy="1672108"/>
          </a:xfrm>
        </p:grpSpPr>
        <p:grpSp>
          <p:nvGrpSpPr>
            <p:cNvPr id="8" name="组合 7"/>
            <p:cNvGrpSpPr/>
            <p:nvPr>
              <p:custDataLst>
                <p:tags r:id="rId18"/>
              </p:custDataLst>
            </p:nvPr>
          </p:nvGrpSpPr>
          <p:grpSpPr>
            <a:xfrm flipV="1">
              <a:off x="7284243" y="4744131"/>
              <a:ext cx="881715" cy="243900"/>
              <a:chOff x="7936402" y="1990584"/>
              <a:chExt cx="881715" cy="243900"/>
            </a:xfrm>
            <a:solidFill>
              <a:schemeClr val="accent2"/>
            </a:solidFill>
          </p:grpSpPr>
          <p:grpSp>
            <p:nvGrpSpPr>
              <p:cNvPr id="9" name="组合 8"/>
              <p:cNvGrpSpPr/>
              <p:nvPr>
                <p:custDataLst>
                  <p:tags r:id="rId19"/>
                </p:custDataLst>
              </p:nvPr>
            </p:nvGrpSpPr>
            <p:grpSpPr>
              <a:xfrm>
                <a:off x="7936402" y="2038350"/>
                <a:ext cx="824424" cy="196134"/>
                <a:chOff x="7936402" y="2038350"/>
                <a:chExt cx="824424" cy="196134"/>
              </a:xfrm>
              <a:grpFill/>
            </p:grpSpPr>
            <p:cxnSp>
              <p:nvCxnSpPr>
                <p:cNvPr id="11" name="直接连接符 10"/>
                <p:cNvCxnSpPr/>
                <p:nvPr>
                  <p:custDataLst>
                    <p:tags r:id="rId20"/>
                  </p:custDataLst>
                </p:nvPr>
              </p:nvCxnSpPr>
              <p:spPr>
                <a:xfrm flipV="1">
                  <a:off x="8132536" y="2044207"/>
                  <a:ext cx="628290" cy="0"/>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21"/>
                  </p:custDataLst>
                </p:nvPr>
              </p:nvCxnSpPr>
              <p:spPr>
                <a:xfrm flipV="1">
                  <a:off x="7936402" y="2038350"/>
                  <a:ext cx="196134" cy="196134"/>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10" name="椭圆 9"/>
              <p:cNvSpPr/>
              <p:nvPr>
                <p:custDataLst>
                  <p:tags r:id="rId22"/>
                </p:custDataLst>
              </p:nvPr>
            </p:nvSpPr>
            <p:spPr>
              <a:xfrm>
                <a:off x="8703535" y="1990584"/>
                <a:ext cx="114582" cy="11458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
          <p:nvSpPr>
            <p:cNvPr id="29" name="文本框 28"/>
            <p:cNvSpPr txBox="1"/>
            <p:nvPr>
              <p:custDataLst>
                <p:tags r:id="rId23"/>
              </p:custDataLst>
            </p:nvPr>
          </p:nvSpPr>
          <p:spPr>
            <a:xfrm>
              <a:off x="8330053" y="4686246"/>
              <a:ext cx="19800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不可沉溺于网络</a:t>
              </a:r>
              <a:endParaRPr kumimoji="0" lang="zh-CN" altLang="en-US" sz="20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0" name="文本框 29"/>
            <p:cNvSpPr txBox="1"/>
            <p:nvPr>
              <p:custDataLst>
                <p:tags r:id="rId24"/>
              </p:custDataLst>
            </p:nvPr>
          </p:nvSpPr>
          <p:spPr>
            <a:xfrm>
              <a:off x="8330053" y="5105062"/>
              <a:ext cx="3542860" cy="1253292"/>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头脑中一直浮现与网络有关的事，</a:t>
              </a:r>
              <a:r>
                <a:rPr kumimoji="0" lang="zh-CN" altLang="en-US" sz="1600" b="0"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在生活中心不在焉</a:t>
              </a: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，只有上网时才充满兴趣，一旦减少或停止上网，就表现出</a:t>
              </a:r>
              <a:r>
                <a:rPr kumimoji="0" lang="zh-CN" altLang="en-US" sz="1600" b="0"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消极的情绪体验</a:t>
              </a: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和</a:t>
              </a:r>
              <a:r>
                <a:rPr kumimoji="0" lang="zh-CN" altLang="en-US" sz="1600" b="0"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不良的生理反应</a:t>
              </a:r>
              <a:endParaRPr kumimoji="0" lang="en-US" altLang="zh-CN" sz="1600" b="0"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31" name="组合 30"/>
          <p:cNvGrpSpPr/>
          <p:nvPr>
            <p:custDataLst>
              <p:tags r:id="rId25"/>
            </p:custDataLst>
          </p:nvPr>
        </p:nvGrpSpPr>
        <p:grpSpPr>
          <a:xfrm flipH="1">
            <a:off x="2242830" y="4013265"/>
            <a:ext cx="2519692" cy="498350"/>
            <a:chOff x="7499928" y="1990584"/>
            <a:chExt cx="2519692" cy="498350"/>
          </a:xfrm>
          <a:solidFill>
            <a:schemeClr val="accent2"/>
          </a:solidFill>
        </p:grpSpPr>
        <p:grpSp>
          <p:nvGrpSpPr>
            <p:cNvPr id="32" name="组合 31"/>
            <p:cNvGrpSpPr/>
            <p:nvPr>
              <p:custDataLst>
                <p:tags r:id="rId26"/>
              </p:custDataLst>
            </p:nvPr>
          </p:nvGrpSpPr>
          <p:grpSpPr>
            <a:xfrm>
              <a:off x="7499928" y="2047875"/>
              <a:ext cx="2405110" cy="441059"/>
              <a:chOff x="7499928" y="2047875"/>
              <a:chExt cx="2405110" cy="441059"/>
            </a:xfrm>
            <a:grpFill/>
          </p:grpSpPr>
          <p:cxnSp>
            <p:nvCxnSpPr>
              <p:cNvPr id="34" name="直接连接符 33"/>
              <p:cNvCxnSpPr>
                <a:endCxn id="33" idx="2"/>
              </p:cNvCxnSpPr>
              <p:nvPr>
                <p:custDataLst>
                  <p:tags r:id="rId27"/>
                </p:custDataLst>
              </p:nvPr>
            </p:nvCxnSpPr>
            <p:spPr>
              <a:xfrm>
                <a:off x="7939892" y="2047875"/>
                <a:ext cx="1965146" cy="0"/>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8"/>
                </p:custDataLst>
              </p:nvPr>
            </p:nvCxnSpPr>
            <p:spPr>
              <a:xfrm flipV="1">
                <a:off x="7499928" y="2048970"/>
                <a:ext cx="439964" cy="439964"/>
              </a:xfrm>
              <a:prstGeom prst="line">
                <a:avLst/>
              </a:prstGeom>
              <a:grpFill/>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33" name="椭圆 32"/>
            <p:cNvSpPr/>
            <p:nvPr>
              <p:custDataLst>
                <p:tags r:id="rId29"/>
              </p:custDataLst>
            </p:nvPr>
          </p:nvSpPr>
          <p:spPr>
            <a:xfrm>
              <a:off x="9905038" y="1990584"/>
              <a:ext cx="114582" cy="11458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
        <p:nvSpPr>
          <p:cNvPr id="36" name="文本框 35"/>
          <p:cNvSpPr txBox="1"/>
          <p:nvPr>
            <p:custDataLst>
              <p:tags r:id="rId30"/>
            </p:custDataLst>
          </p:nvPr>
        </p:nvSpPr>
        <p:spPr>
          <a:xfrm>
            <a:off x="846051" y="3858015"/>
            <a:ext cx="14020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rPr>
              <a:t>善于选择</a:t>
            </a:r>
            <a:endParaRPr kumimoji="0" lang="zh-CN" altLang="en-US" sz="2400" b="1" i="0" u="none" strike="noStrike" kern="1200" cap="none" spc="0" normalizeH="0" baseline="0" noProof="0">
              <a:ln>
                <a:noFill/>
              </a:ln>
              <a:solidFill>
                <a:srgbClr val="F04766"/>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7" name="文本框 36"/>
          <p:cNvSpPr txBox="1"/>
          <p:nvPr>
            <p:custDataLst>
              <p:tags r:id="rId31"/>
            </p:custDataLst>
          </p:nvPr>
        </p:nvSpPr>
        <p:spPr>
          <a:xfrm>
            <a:off x="846051" y="4291345"/>
            <a:ext cx="3055317" cy="706755"/>
          </a:xfrm>
          <a:prstGeom prst="rect">
            <a:avLst/>
          </a:prstGeom>
          <a:noFill/>
        </p:spPr>
        <p:txBody>
          <a:bodyPr wrap="square" rtlCol="0">
            <a:spAutoFit/>
          </a:bodyPr>
          <a:lstStyle/>
          <a:p>
            <a:pPr marL="0" marR="0" lvl="0" indent="0" algn="l" defTabSz="914400" rtl="0" eaLnBrk="1" fontAlgn="auto" latinLnBrk="0" hangingPunct="1">
              <a:lnSpc>
                <a:spcPts val="2400"/>
              </a:lnSpc>
              <a:spcBef>
                <a:spcPct val="0"/>
              </a:spcBef>
              <a:spcAft>
                <a:spcPct val="0"/>
              </a:spcAft>
              <a:buClrTx/>
              <a:buSzTx/>
              <a:buFontTx/>
              <a:buNone/>
              <a:defRPr/>
            </a:pPr>
            <a:r>
              <a:rPr kumimoji="0" lang="zh-CN" altLang="en-US"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注意浏览、寻找与学习和工作有关的信息</a:t>
            </a:r>
            <a:endParaRPr kumimoji="0" lang="en-US" altLang="zh-CN"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0" name="文本框 39"/>
          <p:cNvSpPr txBox="1"/>
          <p:nvPr>
            <p:custDataLst>
              <p:tags r:id="rId32"/>
            </p:custDataLst>
          </p:nvPr>
        </p:nvSpPr>
        <p:spPr>
          <a:xfrm>
            <a:off x="849427" y="2386404"/>
            <a:ext cx="3098052" cy="706755"/>
          </a:xfrm>
          <a:prstGeom prst="rect">
            <a:avLst/>
          </a:prstGeom>
          <a:noFill/>
        </p:spPr>
        <p:txBody>
          <a:bodyPr wrap="square" rtlCol="0">
            <a:spAutoFit/>
          </a:bodyPr>
          <a:lstStyle/>
          <a:p>
            <a:pPr marL="0" marR="0" lvl="0" indent="0" defTabSz="914400" rtl="0" eaLnBrk="1" fontAlgn="auto" latinLnBrk="0" hangingPunct="1">
              <a:lnSpc>
                <a:spcPts val="2400"/>
              </a:lnSpc>
              <a:spcBef>
                <a:spcPct val="0"/>
              </a:spcBef>
              <a:spcAft>
                <a:spcPct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互联网上有无限的信息，而我们的时间和精力是有限的</a:t>
            </a:r>
            <a:endParaRPr kumimoji="0" lang="en-US" altLang="zh-CN"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13" name="组合 12"/>
          <p:cNvGrpSpPr/>
          <p:nvPr>
            <p:custDataLst>
              <p:tags r:id="rId33"/>
            </p:custDataLst>
          </p:nvPr>
        </p:nvGrpSpPr>
        <p:grpSpPr>
          <a:xfrm>
            <a:off x="846051" y="1347894"/>
            <a:ext cx="2294218" cy="928116"/>
            <a:chOff x="1119499" y="1597390"/>
            <a:chExt cx="2294218" cy="928116"/>
          </a:xfrm>
        </p:grpSpPr>
        <p:sp>
          <p:nvSpPr>
            <p:cNvPr id="41" name="文本框 40"/>
            <p:cNvSpPr txBox="1"/>
            <p:nvPr>
              <p:custDataLst>
                <p:tags r:id="rId34"/>
              </p:custDataLst>
            </p:nvPr>
          </p:nvSpPr>
          <p:spPr>
            <a:xfrm>
              <a:off x="1119499" y="1597390"/>
              <a:ext cx="22942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信息节食</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3" name="矩形: 圆角 42"/>
            <p:cNvSpPr/>
            <p:nvPr>
              <p:custDataLst>
                <p:tags r:id="rId35"/>
              </p:custDataLst>
            </p:nvPr>
          </p:nvSpPr>
          <p:spPr>
            <a:xfrm flipV="1">
              <a:off x="1221099" y="2415670"/>
              <a:ext cx="678652" cy="1098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pic>
        <p:nvPicPr>
          <p:cNvPr id="48" name="图片 47"/>
          <p:cNvPicPr>
            <a:picLocks noChangeAspect="1"/>
          </p:cNvPicPr>
          <p:nvPr>
            <p:custDataLst>
              <p:tags r:id="rId36"/>
            </p:custDataLst>
          </p:nvPr>
        </p:nvPicPr>
        <p:blipFill>
          <a:blip r:embed="rId37" cstate="email"/>
          <a:srcRect/>
          <a:stretch>
            <a:fillRect/>
          </a:stretch>
        </p:blipFill>
        <p:spPr>
          <a:xfrm>
            <a:off x="4592663" y="2020648"/>
            <a:ext cx="3029140" cy="3029140"/>
          </a:xfrm>
          <a:prstGeom prst="ellipse">
            <a:avLst/>
          </a:prstGeom>
          <a:ln w="38100">
            <a:solidFill>
              <a:srgbClr val="F2896D"/>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081399" y="1409974"/>
            <a:ext cx="4416594" cy="4478320"/>
            <a:chOff x="1367860" y="1810420"/>
            <a:chExt cx="4416594" cy="4478320"/>
          </a:xfrm>
        </p:grpSpPr>
        <p:sp>
          <p:nvSpPr>
            <p:cNvPr id="3" name="文本框 2"/>
            <p:cNvSpPr txBox="1"/>
            <p:nvPr>
              <p:custDataLst>
                <p:tags r:id="rId2"/>
              </p:custDataLst>
            </p:nvPr>
          </p:nvSpPr>
          <p:spPr>
            <a:xfrm>
              <a:off x="1367860" y="2918202"/>
              <a:ext cx="4304989" cy="3370538"/>
            </a:xfrm>
            <a:prstGeom prst="rect">
              <a:avLst/>
            </a:prstGeom>
            <a:noFill/>
          </p:spPr>
          <p:txBody>
            <a:bodyPr wrap="square" rtlCol="0">
              <a:spAutoFit/>
            </a:bodyPr>
            <a:lstStyle/>
            <a:p>
              <a:pPr marL="285750" marR="0" lvl="0" indent="-285750" algn="just" defTabSz="914400" rtl="0" eaLnBrk="1" fontAlgn="auto" latinLnBrk="0" hangingPunct="1">
                <a:lnSpc>
                  <a:spcPts val="2500"/>
                </a:lnSpc>
                <a:spcBef>
                  <a:spcPts val="600"/>
                </a:spcBef>
                <a:spcAft>
                  <a:spcPts val="60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这些年，被网络上的游戏、主播、视频荼毒的孩子越来越多。电子时代，每个孩子都面临着“垃圾快乐”的诱惑。</a:t>
              </a: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285750" marR="0" lvl="0" indent="-285750" algn="just" defTabSz="914400" rtl="0" eaLnBrk="1" fontAlgn="auto" latinLnBrk="0" hangingPunct="1">
                <a:lnSpc>
                  <a:spcPts val="2500"/>
                </a:lnSpc>
                <a:spcBef>
                  <a:spcPts val="600"/>
                </a:spcBef>
                <a:spcAft>
                  <a:spcPts val="60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这样沉迷于“垃圾快乐”的孩子，哪还有未来可言？ 虽然获得了短暂的满足，但却在这种快乐中，</a:t>
              </a:r>
              <a:r>
                <a:rPr kumimoji="0" lang="zh-CN" altLang="en-US" sz="1600" b="0" i="0" u="none" strike="noStrike" kern="1200" cap="none" spc="0" normalizeH="0" baseline="0" noProof="0" dirty="0">
                  <a:ln>
                    <a:noFill/>
                  </a:ln>
                  <a:solidFill>
                    <a:srgbClr val="E48302"/>
                  </a:solidFill>
                  <a:effectLst/>
                  <a:uLnTx/>
                  <a:uFillTx/>
                  <a:latin typeface="微软雅黑" panose="020B0503020204020204" charset="-122"/>
                  <a:ea typeface="微软雅黑" panose="020B0503020204020204" charset="-122"/>
                  <a:cs typeface="+mn-ea"/>
                  <a:sym typeface="微软雅黑" panose="020B0503020204020204" charset="-122"/>
                </a:rPr>
                <a:t>丧失了自制力和学习能力</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a:t>
              </a: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285750" marR="0" lvl="0" indent="-285750" algn="just" defTabSz="914400" rtl="0" eaLnBrk="1" fontAlgn="auto" latinLnBrk="0" hangingPunct="1">
                <a:lnSpc>
                  <a:spcPts val="2500"/>
                </a:lnSpc>
                <a:spcBef>
                  <a:spcPts val="600"/>
                </a:spcBef>
                <a:spcAft>
                  <a:spcPts val="60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他们懒得思考，不思进取，任由自己的未来被这种</a:t>
              </a:r>
              <a:r>
                <a:rPr kumimoji="0" lang="zh-CN" altLang="en-US" sz="1600" b="0" i="0" u="none" strike="noStrike" kern="1200" cap="none" spc="0" normalizeH="0" baseline="0" noProof="0" dirty="0">
                  <a:ln>
                    <a:noFill/>
                  </a:ln>
                  <a:solidFill>
                    <a:srgbClr val="E48302"/>
                  </a:solidFill>
                  <a:effectLst/>
                  <a:uLnTx/>
                  <a:uFillTx/>
                  <a:latin typeface="微软雅黑" panose="020B0503020204020204" charset="-122"/>
                  <a:ea typeface="微软雅黑" panose="020B0503020204020204" charset="-122"/>
                  <a:cs typeface="+mn-ea"/>
                  <a:sym typeface="微软雅黑" panose="020B0503020204020204" charset="-122"/>
                </a:rPr>
                <a:t>低俗的快乐</a:t>
              </a:r>
              <a:r>
                <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一点点偷走。难怪有人说，毁掉一个孩子，就让他随便上网。</a:t>
              </a: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4" name="组合 3"/>
            <p:cNvGrpSpPr/>
            <p:nvPr>
              <p:custDataLst>
                <p:tags r:id="rId3"/>
              </p:custDataLst>
            </p:nvPr>
          </p:nvGrpSpPr>
          <p:grpSpPr>
            <a:xfrm>
              <a:off x="1367860" y="1810420"/>
              <a:ext cx="4416594" cy="880789"/>
              <a:chOff x="1673305" y="1608493"/>
              <a:chExt cx="4416594" cy="880789"/>
            </a:xfrm>
          </p:grpSpPr>
          <p:sp>
            <p:nvSpPr>
              <p:cNvPr id="5" name="文本框 4"/>
              <p:cNvSpPr txBox="1"/>
              <p:nvPr>
                <p:custDataLst>
                  <p:tags r:id="rId4"/>
                </p:custDataLst>
              </p:nvPr>
            </p:nvSpPr>
            <p:spPr>
              <a:xfrm>
                <a:off x="1673305" y="1608493"/>
                <a:ext cx="4416594"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5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网瘾，正夺走你的未来</a:t>
                </a:r>
                <a:endParaRPr kumimoji="0" lang="zh-CN" altLang="en-US" sz="325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 name="矩形: 圆角 5"/>
              <p:cNvSpPr/>
              <p:nvPr>
                <p:custDataLst>
                  <p:tags r:id="rId5"/>
                </p:custDataLst>
              </p:nvPr>
            </p:nvSpPr>
            <p:spPr>
              <a:xfrm flipV="1">
                <a:off x="1774904" y="2384399"/>
                <a:ext cx="793439" cy="1048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pic>
        <p:nvPicPr>
          <p:cNvPr id="7" name="图片 6"/>
          <p:cNvPicPr>
            <a:picLocks noChangeAspect="1" noChangeArrowheads="1"/>
          </p:cNvPicPr>
          <p:nvPr>
            <p:custDataLst>
              <p:tags r:id="rId6"/>
            </p:custDataLst>
          </p:nvPr>
        </p:nvPicPr>
        <p:blipFill>
          <a:blip r:embed="rId7" cstate="email"/>
          <a:stretch>
            <a:fillRect/>
          </a:stretch>
        </p:blipFill>
        <p:spPr bwMode="auto">
          <a:xfrm>
            <a:off x="6017294" y="1409974"/>
            <a:ext cx="4456683" cy="4332460"/>
          </a:xfrm>
          <a:custGeom>
            <a:avLst/>
            <a:gdLst>
              <a:gd name="connsiteX0" fmla="*/ 0 w 4525971"/>
              <a:gd name="connsiteY0" fmla="*/ 0 h 3087954"/>
              <a:gd name="connsiteX1" fmla="*/ 4525971 w 4525971"/>
              <a:gd name="connsiteY1" fmla="*/ 0 h 3087954"/>
              <a:gd name="connsiteX2" fmla="*/ 4525971 w 4525971"/>
              <a:gd name="connsiteY2" fmla="*/ 3087954 h 3087954"/>
              <a:gd name="connsiteX3" fmla="*/ 0 w 4525971"/>
              <a:gd name="connsiteY3" fmla="*/ 3087954 h 3087954"/>
            </a:gdLst>
            <a:ahLst/>
            <a:cxnLst>
              <a:cxn ang="0">
                <a:pos x="connsiteX0" y="connsiteY0"/>
              </a:cxn>
              <a:cxn ang="0">
                <a:pos x="connsiteX1" y="connsiteY1"/>
              </a:cxn>
              <a:cxn ang="0">
                <a:pos x="connsiteX2" y="connsiteY2"/>
              </a:cxn>
              <a:cxn ang="0">
                <a:pos x="connsiteX3" y="connsiteY3"/>
              </a:cxn>
            </a:cxnLst>
            <a:rect l="l" t="t" r="r" b="b"/>
            <a:pathLst>
              <a:path w="4525971" h="3087954">
                <a:moveTo>
                  <a:pt x="0" y="0"/>
                </a:moveTo>
                <a:lnTo>
                  <a:pt x="4525971" y="0"/>
                </a:lnTo>
                <a:lnTo>
                  <a:pt x="4525971" y="3087954"/>
                </a:lnTo>
                <a:lnTo>
                  <a:pt x="0" y="3087954"/>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1059543" y="3154611"/>
            <a:ext cx="1990691" cy="2437428"/>
            <a:chOff x="1059543" y="2781361"/>
            <a:chExt cx="1990691" cy="2437428"/>
          </a:xfrm>
        </p:grpSpPr>
        <p:sp>
          <p:nvSpPr>
            <p:cNvPr id="2" name="任意多边形 49"/>
            <p:cNvSpPr/>
            <p:nvPr>
              <p:custDataLst>
                <p:tags r:id="rId2"/>
              </p:custDataLst>
            </p:nvPr>
          </p:nvSpPr>
          <p:spPr>
            <a:xfrm>
              <a:off x="1059543" y="3782516"/>
              <a:ext cx="1990691" cy="58628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7" name="文本框 6"/>
            <p:cNvSpPr txBox="1"/>
            <p:nvPr>
              <p:custDataLst>
                <p:tags r:id="rId3"/>
              </p:custDataLst>
            </p:nvPr>
          </p:nvSpPr>
          <p:spPr>
            <a:xfrm>
              <a:off x="1449595" y="3875602"/>
              <a:ext cx="12105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注意来源</a:t>
              </a:r>
              <a:endPar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2" name="arrow-pointing-left-circular-button_20407"/>
            <p:cNvSpPr>
              <a:spLocks noChangeAspect="1"/>
            </p:cNvSpPr>
            <p:nvPr>
              <p:custDataLst>
                <p:tags r:id="rId4"/>
              </p:custDataLst>
            </p:nvPr>
          </p:nvSpPr>
          <p:spPr bwMode="auto">
            <a:xfrm>
              <a:off x="1726796" y="2781361"/>
              <a:ext cx="656184" cy="65534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3" name="文本框 12"/>
            <p:cNvSpPr txBox="1"/>
            <p:nvPr>
              <p:custDataLst>
                <p:tags r:id="rId5"/>
              </p:custDataLst>
            </p:nvPr>
          </p:nvSpPr>
          <p:spPr>
            <a:xfrm>
              <a:off x="1189629" y="4538988"/>
              <a:ext cx="1730518" cy="679801"/>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查看信息出处</a:t>
              </a:r>
              <a:endParaRPr kumimoji="0" lang="en-US" altLang="zh-CN"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是否权威</a:t>
              </a:r>
              <a:endPar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23" name="组合 22"/>
          <p:cNvGrpSpPr/>
          <p:nvPr>
            <p:custDataLst>
              <p:tags r:id="rId6"/>
            </p:custDataLst>
          </p:nvPr>
        </p:nvGrpSpPr>
        <p:grpSpPr>
          <a:xfrm>
            <a:off x="3091543" y="3154611"/>
            <a:ext cx="1990691" cy="2437428"/>
            <a:chOff x="3091543" y="2781361"/>
            <a:chExt cx="1990691" cy="2437428"/>
          </a:xfrm>
        </p:grpSpPr>
        <p:sp>
          <p:nvSpPr>
            <p:cNvPr id="3" name="任意多边形 50"/>
            <p:cNvSpPr/>
            <p:nvPr>
              <p:custDataLst>
                <p:tags r:id="rId7"/>
              </p:custDataLst>
            </p:nvPr>
          </p:nvSpPr>
          <p:spPr>
            <a:xfrm>
              <a:off x="3091543" y="3782516"/>
              <a:ext cx="1990691" cy="58628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8" name="文本框 7"/>
            <p:cNvSpPr txBox="1"/>
            <p:nvPr>
              <p:custDataLst>
                <p:tags r:id="rId8"/>
              </p:custDataLst>
            </p:nvPr>
          </p:nvSpPr>
          <p:spPr>
            <a:xfrm>
              <a:off x="3481595" y="3875602"/>
              <a:ext cx="12105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关注官方</a:t>
              </a:r>
              <a:endPar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4" name="arrow-pointing-left-circular-button_20407"/>
            <p:cNvSpPr>
              <a:spLocks noChangeAspect="1"/>
            </p:cNvSpPr>
            <p:nvPr>
              <p:custDataLst>
                <p:tags r:id="rId9"/>
              </p:custDataLst>
            </p:nvPr>
          </p:nvSpPr>
          <p:spPr bwMode="auto">
            <a:xfrm>
              <a:off x="3758796" y="2781361"/>
              <a:ext cx="656184" cy="65534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2"/>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5" name="文本框 14"/>
            <p:cNvSpPr txBox="1"/>
            <p:nvPr>
              <p:custDataLst>
                <p:tags r:id="rId10"/>
              </p:custDataLst>
            </p:nvPr>
          </p:nvSpPr>
          <p:spPr>
            <a:xfrm>
              <a:off x="3221629" y="4538988"/>
              <a:ext cx="1730518" cy="679801"/>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关注行业或部门发布的声明</a:t>
              </a:r>
              <a:endPar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24" name="组合 23"/>
          <p:cNvGrpSpPr/>
          <p:nvPr>
            <p:custDataLst>
              <p:tags r:id="rId11"/>
            </p:custDataLst>
          </p:nvPr>
        </p:nvGrpSpPr>
        <p:grpSpPr>
          <a:xfrm>
            <a:off x="5123543" y="3154611"/>
            <a:ext cx="1990691" cy="2437428"/>
            <a:chOff x="5123543" y="2781361"/>
            <a:chExt cx="1990691" cy="2437428"/>
          </a:xfrm>
        </p:grpSpPr>
        <p:sp>
          <p:nvSpPr>
            <p:cNvPr id="4" name="任意多边形 51"/>
            <p:cNvSpPr/>
            <p:nvPr>
              <p:custDataLst>
                <p:tags r:id="rId12"/>
              </p:custDataLst>
            </p:nvPr>
          </p:nvSpPr>
          <p:spPr>
            <a:xfrm>
              <a:off x="5123543" y="3782516"/>
              <a:ext cx="1990691" cy="58628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9" name="文本框 8"/>
            <p:cNvSpPr txBox="1"/>
            <p:nvPr>
              <p:custDataLst>
                <p:tags r:id="rId13"/>
              </p:custDataLst>
            </p:nvPr>
          </p:nvSpPr>
          <p:spPr>
            <a:xfrm>
              <a:off x="5500771" y="3875602"/>
              <a:ext cx="123623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多方验证</a:t>
              </a:r>
              <a:endPar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6" name="arrow-pointing-left-circular-button_20407"/>
            <p:cNvSpPr>
              <a:spLocks noChangeAspect="1"/>
            </p:cNvSpPr>
            <p:nvPr>
              <p:custDataLst>
                <p:tags r:id="rId14"/>
              </p:custDataLst>
            </p:nvPr>
          </p:nvSpPr>
          <p:spPr bwMode="auto">
            <a:xfrm>
              <a:off x="5790796" y="2781361"/>
              <a:ext cx="656184" cy="65534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7" name="文本框 16"/>
            <p:cNvSpPr txBox="1"/>
            <p:nvPr>
              <p:custDataLst>
                <p:tags r:id="rId15"/>
              </p:custDataLst>
            </p:nvPr>
          </p:nvSpPr>
          <p:spPr>
            <a:xfrm>
              <a:off x="5253629" y="4538988"/>
              <a:ext cx="1730518" cy="679801"/>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搜索关键词，从不同信息源验证</a:t>
              </a:r>
              <a:endPar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25" name="组合 24"/>
          <p:cNvGrpSpPr/>
          <p:nvPr>
            <p:custDataLst>
              <p:tags r:id="rId16"/>
            </p:custDataLst>
          </p:nvPr>
        </p:nvGrpSpPr>
        <p:grpSpPr>
          <a:xfrm>
            <a:off x="7155543" y="3154611"/>
            <a:ext cx="1990691" cy="2437428"/>
            <a:chOff x="7155543" y="2781361"/>
            <a:chExt cx="1990691" cy="2437428"/>
          </a:xfrm>
        </p:grpSpPr>
        <p:sp>
          <p:nvSpPr>
            <p:cNvPr id="5" name="任意多边形 52"/>
            <p:cNvSpPr/>
            <p:nvPr>
              <p:custDataLst>
                <p:tags r:id="rId17"/>
              </p:custDataLst>
            </p:nvPr>
          </p:nvSpPr>
          <p:spPr>
            <a:xfrm>
              <a:off x="7155543" y="3782516"/>
              <a:ext cx="1990691" cy="58628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0" name="文本框 9"/>
            <p:cNvSpPr txBox="1"/>
            <p:nvPr>
              <p:custDataLst>
                <p:tags r:id="rId18"/>
              </p:custDataLst>
            </p:nvPr>
          </p:nvSpPr>
          <p:spPr>
            <a:xfrm>
              <a:off x="7545595" y="3875602"/>
              <a:ext cx="12105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辩识内容</a:t>
              </a:r>
              <a:endPar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8" name="arrow-pointing-left-circular-button_20407"/>
            <p:cNvSpPr>
              <a:spLocks noChangeAspect="1"/>
            </p:cNvSpPr>
            <p:nvPr>
              <p:custDataLst>
                <p:tags r:id="rId19"/>
              </p:custDataLst>
            </p:nvPr>
          </p:nvSpPr>
          <p:spPr bwMode="auto">
            <a:xfrm>
              <a:off x="7822796" y="2781361"/>
              <a:ext cx="656184" cy="65534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2"/>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9" name="文本框 18"/>
            <p:cNvSpPr txBox="1"/>
            <p:nvPr>
              <p:custDataLst>
                <p:tags r:id="rId20"/>
              </p:custDataLst>
            </p:nvPr>
          </p:nvSpPr>
          <p:spPr>
            <a:xfrm>
              <a:off x="7285629" y="4538988"/>
              <a:ext cx="1730518" cy="679801"/>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谨防疯狂煽情、耸人听闻的消息</a:t>
              </a:r>
              <a:endPar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26" name="组合 25"/>
          <p:cNvGrpSpPr/>
          <p:nvPr>
            <p:custDataLst>
              <p:tags r:id="rId21"/>
            </p:custDataLst>
          </p:nvPr>
        </p:nvGrpSpPr>
        <p:grpSpPr>
          <a:xfrm>
            <a:off x="9187543" y="3140097"/>
            <a:ext cx="1990691" cy="2437428"/>
            <a:chOff x="9187543" y="2766847"/>
            <a:chExt cx="1990691" cy="2437428"/>
          </a:xfrm>
        </p:grpSpPr>
        <p:sp>
          <p:nvSpPr>
            <p:cNvPr id="6" name="任意多边形 53"/>
            <p:cNvSpPr/>
            <p:nvPr>
              <p:custDataLst>
                <p:tags r:id="rId22"/>
              </p:custDataLst>
            </p:nvPr>
          </p:nvSpPr>
          <p:spPr>
            <a:xfrm>
              <a:off x="9187543" y="3782516"/>
              <a:ext cx="1990691" cy="58628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11" name="文本框 10"/>
            <p:cNvSpPr txBox="1"/>
            <p:nvPr>
              <p:custDataLst>
                <p:tags r:id="rId23"/>
              </p:custDataLst>
            </p:nvPr>
          </p:nvSpPr>
          <p:spPr>
            <a:xfrm>
              <a:off x="9577595" y="3875602"/>
              <a:ext cx="121058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rPr>
                <a:t>求助他人</a:t>
              </a:r>
              <a:endParaRPr kumimoji="0" lang="zh-CN" altLang="en-US" sz="20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0" name="arrow-pointing-left-circular-button_20407"/>
            <p:cNvSpPr>
              <a:spLocks noChangeAspect="1"/>
            </p:cNvSpPr>
            <p:nvPr>
              <p:custDataLst>
                <p:tags r:id="rId24"/>
              </p:custDataLst>
            </p:nvPr>
          </p:nvSpPr>
          <p:spPr bwMode="auto">
            <a:xfrm>
              <a:off x="9854796" y="2766847"/>
              <a:ext cx="656184" cy="65534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1" name="文本框 20"/>
            <p:cNvSpPr txBox="1"/>
            <p:nvPr>
              <p:custDataLst>
                <p:tags r:id="rId25"/>
              </p:custDataLst>
            </p:nvPr>
          </p:nvSpPr>
          <p:spPr>
            <a:xfrm>
              <a:off x="9317629" y="4524474"/>
              <a:ext cx="1730518" cy="679801"/>
            </a:xfrm>
            <a:prstGeom prst="rect">
              <a:avLst/>
            </a:prstGeom>
            <a:noFill/>
          </p:spPr>
          <p:txBody>
            <a:bodyPr wrap="square" rtlCol="0">
              <a:spAutoFit/>
            </a:bodyPr>
            <a:lstStyle/>
            <a:p>
              <a:pPr marL="0" marR="0" lvl="0" indent="0" algn="ctr" defTabSz="914400" rtl="0" eaLnBrk="1" fontAlgn="auto" latinLnBrk="0" hangingPunct="1">
                <a:lnSpc>
                  <a:spcPts val="24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向家长、老师或专家求教</a:t>
              </a:r>
              <a:endPar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sp>
        <p:nvSpPr>
          <p:cNvPr id="27" name="文本框 26"/>
          <p:cNvSpPr txBox="1"/>
          <p:nvPr>
            <p:custDataLst>
              <p:tags r:id="rId26"/>
            </p:custDataLst>
          </p:nvPr>
        </p:nvSpPr>
        <p:spPr>
          <a:xfrm>
            <a:off x="2194562" y="2060017"/>
            <a:ext cx="7802880" cy="460375"/>
          </a:xfrm>
          <a:prstGeom prst="rect">
            <a:avLst/>
          </a:prstGeom>
          <a:noFill/>
        </p:spPr>
        <p:txBody>
          <a:bodyPr wrap="none" rtlCol="0">
            <a:sp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rPr>
              <a:t>让谣言止于智者，自觉抵制暴力、色情、恐怖等不良信息</a:t>
            </a:r>
            <a:endParaRPr kumimoji="0" lang="en-US" altLang="zh-CN" sz="24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29" name="文本框 28"/>
          <p:cNvSpPr txBox="1"/>
          <p:nvPr>
            <p:custDataLst>
              <p:tags r:id="rId27"/>
            </p:custDataLst>
          </p:nvPr>
        </p:nvSpPr>
        <p:spPr>
          <a:xfrm>
            <a:off x="3972561" y="936890"/>
            <a:ext cx="4246880" cy="70675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rPr>
              <a:t>学会辨析网络信息</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30" name="矩形: 圆角 29"/>
          <p:cNvSpPr/>
          <p:nvPr>
            <p:custDataLst>
              <p:tags r:id="rId28"/>
            </p:custDataLst>
          </p:nvPr>
        </p:nvSpPr>
        <p:spPr>
          <a:xfrm flipV="1">
            <a:off x="5756673" y="1736746"/>
            <a:ext cx="678652" cy="1098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custDataLst>
              <p:tags r:id="rId1"/>
            </p:custDataLst>
          </p:nvPr>
        </p:nvPicPr>
        <p:blipFill>
          <a:blip r:embed="rId2"/>
          <a:stretch>
            <a:fillRect/>
          </a:stretch>
        </p:blipFill>
        <p:spPr bwMode="auto">
          <a:xfrm>
            <a:off x="0" y="330200"/>
            <a:ext cx="12192000" cy="619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cstate="email"/>
          <a:stretch>
            <a:fillRect/>
          </a:stretch>
        </p:blipFill>
        <p:spPr>
          <a:xfrm>
            <a:off x="1198310" y="0"/>
            <a:ext cx="9795380" cy="6858000"/>
          </a:xfrm>
          <a:prstGeom prst="rect">
            <a:avLst/>
          </a:prstGeom>
        </p:spPr>
      </p:pic>
    </p:spTree>
  </p:cSld>
  <p:clrMapOvr>
    <a:masterClrMapping/>
  </p:clrMapOvr>
  <p:transition/>
</p:sld>
</file>

<file path=ppt/tags/tag1.xml><?xml version="1.0" encoding="utf-8"?>
<p:tagLst xmlns:p="http://schemas.openxmlformats.org/presentationml/2006/main">
  <p:tag name="AS_UNIQUEID" val="15763"/>
</p:tagLst>
</file>

<file path=ppt/tags/tag10.xml><?xml version="1.0" encoding="utf-8"?>
<p:tagLst xmlns:p="http://schemas.openxmlformats.org/presentationml/2006/main">
  <p:tag name="AS_UNIQUEID" val="15773"/>
</p:tagLst>
</file>

<file path=ppt/tags/tag100.xml><?xml version="1.0" encoding="utf-8"?>
<p:tagLst xmlns:p="http://schemas.openxmlformats.org/presentationml/2006/main">
  <p:tag name="AS_UNIQUEID" val="720"/>
</p:tagLst>
</file>

<file path=ppt/tags/tag101.xml><?xml version="1.0" encoding="utf-8"?>
<p:tagLst xmlns:p="http://schemas.openxmlformats.org/presentationml/2006/main">
  <p:tag name="AS_UNIQUEID" val="721"/>
</p:tagLst>
</file>

<file path=ppt/tags/tag102.xml><?xml version="1.0" encoding="utf-8"?>
<p:tagLst xmlns:p="http://schemas.openxmlformats.org/presentationml/2006/main">
  <p:tag name="AS_UNIQUEID" val="722"/>
</p:tagLst>
</file>

<file path=ppt/tags/tag103.xml><?xml version="1.0" encoding="utf-8"?>
<p:tagLst xmlns:p="http://schemas.openxmlformats.org/presentationml/2006/main">
  <p:tag name="AS_UNIQUEID" val="723"/>
</p:tagLst>
</file>

<file path=ppt/tags/tag104.xml><?xml version="1.0" encoding="utf-8"?>
<p:tagLst xmlns:p="http://schemas.openxmlformats.org/presentationml/2006/main">
  <p:tag name="AS_UNIQUEID" val="724"/>
</p:tagLst>
</file>

<file path=ppt/tags/tag105.xml><?xml version="1.0" encoding="utf-8"?>
<p:tagLst xmlns:p="http://schemas.openxmlformats.org/presentationml/2006/main">
  <p:tag name="AS_UNIQUEID" val="725"/>
</p:tagLst>
</file>

<file path=ppt/tags/tag106.xml><?xml version="1.0" encoding="utf-8"?>
<p:tagLst xmlns:p="http://schemas.openxmlformats.org/presentationml/2006/main">
  <p:tag name="AS_UNIQUEID" val="726"/>
</p:tagLst>
</file>

<file path=ppt/tags/tag107.xml><?xml version="1.0" encoding="utf-8"?>
<p:tagLst xmlns:p="http://schemas.openxmlformats.org/presentationml/2006/main">
  <p:tag name="AS_UNIQUEID" val="727"/>
</p:tagLst>
</file>

<file path=ppt/tags/tag108.xml><?xml version="1.0" encoding="utf-8"?>
<p:tagLst xmlns:p="http://schemas.openxmlformats.org/presentationml/2006/main">
  <p:tag name="AS_UNIQUEID" val="728"/>
</p:tagLst>
</file>

<file path=ppt/tags/tag109.xml><?xml version="1.0" encoding="utf-8"?>
<p:tagLst xmlns:p="http://schemas.openxmlformats.org/presentationml/2006/main">
  <p:tag name="AS_UNIQUEID" val="729"/>
</p:tagLst>
</file>

<file path=ppt/tags/tag11.xml><?xml version="1.0" encoding="utf-8"?>
<p:tagLst xmlns:p="http://schemas.openxmlformats.org/presentationml/2006/main">
  <p:tag name="AS_UNIQUEID" val="15775"/>
</p:tagLst>
</file>

<file path=ppt/tags/tag110.xml><?xml version="1.0" encoding="utf-8"?>
<p:tagLst xmlns:p="http://schemas.openxmlformats.org/presentationml/2006/main">
  <p:tag name="AS_UNIQUEID" val="730"/>
</p:tagLst>
</file>

<file path=ppt/tags/tag111.xml><?xml version="1.0" encoding="utf-8"?>
<p:tagLst xmlns:p="http://schemas.openxmlformats.org/presentationml/2006/main">
  <p:tag name="AS_UNIQUEID" val="731"/>
</p:tagLst>
</file>

<file path=ppt/tags/tag112.xml><?xml version="1.0" encoding="utf-8"?>
<p:tagLst xmlns:p="http://schemas.openxmlformats.org/presentationml/2006/main">
  <p:tag name="AS_UNIQUEID" val="733"/>
</p:tagLst>
</file>

<file path=ppt/tags/tag113.xml><?xml version="1.0" encoding="utf-8"?>
<p:tagLst xmlns:p="http://schemas.openxmlformats.org/presentationml/2006/main">
  <p:tag name="AS_UNIQUEID" val="734"/>
</p:tagLst>
</file>

<file path=ppt/tags/tag114.xml><?xml version="1.0" encoding="utf-8"?>
<p:tagLst xmlns:p="http://schemas.openxmlformats.org/presentationml/2006/main">
  <p:tag name="AS_UNIQUEID" val="735"/>
</p:tagLst>
</file>

<file path=ppt/tags/tag115.xml><?xml version="1.0" encoding="utf-8"?>
<p:tagLst xmlns:p="http://schemas.openxmlformats.org/presentationml/2006/main">
  <p:tag name="AS_UNIQUEID" val="736"/>
</p:tagLst>
</file>

<file path=ppt/tags/tag116.xml><?xml version="1.0" encoding="utf-8"?>
<p:tagLst xmlns:p="http://schemas.openxmlformats.org/presentationml/2006/main">
  <p:tag name="AS_UNIQUEID" val="737"/>
</p:tagLst>
</file>

<file path=ppt/tags/tag117.xml><?xml version="1.0" encoding="utf-8"?>
<p:tagLst xmlns:p="http://schemas.openxmlformats.org/presentationml/2006/main">
  <p:tag name="AS_UNIQUEID" val="739"/>
</p:tagLst>
</file>

<file path=ppt/tags/tag118.xml><?xml version="1.0" encoding="utf-8"?>
<p:tagLst xmlns:p="http://schemas.openxmlformats.org/presentationml/2006/main">
  <p:tag name="AS_UNIQUEID" val="740"/>
</p:tagLst>
</file>

<file path=ppt/tags/tag119.xml><?xml version="1.0" encoding="utf-8"?>
<p:tagLst xmlns:p="http://schemas.openxmlformats.org/presentationml/2006/main">
  <p:tag name="AS_UNIQUEID" val="741"/>
</p:tagLst>
</file>

<file path=ppt/tags/tag12.xml><?xml version="1.0" encoding="utf-8"?>
<p:tagLst xmlns:p="http://schemas.openxmlformats.org/presentationml/2006/main">
  <p:tag name="AS_UNIQUEID" val="15776"/>
</p:tagLst>
</file>

<file path=ppt/tags/tag120.xml><?xml version="1.0" encoding="utf-8"?>
<p:tagLst xmlns:p="http://schemas.openxmlformats.org/presentationml/2006/main">
  <p:tag name="AS_UNIQUEID" val="742"/>
</p:tagLst>
</file>

<file path=ppt/tags/tag121.xml><?xml version="1.0" encoding="utf-8"?>
<p:tagLst xmlns:p="http://schemas.openxmlformats.org/presentationml/2006/main">
  <p:tag name="AS_UNIQUEID" val="743"/>
</p:tagLst>
</file>

<file path=ppt/tags/tag122.xml><?xml version="1.0" encoding="utf-8"?>
<p:tagLst xmlns:p="http://schemas.openxmlformats.org/presentationml/2006/main">
  <p:tag name="AS_UNIQUEID" val="744"/>
</p:tagLst>
</file>

<file path=ppt/tags/tag123.xml><?xml version="1.0" encoding="utf-8"?>
<p:tagLst xmlns:p="http://schemas.openxmlformats.org/presentationml/2006/main">
  <p:tag name="AS_UNIQUEID" val="745"/>
</p:tagLst>
</file>

<file path=ppt/tags/tag124.xml><?xml version="1.0" encoding="utf-8"?>
<p:tagLst xmlns:p="http://schemas.openxmlformats.org/presentationml/2006/main">
  <p:tag name="AS_UNIQUEID" val="746"/>
</p:tagLst>
</file>

<file path=ppt/tags/tag125.xml><?xml version="1.0" encoding="utf-8"?>
<p:tagLst xmlns:p="http://schemas.openxmlformats.org/presentationml/2006/main">
  <p:tag name="AS_UNIQUEID" val="747"/>
</p:tagLst>
</file>

<file path=ppt/tags/tag126.xml><?xml version="1.0" encoding="utf-8"?>
<p:tagLst xmlns:p="http://schemas.openxmlformats.org/presentationml/2006/main">
  <p:tag name="AS_UNIQUEID" val="748"/>
</p:tagLst>
</file>

<file path=ppt/tags/tag127.xml><?xml version="1.0" encoding="utf-8"?>
<p:tagLst xmlns:p="http://schemas.openxmlformats.org/presentationml/2006/main">
  <p:tag name="AS_UNIQUEID" val="749"/>
</p:tagLst>
</file>

<file path=ppt/tags/tag128.xml><?xml version="1.0" encoding="utf-8"?>
<p:tagLst xmlns:p="http://schemas.openxmlformats.org/presentationml/2006/main">
  <p:tag name="AS_UNIQUEID" val="750"/>
</p:tagLst>
</file>

<file path=ppt/tags/tag129.xml><?xml version="1.0" encoding="utf-8"?>
<p:tagLst xmlns:p="http://schemas.openxmlformats.org/presentationml/2006/main">
  <p:tag name="AS_UNIQUEID" val="752"/>
</p:tagLst>
</file>

<file path=ppt/tags/tag13.xml><?xml version="1.0" encoding="utf-8"?>
<p:tagLst xmlns:p="http://schemas.openxmlformats.org/presentationml/2006/main">
  <p:tag name="AS_UNIQUEID" val="15777"/>
</p:tagLst>
</file>

<file path=ppt/tags/tag130.xml><?xml version="1.0" encoding="utf-8"?>
<p:tagLst xmlns:p="http://schemas.openxmlformats.org/presentationml/2006/main">
  <p:tag name="AS_UNIQUEID" val="753"/>
</p:tagLst>
</file>

<file path=ppt/tags/tag131.xml><?xml version="1.0" encoding="utf-8"?>
<p:tagLst xmlns:p="http://schemas.openxmlformats.org/presentationml/2006/main">
  <p:tag name="AS_UNIQUEID" val="754"/>
</p:tagLst>
</file>

<file path=ppt/tags/tag132.xml><?xml version="1.0" encoding="utf-8"?>
<p:tagLst xmlns:p="http://schemas.openxmlformats.org/presentationml/2006/main">
  <p:tag name="AS_UNIQUEID" val="755"/>
</p:tagLst>
</file>

<file path=ppt/tags/tag133.xml><?xml version="1.0" encoding="utf-8"?>
<p:tagLst xmlns:p="http://schemas.openxmlformats.org/presentationml/2006/main">
  <p:tag name="AS_UNIQUEID" val="756"/>
</p:tagLst>
</file>

<file path=ppt/tags/tag134.xml><?xml version="1.0" encoding="utf-8"?>
<p:tagLst xmlns:p="http://schemas.openxmlformats.org/presentationml/2006/main">
  <p:tag name="AS_UNIQUEID" val="757"/>
</p:tagLst>
</file>

<file path=ppt/tags/tag135.xml><?xml version="1.0" encoding="utf-8"?>
<p:tagLst xmlns:p="http://schemas.openxmlformats.org/presentationml/2006/main">
  <p:tag name="AS_UNIQUEID" val="758"/>
</p:tagLst>
</file>

<file path=ppt/tags/tag136.xml><?xml version="1.0" encoding="utf-8"?>
<p:tagLst xmlns:p="http://schemas.openxmlformats.org/presentationml/2006/main">
  <p:tag name="AS_UNIQUEID" val="759"/>
</p:tagLst>
</file>

<file path=ppt/tags/tag137.xml><?xml version="1.0" encoding="utf-8"?>
<p:tagLst xmlns:p="http://schemas.openxmlformats.org/presentationml/2006/main">
  <p:tag name="AS_UNIQUEID" val="760"/>
</p:tagLst>
</file>

<file path=ppt/tags/tag138.xml><?xml version="1.0" encoding="utf-8"?>
<p:tagLst xmlns:p="http://schemas.openxmlformats.org/presentationml/2006/main">
  <p:tag name="AS_UNIQUEID" val="761"/>
</p:tagLst>
</file>

<file path=ppt/tags/tag139.xml><?xml version="1.0" encoding="utf-8"?>
<p:tagLst xmlns:p="http://schemas.openxmlformats.org/presentationml/2006/main">
  <p:tag name="AS_UNIQUEID" val="762"/>
</p:tagLst>
</file>

<file path=ppt/tags/tag14.xml><?xml version="1.0" encoding="utf-8"?>
<p:tagLst xmlns:p="http://schemas.openxmlformats.org/presentationml/2006/main">
  <p:tag name="AS_UNIQUEID" val="15778"/>
</p:tagLst>
</file>

<file path=ppt/tags/tag140.xml><?xml version="1.0" encoding="utf-8"?>
<p:tagLst xmlns:p="http://schemas.openxmlformats.org/presentationml/2006/main">
  <p:tag name="AS_UNIQUEID" val="763"/>
</p:tagLst>
</file>

<file path=ppt/tags/tag141.xml><?xml version="1.0" encoding="utf-8"?>
<p:tagLst xmlns:p="http://schemas.openxmlformats.org/presentationml/2006/main">
  <p:tag name="AS_UNIQUEID" val="764"/>
</p:tagLst>
</file>

<file path=ppt/tags/tag142.xml><?xml version="1.0" encoding="utf-8"?>
<p:tagLst xmlns:p="http://schemas.openxmlformats.org/presentationml/2006/main">
  <p:tag name="AS_UNIQUEID" val="765"/>
</p:tagLst>
</file>

<file path=ppt/tags/tag143.xml><?xml version="1.0" encoding="utf-8"?>
<p:tagLst xmlns:p="http://schemas.openxmlformats.org/presentationml/2006/main">
  <p:tag name="AS_UNIQUEID" val="766"/>
</p:tagLst>
</file>

<file path=ppt/tags/tag144.xml><?xml version="1.0" encoding="utf-8"?>
<p:tagLst xmlns:p="http://schemas.openxmlformats.org/presentationml/2006/main">
  <p:tag name="AS_UNIQUEID" val="767"/>
</p:tagLst>
</file>

<file path=ppt/tags/tag145.xml><?xml version="1.0" encoding="utf-8"?>
<p:tagLst xmlns:p="http://schemas.openxmlformats.org/presentationml/2006/main">
  <p:tag name="AS_UNIQUEID" val="768"/>
</p:tagLst>
</file>

<file path=ppt/tags/tag146.xml><?xml version="1.0" encoding="utf-8"?>
<p:tagLst xmlns:p="http://schemas.openxmlformats.org/presentationml/2006/main">
  <p:tag name="AS_UNIQUEID" val="769"/>
</p:tagLst>
</file>

<file path=ppt/tags/tag147.xml><?xml version="1.0" encoding="utf-8"?>
<p:tagLst xmlns:p="http://schemas.openxmlformats.org/presentationml/2006/main">
  <p:tag name="AS_UNIQUEID" val="770"/>
</p:tagLst>
</file>

<file path=ppt/tags/tag148.xml><?xml version="1.0" encoding="utf-8"?>
<p:tagLst xmlns:p="http://schemas.openxmlformats.org/presentationml/2006/main">
  <p:tag name="AS_UNIQUEID" val="771"/>
</p:tagLst>
</file>

<file path=ppt/tags/tag149.xml><?xml version="1.0" encoding="utf-8"?>
<p:tagLst xmlns:p="http://schemas.openxmlformats.org/presentationml/2006/main">
  <p:tag name="AS_UNIQUEID" val="772"/>
</p:tagLst>
</file>

<file path=ppt/tags/tag15.xml><?xml version="1.0" encoding="utf-8"?>
<p:tagLst xmlns:p="http://schemas.openxmlformats.org/presentationml/2006/main">
  <p:tag name="AS_UNIQUEID" val="15779"/>
</p:tagLst>
</file>

<file path=ppt/tags/tag150.xml><?xml version="1.0" encoding="utf-8"?>
<p:tagLst xmlns:p="http://schemas.openxmlformats.org/presentationml/2006/main">
  <p:tag name="AS_UNIQUEID" val="773"/>
</p:tagLst>
</file>

<file path=ppt/tags/tag151.xml><?xml version="1.0" encoding="utf-8"?>
<p:tagLst xmlns:p="http://schemas.openxmlformats.org/presentationml/2006/main">
  <p:tag name="AS_UNIQUEID" val="774"/>
</p:tagLst>
</file>

<file path=ppt/tags/tag152.xml><?xml version="1.0" encoding="utf-8"?>
<p:tagLst xmlns:p="http://schemas.openxmlformats.org/presentationml/2006/main">
  <p:tag name="AS_UNIQUEID" val="775"/>
</p:tagLst>
</file>

<file path=ppt/tags/tag153.xml><?xml version="1.0" encoding="utf-8"?>
<p:tagLst xmlns:p="http://schemas.openxmlformats.org/presentationml/2006/main">
  <p:tag name="AS_UNIQUEID" val="776"/>
</p:tagLst>
</file>

<file path=ppt/tags/tag154.xml><?xml version="1.0" encoding="utf-8"?>
<p:tagLst xmlns:p="http://schemas.openxmlformats.org/presentationml/2006/main">
  <p:tag name="AS_UNIQUEID" val="777"/>
</p:tagLst>
</file>

<file path=ppt/tags/tag155.xml><?xml version="1.0" encoding="utf-8"?>
<p:tagLst xmlns:p="http://schemas.openxmlformats.org/presentationml/2006/main">
  <p:tag name="AS_UNIQUEID" val="778"/>
</p:tagLst>
</file>

<file path=ppt/tags/tag156.xml><?xml version="1.0" encoding="utf-8"?>
<p:tagLst xmlns:p="http://schemas.openxmlformats.org/presentationml/2006/main">
  <p:tag name="AS_UNIQUEID" val="779"/>
</p:tagLst>
</file>

<file path=ppt/tags/tag157.xml><?xml version="1.0" encoding="utf-8"?>
<p:tagLst xmlns:p="http://schemas.openxmlformats.org/presentationml/2006/main">
  <p:tag name="AS_UNIQUEID" val="780"/>
</p:tagLst>
</file>

<file path=ppt/tags/tag158.xml><?xml version="1.0" encoding="utf-8"?>
<p:tagLst xmlns:p="http://schemas.openxmlformats.org/presentationml/2006/main">
  <p:tag name="AS_UNIQUEID" val="781"/>
</p:tagLst>
</file>

<file path=ppt/tags/tag159.xml><?xml version="1.0" encoding="utf-8"?>
<p:tagLst xmlns:p="http://schemas.openxmlformats.org/presentationml/2006/main">
  <p:tag name="AS_UNIQUEID" val="782"/>
</p:tagLst>
</file>

<file path=ppt/tags/tag16.xml><?xml version="1.0" encoding="utf-8"?>
<p:tagLst xmlns:p="http://schemas.openxmlformats.org/presentationml/2006/main">
  <p:tag name="AS_UNIQUEID" val="15781"/>
</p:tagLst>
</file>

<file path=ppt/tags/tag160.xml><?xml version="1.0" encoding="utf-8"?>
<p:tagLst xmlns:p="http://schemas.openxmlformats.org/presentationml/2006/main">
  <p:tag name="AS_UNIQUEID" val="783"/>
</p:tagLst>
</file>

<file path=ppt/tags/tag161.xml><?xml version="1.0" encoding="utf-8"?>
<p:tagLst xmlns:p="http://schemas.openxmlformats.org/presentationml/2006/main">
  <p:tag name="AS_UNIQUEID" val="784"/>
</p:tagLst>
</file>

<file path=ppt/tags/tag162.xml><?xml version="1.0" encoding="utf-8"?>
<p:tagLst xmlns:p="http://schemas.openxmlformats.org/presentationml/2006/main">
  <p:tag name="AS_UNIQUEID" val="785"/>
</p:tagLst>
</file>

<file path=ppt/tags/tag163.xml><?xml version="1.0" encoding="utf-8"?>
<p:tagLst xmlns:p="http://schemas.openxmlformats.org/presentationml/2006/main">
  <p:tag name="AS_UNIQUEID" val="786"/>
</p:tagLst>
</file>

<file path=ppt/tags/tag164.xml><?xml version="1.0" encoding="utf-8"?>
<p:tagLst xmlns:p="http://schemas.openxmlformats.org/presentationml/2006/main">
  <p:tag name="AS_UNIQUEID" val="787"/>
</p:tagLst>
</file>

<file path=ppt/tags/tag165.xml><?xml version="1.0" encoding="utf-8"?>
<p:tagLst xmlns:p="http://schemas.openxmlformats.org/presentationml/2006/main">
  <p:tag name="AS_UNIQUEID" val="789"/>
</p:tagLst>
</file>

<file path=ppt/tags/tag166.xml><?xml version="1.0" encoding="utf-8"?>
<p:tagLst xmlns:p="http://schemas.openxmlformats.org/presentationml/2006/main">
  <p:tag name="AS_UNIQUEID" val="790"/>
</p:tagLst>
</file>

<file path=ppt/tags/tag167.xml><?xml version="1.0" encoding="utf-8"?>
<p:tagLst xmlns:p="http://schemas.openxmlformats.org/presentationml/2006/main">
  <p:tag name="AS_UNIQUEID" val="791"/>
</p:tagLst>
</file>

<file path=ppt/tags/tag168.xml><?xml version="1.0" encoding="utf-8"?>
<p:tagLst xmlns:p="http://schemas.openxmlformats.org/presentationml/2006/main">
  <p:tag name="AS_UNIQUEID" val="792"/>
</p:tagLst>
</file>

<file path=ppt/tags/tag169.xml><?xml version="1.0" encoding="utf-8"?>
<p:tagLst xmlns:p="http://schemas.openxmlformats.org/presentationml/2006/main">
  <p:tag name="AS_UNIQUEID" val="793"/>
</p:tagLst>
</file>

<file path=ppt/tags/tag17.xml><?xml version="1.0" encoding="utf-8"?>
<p:tagLst xmlns:p="http://schemas.openxmlformats.org/presentationml/2006/main">
  <p:tag name="AS_UNIQUEID" val="15782"/>
</p:tagLst>
</file>

<file path=ppt/tags/tag170.xml><?xml version="1.0" encoding="utf-8"?>
<p:tagLst xmlns:p="http://schemas.openxmlformats.org/presentationml/2006/main">
  <p:tag name="AS_UNIQUEID" val="794"/>
</p:tagLst>
</file>

<file path=ppt/tags/tag171.xml><?xml version="1.0" encoding="utf-8"?>
<p:tagLst xmlns:p="http://schemas.openxmlformats.org/presentationml/2006/main">
  <p:tag name="AS_UNIQUEID" val="2"/>
</p:tagLst>
</file>

<file path=ppt/tags/tag172.xml><?xml version="1.0" encoding="utf-8"?>
<p:tagLst xmlns:p="http://schemas.openxmlformats.org/presentationml/2006/main">
  <p:tag name="AS_UNIQUEID" val="3"/>
</p:tagLst>
</file>

<file path=ppt/tags/tag173.xml><?xml version="1.0" encoding="utf-8"?>
<p:tagLst xmlns:p="http://schemas.openxmlformats.org/presentationml/2006/main">
  <p:tag name="AS_UNIQUEID" val="4"/>
</p:tagLst>
</file>

<file path=ppt/tags/tag174.xml><?xml version="1.0" encoding="utf-8"?>
<p:tagLst xmlns:p="http://schemas.openxmlformats.org/presentationml/2006/main">
  <p:tag name="AS_UNIQUEID" val="5"/>
</p:tagLst>
</file>

<file path=ppt/tags/tag175.xml><?xml version="1.0" encoding="utf-8"?>
<p:tagLst xmlns:p="http://schemas.openxmlformats.org/presentationml/2006/main">
  <p:tag name="AS_UNIQUEID" val="6"/>
</p:tagLst>
</file>

<file path=ppt/tags/tag176.xml><?xml version="1.0" encoding="utf-8"?>
<p:tagLst xmlns:p="http://schemas.openxmlformats.org/presentationml/2006/main">
  <p:tag name="AS_UNIQUEID" val="7"/>
</p:tagLst>
</file>

<file path=ppt/tags/tag177.xml><?xml version="1.0" encoding="utf-8"?>
<p:tagLst xmlns:p="http://schemas.openxmlformats.org/presentationml/2006/main">
  <p:tag name="AS_UNIQUEID" val="8"/>
</p:tagLst>
</file>

<file path=ppt/tags/tag178.xml><?xml version="1.0" encoding="utf-8"?>
<p:tagLst xmlns:p="http://schemas.openxmlformats.org/presentationml/2006/main">
  <p:tag name="AS_UNIQUEID" val="9"/>
</p:tagLst>
</file>

<file path=ppt/tags/tag179.xml><?xml version="1.0" encoding="utf-8"?>
<p:tagLst xmlns:p="http://schemas.openxmlformats.org/presentationml/2006/main">
  <p:tag name="AS_UNIQUEID" val="10"/>
</p:tagLst>
</file>

<file path=ppt/tags/tag18.xml><?xml version="1.0" encoding="utf-8"?>
<p:tagLst xmlns:p="http://schemas.openxmlformats.org/presentationml/2006/main">
  <p:tag name="AS_UNIQUEID" val="15783"/>
</p:tagLst>
</file>

<file path=ppt/tags/tag180.xml><?xml version="1.0" encoding="utf-8"?>
<p:tagLst xmlns:p="http://schemas.openxmlformats.org/presentationml/2006/main">
  <p:tag name="AS_UNIQUEID" val="11"/>
</p:tagLst>
</file>

<file path=ppt/tags/tag181.xml><?xml version="1.0" encoding="utf-8"?>
<p:tagLst xmlns:p="http://schemas.openxmlformats.org/presentationml/2006/main">
  <p:tag name="AS_UNIQUEID" val="12"/>
</p:tagLst>
</file>

<file path=ppt/tags/tag182.xml><?xml version="1.0" encoding="utf-8"?>
<p:tagLst xmlns:p="http://schemas.openxmlformats.org/presentationml/2006/main">
  <p:tag name="AS_UNIQUEID" val="13"/>
</p:tagLst>
</file>

<file path=ppt/tags/tag183.xml><?xml version="1.0" encoding="utf-8"?>
<p:tagLst xmlns:p="http://schemas.openxmlformats.org/presentationml/2006/main">
  <p:tag name="AS_UNIQUEID" val="14"/>
</p:tagLst>
</file>

<file path=ppt/tags/tag184.xml><?xml version="1.0" encoding="utf-8"?>
<p:tagLst xmlns:p="http://schemas.openxmlformats.org/presentationml/2006/main">
  <p:tag name="AS_UNIQUEID" val="15"/>
</p:tagLst>
</file>

<file path=ppt/tags/tag185.xml><?xml version="1.0" encoding="utf-8"?>
<p:tagLst xmlns:p="http://schemas.openxmlformats.org/presentationml/2006/main">
  <p:tag name="AS_UNIQUEID" val="16"/>
</p:tagLst>
</file>

<file path=ppt/tags/tag186.xml><?xml version="1.0" encoding="utf-8"?>
<p:tagLst xmlns:p="http://schemas.openxmlformats.org/presentationml/2006/main">
  <p:tag name="AS_UNIQUEID" val="17"/>
</p:tagLst>
</file>

<file path=ppt/tags/tag187.xml><?xml version="1.0" encoding="utf-8"?>
<p:tagLst xmlns:p="http://schemas.openxmlformats.org/presentationml/2006/main">
  <p:tag name="AS_UNIQUEID" val="18"/>
</p:tagLst>
</file>

<file path=ppt/tags/tag188.xml><?xml version="1.0" encoding="utf-8"?>
<p:tagLst xmlns:p="http://schemas.openxmlformats.org/presentationml/2006/main">
  <p:tag name="AS_UNIQUEID" val="19"/>
</p:tagLst>
</file>

<file path=ppt/tags/tag189.xml><?xml version="1.0" encoding="utf-8"?>
<p:tagLst xmlns:p="http://schemas.openxmlformats.org/presentationml/2006/main">
  <p:tag name="AS_UNIQUEID" val="20"/>
</p:tagLst>
</file>

<file path=ppt/tags/tag19.xml><?xml version="1.0" encoding="utf-8"?>
<p:tagLst xmlns:p="http://schemas.openxmlformats.org/presentationml/2006/main">
  <p:tag name="AS_UNIQUEID" val="15784"/>
</p:tagLst>
</file>

<file path=ppt/tags/tag190.xml><?xml version="1.0" encoding="utf-8"?>
<p:tagLst xmlns:p="http://schemas.openxmlformats.org/presentationml/2006/main">
  <p:tag name="AS_UNIQUEID" val="21"/>
</p:tagLst>
</file>

<file path=ppt/tags/tag191.xml><?xml version="1.0" encoding="utf-8"?>
<p:tagLst xmlns:p="http://schemas.openxmlformats.org/presentationml/2006/main">
  <p:tag name="AS_UNIQUEID" val="22"/>
</p:tagLst>
</file>

<file path=ppt/tags/tag192.xml><?xml version="1.0" encoding="utf-8"?>
<p:tagLst xmlns:p="http://schemas.openxmlformats.org/presentationml/2006/main">
  <p:tag name="AS_UNIQUEID" val="23"/>
</p:tagLst>
</file>

<file path=ppt/tags/tag193.xml><?xml version="1.0" encoding="utf-8"?>
<p:tagLst xmlns:p="http://schemas.openxmlformats.org/presentationml/2006/main">
  <p:tag name="AS_UNIQUEID" val="24"/>
</p:tagLst>
</file>

<file path=ppt/tags/tag194.xml><?xml version="1.0" encoding="utf-8"?>
<p:tagLst xmlns:p="http://schemas.openxmlformats.org/presentationml/2006/main">
  <p:tag name="AS_UNIQUEID" val="25"/>
</p:tagLst>
</file>

<file path=ppt/tags/tag195.xml><?xml version="1.0" encoding="utf-8"?>
<p:tagLst xmlns:p="http://schemas.openxmlformats.org/presentationml/2006/main">
  <p:tag name="AS_UNIQUEID" val="26"/>
</p:tagLst>
</file>

<file path=ppt/tags/tag196.xml><?xml version="1.0" encoding="utf-8"?>
<p:tagLst xmlns:p="http://schemas.openxmlformats.org/presentationml/2006/main">
  <p:tag name="AS_UNIQUEID" val="27"/>
</p:tagLst>
</file>

<file path=ppt/tags/tag197.xml><?xml version="1.0" encoding="utf-8"?>
<p:tagLst xmlns:p="http://schemas.openxmlformats.org/presentationml/2006/main">
  <p:tag name="AS_UNIQUEID" val="28"/>
</p:tagLst>
</file>

<file path=ppt/tags/tag198.xml><?xml version="1.0" encoding="utf-8"?>
<p:tagLst xmlns:p="http://schemas.openxmlformats.org/presentationml/2006/main">
  <p:tag name="AS_UNIQUEID" val="29"/>
</p:tagLst>
</file>

<file path=ppt/tags/tag199.xml><?xml version="1.0" encoding="utf-8"?>
<p:tagLst xmlns:p="http://schemas.openxmlformats.org/presentationml/2006/main">
  <p:tag name="AS_UNIQUEID" val="31"/>
</p:tagLst>
</file>

<file path=ppt/tags/tag2.xml><?xml version="1.0" encoding="utf-8"?>
<p:tagLst xmlns:p="http://schemas.openxmlformats.org/presentationml/2006/main">
  <p:tag name="AS_UNIQUEID" val="15764"/>
</p:tagLst>
</file>

<file path=ppt/tags/tag20.xml><?xml version="1.0" encoding="utf-8"?>
<p:tagLst xmlns:p="http://schemas.openxmlformats.org/presentationml/2006/main">
  <p:tag name="AS_UNIQUEID" val="15785"/>
</p:tagLst>
</file>

<file path=ppt/tags/tag200.xml><?xml version="1.0" encoding="utf-8"?>
<p:tagLst xmlns:p="http://schemas.openxmlformats.org/presentationml/2006/main">
  <p:tag name="AS_UNIQUEID" val="33"/>
</p:tagLst>
</file>

<file path=ppt/tags/tag201.xml><?xml version="1.0" encoding="utf-8"?>
<p:tagLst xmlns:p="http://schemas.openxmlformats.org/presentationml/2006/main">
  <p:tag name="AS_UNIQUEID" val="37"/>
</p:tagLst>
</file>

<file path=ppt/tags/tag202.xml><?xml version="1.0" encoding="utf-8"?>
<p:tagLst xmlns:p="http://schemas.openxmlformats.org/presentationml/2006/main">
  <p:tag name="AS_UNIQUEID" val="38"/>
</p:tagLst>
</file>

<file path=ppt/tags/tag203.xml><?xml version="1.0" encoding="utf-8"?>
<p:tagLst xmlns:p="http://schemas.openxmlformats.org/presentationml/2006/main">
  <p:tag name="AS_UNIQUEID" val="40"/>
</p:tagLst>
</file>

<file path=ppt/tags/tag204.xml><?xml version="1.0" encoding="utf-8"?>
<p:tagLst xmlns:p="http://schemas.openxmlformats.org/presentationml/2006/main">
  <p:tag name="AS_UNIQUEID" val="41"/>
</p:tagLst>
</file>

<file path=ppt/tags/tag205.xml><?xml version="1.0" encoding="utf-8"?>
<p:tagLst xmlns:p="http://schemas.openxmlformats.org/presentationml/2006/main">
  <p:tag name="AS_UNIQUEID" val="42"/>
</p:tagLst>
</file>

<file path=ppt/tags/tag206.xml><?xml version="1.0" encoding="utf-8"?>
<p:tagLst xmlns:p="http://schemas.openxmlformats.org/presentationml/2006/main">
  <p:tag name="AS_UNIQUEID" val="43"/>
</p:tagLst>
</file>

<file path=ppt/tags/tag207.xml><?xml version="1.0" encoding="utf-8"?>
<p:tagLst xmlns:p="http://schemas.openxmlformats.org/presentationml/2006/main">
  <p:tag name="AS_UNIQUEID" val="44"/>
</p:tagLst>
</file>

<file path=ppt/tags/tag208.xml><?xml version="1.0" encoding="utf-8"?>
<p:tagLst xmlns:p="http://schemas.openxmlformats.org/presentationml/2006/main">
  <p:tag name="AS_UNIQUEID" val="45"/>
</p:tagLst>
</file>

<file path=ppt/tags/tag209.xml><?xml version="1.0" encoding="utf-8"?>
<p:tagLst xmlns:p="http://schemas.openxmlformats.org/presentationml/2006/main">
  <p:tag name="AS_UNIQUEID" val="46"/>
</p:tagLst>
</file>

<file path=ppt/tags/tag21.xml><?xml version="1.0" encoding="utf-8"?>
<p:tagLst xmlns:p="http://schemas.openxmlformats.org/presentationml/2006/main">
  <p:tag name="AS_UNIQUEID" val="15786"/>
</p:tagLst>
</file>

<file path=ppt/tags/tag210.xml><?xml version="1.0" encoding="utf-8"?>
<p:tagLst xmlns:p="http://schemas.openxmlformats.org/presentationml/2006/main">
  <p:tag name="AS_UNIQUEID" val="47"/>
</p:tagLst>
</file>

<file path=ppt/tags/tag211.xml><?xml version="1.0" encoding="utf-8"?>
<p:tagLst xmlns:p="http://schemas.openxmlformats.org/presentationml/2006/main">
  <p:tag name="AS_UNIQUEID" val="48"/>
</p:tagLst>
</file>

<file path=ppt/tags/tag212.xml><?xml version="1.0" encoding="utf-8"?>
<p:tagLst xmlns:p="http://schemas.openxmlformats.org/presentationml/2006/main">
  <p:tag name="AS_UNIQUEID" val="49"/>
</p:tagLst>
</file>

<file path=ppt/tags/tag213.xml><?xml version="1.0" encoding="utf-8"?>
<p:tagLst xmlns:p="http://schemas.openxmlformats.org/presentationml/2006/main">
  <p:tag name="AS_UNIQUEID" val="50"/>
</p:tagLst>
</file>

<file path=ppt/tags/tag214.xml><?xml version="1.0" encoding="utf-8"?>
<p:tagLst xmlns:p="http://schemas.openxmlformats.org/presentationml/2006/main">
  <p:tag name="AS_UNIQUEID" val="51"/>
</p:tagLst>
</file>

<file path=ppt/tags/tag215.xml><?xml version="1.0" encoding="utf-8"?>
<p:tagLst xmlns:p="http://schemas.openxmlformats.org/presentationml/2006/main">
  <p:tag name="AS_UNIQUEID" val="52"/>
</p:tagLst>
</file>

<file path=ppt/tags/tag216.xml><?xml version="1.0" encoding="utf-8"?>
<p:tagLst xmlns:p="http://schemas.openxmlformats.org/presentationml/2006/main">
  <p:tag name="AS_UNIQUEID" val="53"/>
</p:tagLst>
</file>

<file path=ppt/tags/tag217.xml><?xml version="1.0" encoding="utf-8"?>
<p:tagLst xmlns:p="http://schemas.openxmlformats.org/presentationml/2006/main">
  <p:tag name="AS_UNIQUEID" val="54"/>
</p:tagLst>
</file>

<file path=ppt/tags/tag218.xml><?xml version="1.0" encoding="utf-8"?>
<p:tagLst xmlns:p="http://schemas.openxmlformats.org/presentationml/2006/main">
  <p:tag name="AS_UNIQUEID" val="55"/>
</p:tagLst>
</file>

<file path=ppt/tags/tag219.xml><?xml version="1.0" encoding="utf-8"?>
<p:tagLst xmlns:p="http://schemas.openxmlformats.org/presentationml/2006/main">
  <p:tag name="AS_UNIQUEID" val="56"/>
</p:tagLst>
</file>

<file path=ppt/tags/tag22.xml><?xml version="1.0" encoding="utf-8"?>
<p:tagLst xmlns:p="http://schemas.openxmlformats.org/presentationml/2006/main">
  <p:tag name="AS_UNIQUEID" val="15788"/>
</p:tagLst>
</file>

<file path=ppt/tags/tag220.xml><?xml version="1.0" encoding="utf-8"?>
<p:tagLst xmlns:p="http://schemas.openxmlformats.org/presentationml/2006/main">
  <p:tag name="AS_UNIQUEID" val="57"/>
</p:tagLst>
</file>

<file path=ppt/tags/tag221.xml><?xml version="1.0" encoding="utf-8"?>
<p:tagLst xmlns:p="http://schemas.openxmlformats.org/presentationml/2006/main">
  <p:tag name="AS_UNIQUEID" val="58"/>
</p:tagLst>
</file>

<file path=ppt/tags/tag222.xml><?xml version="1.0" encoding="utf-8"?>
<p:tagLst xmlns:p="http://schemas.openxmlformats.org/presentationml/2006/main">
  <p:tag name="AS_UNIQUEID" val="59"/>
</p:tagLst>
</file>

<file path=ppt/tags/tag223.xml><?xml version="1.0" encoding="utf-8"?>
<p:tagLst xmlns:p="http://schemas.openxmlformats.org/presentationml/2006/main">
  <p:tag name="AS_UNIQUEID" val="60"/>
</p:tagLst>
</file>

<file path=ppt/tags/tag224.xml><?xml version="1.0" encoding="utf-8"?>
<p:tagLst xmlns:p="http://schemas.openxmlformats.org/presentationml/2006/main">
  <p:tag name="AS_UNIQUEID" val="61"/>
</p:tagLst>
</file>

<file path=ppt/tags/tag225.xml><?xml version="1.0" encoding="utf-8"?>
<p:tagLst xmlns:p="http://schemas.openxmlformats.org/presentationml/2006/main">
  <p:tag name="AS_UNIQUEID" val="63"/>
</p:tagLst>
</file>

<file path=ppt/tags/tag226.xml><?xml version="1.0" encoding="utf-8"?>
<p:tagLst xmlns:p="http://schemas.openxmlformats.org/presentationml/2006/main">
  <p:tag name="AS_UNIQUEID" val="64"/>
</p:tagLst>
</file>

<file path=ppt/tags/tag227.xml><?xml version="1.0" encoding="utf-8"?>
<p:tagLst xmlns:p="http://schemas.openxmlformats.org/presentationml/2006/main">
  <p:tag name="AS_UNIQUEID" val="65"/>
</p:tagLst>
</file>

<file path=ppt/tags/tag228.xml><?xml version="1.0" encoding="utf-8"?>
<p:tagLst xmlns:p="http://schemas.openxmlformats.org/presentationml/2006/main">
  <p:tag name="AS_UNIQUEID" val="66"/>
</p:tagLst>
</file>

<file path=ppt/tags/tag229.xml><?xml version="1.0" encoding="utf-8"?>
<p:tagLst xmlns:p="http://schemas.openxmlformats.org/presentationml/2006/main">
  <p:tag name="AS_UNIQUEID" val="67"/>
</p:tagLst>
</file>

<file path=ppt/tags/tag23.xml><?xml version="1.0" encoding="utf-8"?>
<p:tagLst xmlns:p="http://schemas.openxmlformats.org/presentationml/2006/main">
  <p:tag name="AS_UNIQUEID" val="15789"/>
</p:tagLst>
</file>

<file path=ppt/tags/tag230.xml><?xml version="1.0" encoding="utf-8"?>
<p:tagLst xmlns:p="http://schemas.openxmlformats.org/presentationml/2006/main">
  <p:tag name="AS_UNIQUEID" val="71"/>
</p:tagLst>
</file>

<file path=ppt/tags/tag231.xml><?xml version="1.0" encoding="utf-8"?>
<p:tagLst xmlns:p="http://schemas.openxmlformats.org/presentationml/2006/main">
  <p:tag name="AS_UNIQUEID" val="72"/>
</p:tagLst>
</file>

<file path=ppt/tags/tag232.xml><?xml version="1.0" encoding="utf-8"?>
<p:tagLst xmlns:p="http://schemas.openxmlformats.org/presentationml/2006/main">
  <p:tag name="AS_UNIQUEID" val="73"/>
</p:tagLst>
</file>

<file path=ppt/tags/tag233.xml><?xml version="1.0" encoding="utf-8"?>
<p:tagLst xmlns:p="http://schemas.openxmlformats.org/presentationml/2006/main">
  <p:tag name="AS_UNIQUEID" val="74"/>
</p:tagLst>
</file>

<file path=ppt/tags/tag234.xml><?xml version="1.0" encoding="utf-8"?>
<p:tagLst xmlns:p="http://schemas.openxmlformats.org/presentationml/2006/main">
  <p:tag name="AS_UNIQUEID" val="75"/>
</p:tagLst>
</file>

<file path=ppt/tags/tag235.xml><?xml version="1.0" encoding="utf-8"?>
<p:tagLst xmlns:p="http://schemas.openxmlformats.org/presentationml/2006/main">
  <p:tag name="AS_UNIQUEID" val="76"/>
</p:tagLst>
</file>

<file path=ppt/tags/tag236.xml><?xml version="1.0" encoding="utf-8"?>
<p:tagLst xmlns:p="http://schemas.openxmlformats.org/presentationml/2006/main">
  <p:tag name="AS_UNIQUEID" val="77"/>
</p:tagLst>
</file>

<file path=ppt/tags/tag237.xml><?xml version="1.0" encoding="utf-8"?>
<p:tagLst xmlns:p="http://schemas.openxmlformats.org/presentationml/2006/main">
  <p:tag name="AS_UNIQUEID" val="78"/>
</p:tagLst>
</file>

<file path=ppt/tags/tag238.xml><?xml version="1.0" encoding="utf-8"?>
<p:tagLst xmlns:p="http://schemas.openxmlformats.org/presentationml/2006/main">
  <p:tag name="AS_UNIQUEID" val="79"/>
</p:tagLst>
</file>

<file path=ppt/tags/tag239.xml><?xml version="1.0" encoding="utf-8"?>
<p:tagLst xmlns:p="http://schemas.openxmlformats.org/presentationml/2006/main">
  <p:tag name="AS_UNIQUEID" val="80"/>
</p:tagLst>
</file>

<file path=ppt/tags/tag24.xml><?xml version="1.0" encoding="utf-8"?>
<p:tagLst xmlns:p="http://schemas.openxmlformats.org/presentationml/2006/main">
  <p:tag name="AS_UNIQUEID" val="15790"/>
</p:tagLst>
</file>

<file path=ppt/tags/tag240.xml><?xml version="1.0" encoding="utf-8"?>
<p:tagLst xmlns:p="http://schemas.openxmlformats.org/presentationml/2006/main">
  <p:tag name="AS_UNIQUEID" val="81"/>
</p:tagLst>
</file>

<file path=ppt/tags/tag241.xml><?xml version="1.0" encoding="utf-8"?>
<p:tagLst xmlns:p="http://schemas.openxmlformats.org/presentationml/2006/main">
  <p:tag name="AS_UNIQUEID" val="82"/>
</p:tagLst>
</file>

<file path=ppt/tags/tag242.xml><?xml version="1.0" encoding="utf-8"?>
<p:tagLst xmlns:p="http://schemas.openxmlformats.org/presentationml/2006/main">
  <p:tag name="AS_UNIQUEID" val="83"/>
</p:tagLst>
</file>

<file path=ppt/tags/tag243.xml><?xml version="1.0" encoding="utf-8"?>
<p:tagLst xmlns:p="http://schemas.openxmlformats.org/presentationml/2006/main">
  <p:tag name="AS_UNIQUEID" val="84"/>
</p:tagLst>
</file>

<file path=ppt/tags/tag244.xml><?xml version="1.0" encoding="utf-8"?>
<p:tagLst xmlns:p="http://schemas.openxmlformats.org/presentationml/2006/main">
  <p:tag name="AS_UNIQUEID" val="85"/>
</p:tagLst>
</file>

<file path=ppt/tags/tag245.xml><?xml version="1.0" encoding="utf-8"?>
<p:tagLst xmlns:p="http://schemas.openxmlformats.org/presentationml/2006/main">
  <p:tag name="AS_UNIQUEID" val="86"/>
</p:tagLst>
</file>

<file path=ppt/tags/tag246.xml><?xml version="1.0" encoding="utf-8"?>
<p:tagLst xmlns:p="http://schemas.openxmlformats.org/presentationml/2006/main">
  <p:tag name="AS_UNIQUEID" val="87"/>
</p:tagLst>
</file>

<file path=ppt/tags/tag247.xml><?xml version="1.0" encoding="utf-8"?>
<p:tagLst xmlns:p="http://schemas.openxmlformats.org/presentationml/2006/main">
  <p:tag name="AS_UNIQUEID" val="88"/>
</p:tagLst>
</file>

<file path=ppt/tags/tag248.xml><?xml version="1.0" encoding="utf-8"?>
<p:tagLst xmlns:p="http://schemas.openxmlformats.org/presentationml/2006/main">
  <p:tag name="AS_UNIQUEID" val="89"/>
</p:tagLst>
</file>

<file path=ppt/tags/tag249.xml><?xml version="1.0" encoding="utf-8"?>
<p:tagLst xmlns:p="http://schemas.openxmlformats.org/presentationml/2006/main">
  <p:tag name="AS_UNIQUEID" val="90"/>
</p:tagLst>
</file>

<file path=ppt/tags/tag25.xml><?xml version="1.0" encoding="utf-8"?>
<p:tagLst xmlns:p="http://schemas.openxmlformats.org/presentationml/2006/main">
  <p:tag name="AS_UNIQUEID" val="15791"/>
</p:tagLst>
</file>

<file path=ppt/tags/tag250.xml><?xml version="1.0" encoding="utf-8"?>
<p:tagLst xmlns:p="http://schemas.openxmlformats.org/presentationml/2006/main">
  <p:tag name="AS_UNIQUEID" val="91"/>
</p:tagLst>
</file>

<file path=ppt/tags/tag251.xml><?xml version="1.0" encoding="utf-8"?>
<p:tagLst xmlns:p="http://schemas.openxmlformats.org/presentationml/2006/main">
  <p:tag name="AS_UNIQUEID" val="92"/>
</p:tagLst>
</file>

<file path=ppt/tags/tag252.xml><?xml version="1.0" encoding="utf-8"?>
<p:tagLst xmlns:p="http://schemas.openxmlformats.org/presentationml/2006/main">
  <p:tag name="AS_UNIQUEID" val="93"/>
</p:tagLst>
</file>

<file path=ppt/tags/tag253.xml><?xml version="1.0" encoding="utf-8"?>
<p:tagLst xmlns:p="http://schemas.openxmlformats.org/presentationml/2006/main">
  <p:tag name="AS_UNIQUEID" val="95"/>
</p:tagLst>
</file>

<file path=ppt/tags/tag254.xml><?xml version="1.0" encoding="utf-8"?>
<p:tagLst xmlns:p="http://schemas.openxmlformats.org/presentationml/2006/main">
  <p:tag name="AS_UNIQUEID" val="96"/>
</p:tagLst>
</file>

<file path=ppt/tags/tag255.xml><?xml version="1.0" encoding="utf-8"?>
<p:tagLst xmlns:p="http://schemas.openxmlformats.org/presentationml/2006/main">
  <p:tag name="AS_UNIQUEID" val="97"/>
</p:tagLst>
</file>

<file path=ppt/tags/tag256.xml><?xml version="1.0" encoding="utf-8"?>
<p:tagLst xmlns:p="http://schemas.openxmlformats.org/presentationml/2006/main">
  <p:tag name="AS_UNIQUEID" val="98"/>
</p:tagLst>
</file>

<file path=ppt/tags/tag257.xml><?xml version="1.0" encoding="utf-8"?>
<p:tagLst xmlns:p="http://schemas.openxmlformats.org/presentationml/2006/main">
  <p:tag name="AS_UNIQUEID" val="99"/>
</p:tagLst>
</file>

<file path=ppt/tags/tag258.xml><?xml version="1.0" encoding="utf-8"?>
<p:tagLst xmlns:p="http://schemas.openxmlformats.org/presentationml/2006/main">
  <p:tag name="AS_UNIQUEID" val="100"/>
</p:tagLst>
</file>

<file path=ppt/tags/tag259.xml><?xml version="1.0" encoding="utf-8"?>
<p:tagLst xmlns:p="http://schemas.openxmlformats.org/presentationml/2006/main">
  <p:tag name="AS_UNIQUEID" val="102"/>
</p:tagLst>
</file>

<file path=ppt/tags/tag26.xml><?xml version="1.0" encoding="utf-8"?>
<p:tagLst xmlns:p="http://schemas.openxmlformats.org/presentationml/2006/main">
  <p:tag name="AS_UNIQUEID" val="15792"/>
</p:tagLst>
</file>

<file path=ppt/tags/tag260.xml><?xml version="1.0" encoding="utf-8"?>
<p:tagLst xmlns:p="http://schemas.openxmlformats.org/presentationml/2006/main">
  <p:tag name="AS_UNIQUEID" val="103"/>
</p:tagLst>
</file>

<file path=ppt/tags/tag261.xml><?xml version="1.0" encoding="utf-8"?>
<p:tagLst xmlns:p="http://schemas.openxmlformats.org/presentationml/2006/main">
  <p:tag name="AS_UNIQUEID" val="104"/>
</p:tagLst>
</file>

<file path=ppt/tags/tag262.xml><?xml version="1.0" encoding="utf-8"?>
<p:tagLst xmlns:p="http://schemas.openxmlformats.org/presentationml/2006/main">
  <p:tag name="AS_UNIQUEID" val="105"/>
</p:tagLst>
</file>

<file path=ppt/tags/tag263.xml><?xml version="1.0" encoding="utf-8"?>
<p:tagLst xmlns:p="http://schemas.openxmlformats.org/presentationml/2006/main">
  <p:tag name="AS_UNIQUEID" val="106"/>
</p:tagLst>
</file>

<file path=ppt/tags/tag264.xml><?xml version="1.0" encoding="utf-8"?>
<p:tagLst xmlns:p="http://schemas.openxmlformats.org/presentationml/2006/main">
  <p:tag name="AS_UNIQUEID" val="107"/>
</p:tagLst>
</file>

<file path=ppt/tags/tag265.xml><?xml version="1.0" encoding="utf-8"?>
<p:tagLst xmlns:p="http://schemas.openxmlformats.org/presentationml/2006/main">
  <p:tag name="AS_UNIQUEID" val="108"/>
</p:tagLst>
</file>

<file path=ppt/tags/tag266.xml><?xml version="1.0" encoding="utf-8"?>
<p:tagLst xmlns:p="http://schemas.openxmlformats.org/presentationml/2006/main">
  <p:tag name="AS_UNIQUEID" val="109"/>
</p:tagLst>
</file>

<file path=ppt/tags/tag267.xml><?xml version="1.0" encoding="utf-8"?>
<p:tagLst xmlns:p="http://schemas.openxmlformats.org/presentationml/2006/main">
  <p:tag name="AS_UNIQUEID" val="110"/>
</p:tagLst>
</file>

<file path=ppt/tags/tag268.xml><?xml version="1.0" encoding="utf-8"?>
<p:tagLst xmlns:p="http://schemas.openxmlformats.org/presentationml/2006/main">
  <p:tag name="AS_UNIQUEID" val="111"/>
</p:tagLst>
</file>

<file path=ppt/tags/tag269.xml><?xml version="1.0" encoding="utf-8"?>
<p:tagLst xmlns:p="http://schemas.openxmlformats.org/presentationml/2006/main">
  <p:tag name="AS_UNIQUEID" val="112"/>
</p:tagLst>
</file>

<file path=ppt/tags/tag27.xml><?xml version="1.0" encoding="utf-8"?>
<p:tagLst xmlns:p="http://schemas.openxmlformats.org/presentationml/2006/main">
  <p:tag name="AS_UNIQUEID" val="15793"/>
</p:tagLst>
</file>

<file path=ppt/tags/tag270.xml><?xml version="1.0" encoding="utf-8"?>
<p:tagLst xmlns:p="http://schemas.openxmlformats.org/presentationml/2006/main">
  <p:tag name="AS_UNIQUEID" val="113"/>
</p:tagLst>
</file>

<file path=ppt/tags/tag271.xml><?xml version="1.0" encoding="utf-8"?>
<p:tagLst xmlns:p="http://schemas.openxmlformats.org/presentationml/2006/main">
  <p:tag name="AS_UNIQUEID" val="115"/>
</p:tagLst>
</file>

<file path=ppt/tags/tag272.xml><?xml version="1.0" encoding="utf-8"?>
<p:tagLst xmlns:p="http://schemas.openxmlformats.org/presentationml/2006/main">
  <p:tag name="AS_UNIQUEID" val="15865"/>
</p:tagLst>
</file>

<file path=ppt/tags/tag273.xml><?xml version="1.0" encoding="utf-8"?>
<p:tagLst xmlns:p="http://schemas.openxmlformats.org/presentationml/2006/main">
  <p:tag name="AS_UNIQUEID" val="15866"/>
</p:tagLst>
</file>

<file path=ppt/tags/tag274.xml><?xml version="1.0" encoding="utf-8"?>
<p:tagLst xmlns:p="http://schemas.openxmlformats.org/presentationml/2006/main">
  <p:tag name="AS_UNIQUEID" val="15867"/>
</p:tagLst>
</file>

<file path=ppt/tags/tag275.xml><?xml version="1.0" encoding="utf-8"?>
<p:tagLst xmlns:p="http://schemas.openxmlformats.org/presentationml/2006/main">
  <p:tag name="AS_UNIQUEID" val="15868"/>
</p:tagLst>
</file>

<file path=ppt/tags/tag276.xml><?xml version="1.0" encoding="utf-8"?>
<p:tagLst xmlns:p="http://schemas.openxmlformats.org/presentationml/2006/main">
  <p:tag name="AS_UNIQUEID" val="15869"/>
</p:tagLst>
</file>

<file path=ppt/tags/tag277.xml><?xml version="1.0" encoding="utf-8"?>
<p:tagLst xmlns:p="http://schemas.openxmlformats.org/presentationml/2006/main">
  <p:tag name="AS_UNIQUEID" val="15871"/>
</p:tagLst>
</file>

<file path=ppt/tags/tag278.xml><?xml version="1.0" encoding="utf-8"?>
<p:tagLst xmlns:p="http://schemas.openxmlformats.org/presentationml/2006/main">
  <p:tag name="AS_UNIQUEID" val="15872"/>
</p:tagLst>
</file>

<file path=ppt/tags/tag279.xml><?xml version="1.0" encoding="utf-8"?>
<p:tagLst xmlns:p="http://schemas.openxmlformats.org/presentationml/2006/main">
  <p:tag name="AS_UNIQUEID" val="15873"/>
</p:tagLst>
</file>

<file path=ppt/tags/tag28.xml><?xml version="1.0" encoding="utf-8"?>
<p:tagLst xmlns:p="http://schemas.openxmlformats.org/presentationml/2006/main">
  <p:tag name="AS_UNIQUEID" val="15794"/>
</p:tagLst>
</file>

<file path=ppt/tags/tag280.xml><?xml version="1.0" encoding="utf-8"?>
<p:tagLst xmlns:p="http://schemas.openxmlformats.org/presentationml/2006/main">
  <p:tag name="AS_UNIQUEID" val="15874"/>
</p:tagLst>
</file>

<file path=ppt/tags/tag281.xml><?xml version="1.0" encoding="utf-8"?>
<p:tagLst xmlns:p="http://schemas.openxmlformats.org/presentationml/2006/main">
  <p:tag name="AS_UNIQUEID" val="15875"/>
</p:tagLst>
</file>

<file path=ppt/tags/tag282.xml><?xml version="1.0" encoding="utf-8"?>
<p:tagLst xmlns:p="http://schemas.openxmlformats.org/presentationml/2006/main">
  <p:tag name="AS_UNIQUEID" val="15876"/>
</p:tagLst>
</file>

<file path=ppt/tags/tag283.xml><?xml version="1.0" encoding="utf-8"?>
<p:tagLst xmlns:p="http://schemas.openxmlformats.org/presentationml/2006/main">
  <p:tag name="AS_UNIQUEID" val="15878"/>
</p:tagLst>
</file>

<file path=ppt/tags/tag284.xml><?xml version="1.0" encoding="utf-8"?>
<p:tagLst xmlns:p="http://schemas.openxmlformats.org/presentationml/2006/main">
  <p:tag name="AS_UNIQUEID" val="15879"/>
</p:tagLst>
</file>

<file path=ppt/tags/tag285.xml><?xml version="1.0" encoding="utf-8"?>
<p:tagLst xmlns:p="http://schemas.openxmlformats.org/presentationml/2006/main">
  <p:tag name="AS_UNIQUEID" val="15880"/>
</p:tagLst>
</file>

<file path=ppt/tags/tag286.xml><?xml version="1.0" encoding="utf-8"?>
<p:tagLst xmlns:p="http://schemas.openxmlformats.org/presentationml/2006/main">
  <p:tag name="AS_UNIQUEID" val="15881"/>
</p:tagLst>
</file>

<file path=ppt/tags/tag287.xml><?xml version="1.0" encoding="utf-8"?>
<p:tagLst xmlns:p="http://schemas.openxmlformats.org/presentationml/2006/main">
  <p:tag name="AS_UNIQUEID" val="15634"/>
</p:tagLst>
</file>

<file path=ppt/tags/tag288.xml><?xml version="1.0" encoding="utf-8"?>
<p:tagLst xmlns:p="http://schemas.openxmlformats.org/presentationml/2006/main">
  <p:tag name="AS_UNIQUEID" val="15635"/>
</p:tagLst>
</file>

<file path=ppt/tags/tag289.xml><?xml version="1.0" encoding="utf-8"?>
<p:tagLst xmlns:p="http://schemas.openxmlformats.org/presentationml/2006/main">
  <p:tag name="AS_UNIQUEID" val="15636"/>
</p:tagLst>
</file>

<file path=ppt/tags/tag29.xml><?xml version="1.0" encoding="utf-8"?>
<p:tagLst xmlns:p="http://schemas.openxmlformats.org/presentationml/2006/main">
  <p:tag name="AS_UNIQUEID" val="15795"/>
</p:tagLst>
</file>

<file path=ppt/tags/tag290.xml><?xml version="1.0" encoding="utf-8"?>
<p:tagLst xmlns:p="http://schemas.openxmlformats.org/presentationml/2006/main">
  <p:tag name="AS_UNIQUEID" val="15681"/>
</p:tagLst>
</file>

<file path=ppt/tags/tag291.xml><?xml version="1.0" encoding="utf-8"?>
<p:tagLst xmlns:p="http://schemas.openxmlformats.org/presentationml/2006/main">
  <p:tag name="AS_UNIQUEID" val="14158"/>
</p:tagLst>
</file>

<file path=ppt/tags/tag292.xml><?xml version="1.0" encoding="utf-8"?>
<p:tagLst xmlns:p="http://schemas.openxmlformats.org/presentationml/2006/main">
  <p:tag name="AS_UNIQUEID" val="14159"/>
</p:tagLst>
</file>

<file path=ppt/tags/tag293.xml><?xml version="1.0" encoding="utf-8"?>
<p:tagLst xmlns:p="http://schemas.openxmlformats.org/presentationml/2006/main">
  <p:tag name="AS_UNIQUEID" val="14160"/>
</p:tagLst>
</file>

<file path=ppt/tags/tag294.xml><?xml version="1.0" encoding="utf-8"?>
<p:tagLst xmlns:p="http://schemas.openxmlformats.org/presentationml/2006/main">
  <p:tag name="AS_UNIQUEID" val="14161"/>
</p:tagLst>
</file>

<file path=ppt/tags/tag295.xml><?xml version="1.0" encoding="utf-8"?>
<p:tagLst xmlns:p="http://schemas.openxmlformats.org/presentationml/2006/main">
  <p:tag name="AS_UNIQUEID" val="14162"/>
</p:tagLst>
</file>

<file path=ppt/tags/tag296.xml><?xml version="1.0" encoding="utf-8"?>
<p:tagLst xmlns:p="http://schemas.openxmlformats.org/presentationml/2006/main">
  <p:tag name="AS_UNIQUEID" val="14163"/>
</p:tagLst>
</file>

<file path=ppt/tags/tag297.xml><?xml version="1.0" encoding="utf-8"?>
<p:tagLst xmlns:p="http://schemas.openxmlformats.org/presentationml/2006/main">
  <p:tag name="AS_UNIQUEID" val="14164"/>
</p:tagLst>
</file>

<file path=ppt/tags/tag298.xml><?xml version="1.0" encoding="utf-8"?>
<p:tagLst xmlns:p="http://schemas.openxmlformats.org/presentationml/2006/main">
  <p:tag name="AS_UNIQUEID" val="14165"/>
</p:tagLst>
</file>

<file path=ppt/tags/tag299.xml><?xml version="1.0" encoding="utf-8"?>
<p:tagLst xmlns:p="http://schemas.openxmlformats.org/presentationml/2006/main">
  <p:tag name="AS_UNIQUEID" val="14166"/>
</p:tagLst>
</file>

<file path=ppt/tags/tag3.xml><?xml version="1.0" encoding="utf-8"?>
<p:tagLst xmlns:p="http://schemas.openxmlformats.org/presentationml/2006/main">
  <p:tag name="AS_UNIQUEID" val="15765"/>
</p:tagLst>
</file>

<file path=ppt/tags/tag30.xml><?xml version="1.0" encoding="utf-8"?>
<p:tagLst xmlns:p="http://schemas.openxmlformats.org/presentationml/2006/main">
  <p:tag name="AS_UNIQUEID" val="15797"/>
</p:tagLst>
</file>

<file path=ppt/tags/tag300.xml><?xml version="1.0" encoding="utf-8"?>
<p:tagLst xmlns:p="http://schemas.openxmlformats.org/presentationml/2006/main">
  <p:tag name="AS_UNIQUEID" val="14167"/>
</p:tagLst>
</file>

<file path=ppt/tags/tag301.xml><?xml version="1.0" encoding="utf-8"?>
<p:tagLst xmlns:p="http://schemas.openxmlformats.org/presentationml/2006/main">
  <p:tag name="AS_UNIQUEID" val="14168"/>
</p:tagLst>
</file>

<file path=ppt/tags/tag302.xml><?xml version="1.0" encoding="utf-8"?>
<p:tagLst xmlns:p="http://schemas.openxmlformats.org/presentationml/2006/main">
  <p:tag name="AS_UNIQUEID" val="14169"/>
</p:tagLst>
</file>

<file path=ppt/tags/tag303.xml><?xml version="1.0" encoding="utf-8"?>
<p:tagLst xmlns:p="http://schemas.openxmlformats.org/presentationml/2006/main">
  <p:tag name="AS_UNIQUEID" val="14170"/>
</p:tagLst>
</file>

<file path=ppt/tags/tag304.xml><?xml version="1.0" encoding="utf-8"?>
<p:tagLst xmlns:p="http://schemas.openxmlformats.org/presentationml/2006/main">
  <p:tag name="AS_UNIQUEID" val="14171"/>
</p:tagLst>
</file>

<file path=ppt/tags/tag305.xml><?xml version="1.0" encoding="utf-8"?>
<p:tagLst xmlns:p="http://schemas.openxmlformats.org/presentationml/2006/main">
  <p:tag name="AS_UNIQUEID" val="14172"/>
</p:tagLst>
</file>

<file path=ppt/tags/tag306.xml><?xml version="1.0" encoding="utf-8"?>
<p:tagLst xmlns:p="http://schemas.openxmlformats.org/presentationml/2006/main">
  <p:tag name="AS_UNIQUEID" val="14173"/>
</p:tagLst>
</file>

<file path=ppt/tags/tag307.xml><?xml version="1.0" encoding="utf-8"?>
<p:tagLst xmlns:p="http://schemas.openxmlformats.org/presentationml/2006/main">
  <p:tag name="AS_UNIQUEID" val="14174"/>
</p:tagLst>
</file>

<file path=ppt/tags/tag308.xml><?xml version="1.0" encoding="utf-8"?>
<p:tagLst xmlns:p="http://schemas.openxmlformats.org/presentationml/2006/main">
  <p:tag name="AS_UNIQUEID" val="14175"/>
</p:tagLst>
</file>

<file path=ppt/tags/tag309.xml><?xml version="1.0" encoding="utf-8"?>
<p:tagLst xmlns:p="http://schemas.openxmlformats.org/presentationml/2006/main">
  <p:tag name="AS_UNIQUEID" val="14176"/>
</p:tagLst>
</file>

<file path=ppt/tags/tag31.xml><?xml version="1.0" encoding="utf-8"?>
<p:tagLst xmlns:p="http://schemas.openxmlformats.org/presentationml/2006/main">
  <p:tag name="AS_UNIQUEID" val="15798"/>
</p:tagLst>
</file>

<file path=ppt/tags/tag310.xml><?xml version="1.0" encoding="utf-8"?>
<p:tagLst xmlns:p="http://schemas.openxmlformats.org/presentationml/2006/main">
  <p:tag name="AS_UNIQUEID" val="14177"/>
</p:tagLst>
</file>

<file path=ppt/tags/tag311.xml><?xml version="1.0" encoding="utf-8"?>
<p:tagLst xmlns:p="http://schemas.openxmlformats.org/presentationml/2006/main">
  <p:tag name="AS_UNIQUEID" val="1919"/>
</p:tagLst>
</file>

<file path=ppt/tags/tag312.xml><?xml version="1.0" encoding="utf-8"?>
<p:tagLst xmlns:p="http://schemas.openxmlformats.org/presentationml/2006/main">
  <p:tag name="AS_UNIQUEID" val="1920"/>
</p:tagLst>
</file>

<file path=ppt/tags/tag313.xml><?xml version="1.0" encoding="utf-8"?>
<p:tagLst xmlns:p="http://schemas.openxmlformats.org/presentationml/2006/main">
  <p:tag name="AS_UNIQUEID" val="1921"/>
</p:tagLst>
</file>

<file path=ppt/tags/tag314.xml><?xml version="1.0" encoding="utf-8"?>
<p:tagLst xmlns:p="http://schemas.openxmlformats.org/presentationml/2006/main">
  <p:tag name="AS_UNIQUEID" val="1922"/>
  <p:tag name="KSO_WM_BEAUTIFY_FLAG" val=""/>
</p:tagLst>
</file>

<file path=ppt/tags/tag315.xml><?xml version="1.0" encoding="utf-8"?>
<p:tagLst xmlns:p="http://schemas.openxmlformats.org/presentationml/2006/main">
  <p:tag name="AS_UNIQUEID" val="1923"/>
  <p:tag name="KSO_WM_BEAUTIFY_FLAG" val=""/>
</p:tagLst>
</file>

<file path=ppt/tags/tag316.xml><?xml version="1.0" encoding="utf-8"?>
<p:tagLst xmlns:p="http://schemas.openxmlformats.org/presentationml/2006/main">
  <p:tag name="AS_UNIQUEID" val="1925"/>
</p:tagLst>
</file>

<file path=ppt/tags/tag317.xml><?xml version="1.0" encoding="utf-8"?>
<p:tagLst xmlns:p="http://schemas.openxmlformats.org/presentationml/2006/main">
  <p:tag name="AS_UNIQUEID" val="1926"/>
</p:tagLst>
</file>

<file path=ppt/tags/tag318.xml><?xml version="1.0" encoding="utf-8"?>
<p:tagLst xmlns:p="http://schemas.openxmlformats.org/presentationml/2006/main">
  <p:tag name="AS_UNIQUEID" val="1927"/>
</p:tagLst>
</file>

<file path=ppt/tags/tag319.xml><?xml version="1.0" encoding="utf-8"?>
<p:tagLst xmlns:p="http://schemas.openxmlformats.org/presentationml/2006/main">
  <p:tag name="AS_UNIQUEID" val="1931"/>
</p:tagLst>
</file>

<file path=ppt/tags/tag32.xml><?xml version="1.0" encoding="utf-8"?>
<p:tagLst xmlns:p="http://schemas.openxmlformats.org/presentationml/2006/main">
  <p:tag name="AS_UNIQUEID" val="15799"/>
</p:tagLst>
</file>

<file path=ppt/tags/tag320.xml><?xml version="1.0" encoding="utf-8"?>
<p:tagLst xmlns:p="http://schemas.openxmlformats.org/presentationml/2006/main">
  <p:tag name="AS_UNIQUEID" val="1932"/>
</p:tagLst>
</file>

<file path=ppt/tags/tag321.xml><?xml version="1.0" encoding="utf-8"?>
<p:tagLst xmlns:p="http://schemas.openxmlformats.org/presentationml/2006/main">
  <p:tag name="AS_UNIQUEID" val="1933"/>
</p:tagLst>
</file>

<file path=ppt/tags/tag322.xml><?xml version="1.0" encoding="utf-8"?>
<p:tagLst xmlns:p="http://schemas.openxmlformats.org/presentationml/2006/main">
  <p:tag name="AS_UNIQUEID" val="1935"/>
</p:tagLst>
</file>

<file path=ppt/tags/tag323.xml><?xml version="1.0" encoding="utf-8"?>
<p:tagLst xmlns:p="http://schemas.openxmlformats.org/presentationml/2006/main">
  <p:tag name="AS_UNIQUEID" val="1936"/>
</p:tagLst>
</file>

<file path=ppt/tags/tag324.xml><?xml version="1.0" encoding="utf-8"?>
<p:tagLst xmlns:p="http://schemas.openxmlformats.org/presentationml/2006/main">
  <p:tag name="AS_UNIQUEID" val="1937"/>
</p:tagLst>
</file>

<file path=ppt/tags/tag325.xml><?xml version="1.0" encoding="utf-8"?>
<p:tagLst xmlns:p="http://schemas.openxmlformats.org/presentationml/2006/main">
  <p:tag name="AS_UNIQUEID" val="1960"/>
</p:tagLst>
</file>

<file path=ppt/tags/tag326.xml><?xml version="1.0" encoding="utf-8"?>
<p:tagLst xmlns:p="http://schemas.openxmlformats.org/presentationml/2006/main">
  <p:tag name="AS_UNIQUEID" val="15761"/>
</p:tagLst>
</file>

<file path=ppt/tags/tag327.xml><?xml version="1.0" encoding="utf-8"?>
<p:tagLst xmlns:p="http://schemas.openxmlformats.org/presentationml/2006/main">
  <p:tag name="AS_UNIQUEID" val="14278"/>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28.xml><?xml version="1.0" encoding="utf-8"?>
<p:tagLst xmlns:p="http://schemas.openxmlformats.org/presentationml/2006/main">
  <p:tag name="AS_UNIQUEID" val="14279"/>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29.xml><?xml version="1.0" encoding="utf-8"?>
<p:tagLst xmlns:p="http://schemas.openxmlformats.org/presentationml/2006/main">
  <p:tag name="AS_UNIQUEID" val="14281"/>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3.xml><?xml version="1.0" encoding="utf-8"?>
<p:tagLst xmlns:p="http://schemas.openxmlformats.org/presentationml/2006/main">
  <p:tag name="AS_UNIQUEID" val="15800"/>
</p:tagLst>
</file>

<file path=ppt/tags/tag330.xml><?xml version="1.0" encoding="utf-8"?>
<p:tagLst xmlns:p="http://schemas.openxmlformats.org/presentationml/2006/main">
  <p:tag name="AS_UNIQUEID" val="15891"/>
</p:tagLst>
</file>

<file path=ppt/tags/tag331.xml><?xml version="1.0" encoding="utf-8"?>
<p:tagLst xmlns:p="http://schemas.openxmlformats.org/presentationml/2006/main">
  <p:tag name="AS_UNIQUEID" val="14283"/>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332.xml><?xml version="1.0" encoding="utf-8"?>
<p:tagLst xmlns:p="http://schemas.openxmlformats.org/presentationml/2006/main">
  <p:tag name="AS_UNIQUEID" val="15839"/>
</p:tagLst>
</file>

<file path=ppt/tags/tag333.xml><?xml version="1.0" encoding="utf-8"?>
<p:tagLst xmlns:p="http://schemas.openxmlformats.org/presentationml/2006/main">
  <p:tag name="AS_UNIQUEID" val="15840"/>
</p:tagLst>
</file>

<file path=ppt/tags/tag334.xml><?xml version="1.0" encoding="utf-8"?>
<p:tagLst xmlns:p="http://schemas.openxmlformats.org/presentationml/2006/main">
  <p:tag name="AS_UNIQUEID" val="15841"/>
</p:tagLst>
</file>

<file path=ppt/tags/tag335.xml><?xml version="1.0" encoding="utf-8"?>
<p:tagLst xmlns:p="http://schemas.openxmlformats.org/presentationml/2006/main">
  <p:tag name="AS_UNIQUEID" val="15842"/>
</p:tagLst>
</file>

<file path=ppt/tags/tag336.xml><?xml version="1.0" encoding="utf-8"?>
<p:tagLst xmlns:p="http://schemas.openxmlformats.org/presentationml/2006/main">
  <p:tag name="AS_UNIQUEID" val="15843"/>
</p:tagLst>
</file>

<file path=ppt/tags/tag337.xml><?xml version="1.0" encoding="utf-8"?>
<p:tagLst xmlns:p="http://schemas.openxmlformats.org/presentationml/2006/main">
  <p:tag name="AS_UNIQUEID" val="15844"/>
</p:tagLst>
</file>

<file path=ppt/tags/tag338.xml><?xml version="1.0" encoding="utf-8"?>
<p:tagLst xmlns:p="http://schemas.openxmlformats.org/presentationml/2006/main">
  <p:tag name="AS_OS" val="Unix 3.10 unknown"/>
  <p:tag name="AS_RELEASE_DATE" val="2023.03.31"/>
  <p:tag name="AS_TITLE" val="Aspose.Slides for Java"/>
  <p:tag name="AS_VERSION" val="23.3"/>
  <p:tag name="COMMONDATA" val="eyJoZGlkIjoiNjEyMjU2MjJhZjc1MmI2ZDVkNWMyZmI3OTA3NTZiM2MifQ=="/>
  <p:tag name="commondata" val="eyJoZGlkIjoiMGY3YmJkYWQ1MjJlOGFkMTcwNGI1N2YyMWYxMzUxZWMifQ=="/>
</p:tagLst>
</file>

<file path=ppt/tags/tag34.xml><?xml version="1.0" encoding="utf-8"?>
<p:tagLst xmlns:p="http://schemas.openxmlformats.org/presentationml/2006/main">
  <p:tag name="AS_UNIQUEID" val="15802"/>
</p:tagLst>
</file>

<file path=ppt/tags/tag35.xml><?xml version="1.0" encoding="utf-8"?>
<p:tagLst xmlns:p="http://schemas.openxmlformats.org/presentationml/2006/main">
  <p:tag name="AS_UNIQUEID" val="15803"/>
</p:tagLst>
</file>

<file path=ppt/tags/tag36.xml><?xml version="1.0" encoding="utf-8"?>
<p:tagLst xmlns:p="http://schemas.openxmlformats.org/presentationml/2006/main">
  <p:tag name="AS_UNIQUEID" val="15804"/>
</p:tagLst>
</file>

<file path=ppt/tags/tag37.xml><?xml version="1.0" encoding="utf-8"?>
<p:tagLst xmlns:p="http://schemas.openxmlformats.org/presentationml/2006/main">
  <p:tag name="AS_UNIQUEID" val="15806"/>
</p:tagLst>
</file>

<file path=ppt/tags/tag38.xml><?xml version="1.0" encoding="utf-8"?>
<p:tagLst xmlns:p="http://schemas.openxmlformats.org/presentationml/2006/main">
  <p:tag name="AS_UNIQUEID" val="15807"/>
</p:tagLst>
</file>

<file path=ppt/tags/tag39.xml><?xml version="1.0" encoding="utf-8"?>
<p:tagLst xmlns:p="http://schemas.openxmlformats.org/presentationml/2006/main">
  <p:tag name="AS_UNIQUEID" val="15808"/>
</p:tagLst>
</file>

<file path=ppt/tags/tag4.xml><?xml version="1.0" encoding="utf-8"?>
<p:tagLst xmlns:p="http://schemas.openxmlformats.org/presentationml/2006/main">
  <p:tag name="AS_UNIQUEID" val="15766"/>
</p:tagLst>
</file>

<file path=ppt/tags/tag40.xml><?xml version="1.0" encoding="utf-8"?>
<p:tagLst xmlns:p="http://schemas.openxmlformats.org/presentationml/2006/main">
  <p:tag name="AS_UNIQUEID" val="15809"/>
</p:tagLst>
</file>

<file path=ppt/tags/tag41.xml><?xml version="1.0" encoding="utf-8"?>
<p:tagLst xmlns:p="http://schemas.openxmlformats.org/presentationml/2006/main">
  <p:tag name="AS_UNIQUEID" val="15810"/>
</p:tagLst>
</file>

<file path=ppt/tags/tag42.xml><?xml version="1.0" encoding="utf-8"?>
<p:tagLst xmlns:p="http://schemas.openxmlformats.org/presentationml/2006/main">
  <p:tag name="AS_UNIQUEID" val="15811"/>
</p:tagLst>
</file>

<file path=ppt/tags/tag43.xml><?xml version="1.0" encoding="utf-8"?>
<p:tagLst xmlns:p="http://schemas.openxmlformats.org/presentationml/2006/main">
  <p:tag name="AS_UNIQUEID" val="15813"/>
</p:tagLst>
</file>

<file path=ppt/tags/tag44.xml><?xml version="1.0" encoding="utf-8"?>
<p:tagLst xmlns:p="http://schemas.openxmlformats.org/presentationml/2006/main">
  <p:tag name="AS_UNIQUEID" val="15814"/>
</p:tagLst>
</file>

<file path=ppt/tags/tag45.xml><?xml version="1.0" encoding="utf-8"?>
<p:tagLst xmlns:p="http://schemas.openxmlformats.org/presentationml/2006/main">
  <p:tag name="AS_UNIQUEID" val="15815"/>
</p:tagLst>
</file>

<file path=ppt/tags/tag46.xml><?xml version="1.0" encoding="utf-8"?>
<p:tagLst xmlns:p="http://schemas.openxmlformats.org/presentationml/2006/main">
  <p:tag name="AS_UNIQUEID" val="15816"/>
</p:tagLst>
</file>

<file path=ppt/tags/tag47.xml><?xml version="1.0" encoding="utf-8"?>
<p:tagLst xmlns:p="http://schemas.openxmlformats.org/presentationml/2006/main">
  <p:tag name="AS_UNIQUEID" val="15817"/>
</p:tagLst>
</file>

<file path=ppt/tags/tag48.xml><?xml version="1.0" encoding="utf-8"?>
<p:tagLst xmlns:p="http://schemas.openxmlformats.org/presentationml/2006/main">
  <p:tag name="AS_UNIQUEID" val="15818"/>
</p:tagLst>
</file>

<file path=ppt/tags/tag49.xml><?xml version="1.0" encoding="utf-8"?>
<p:tagLst xmlns:p="http://schemas.openxmlformats.org/presentationml/2006/main">
  <p:tag name="AS_UNIQUEID" val="15820"/>
</p:tagLst>
</file>

<file path=ppt/tags/tag5.xml><?xml version="1.0" encoding="utf-8"?>
<p:tagLst xmlns:p="http://schemas.openxmlformats.org/presentationml/2006/main">
  <p:tag name="AS_UNIQUEID" val="15767"/>
</p:tagLst>
</file>

<file path=ppt/tags/tag50.xml><?xml version="1.0" encoding="utf-8"?>
<p:tagLst xmlns:p="http://schemas.openxmlformats.org/presentationml/2006/main">
  <p:tag name="AS_UNIQUEID" val="15821"/>
</p:tagLst>
</file>

<file path=ppt/tags/tag51.xml><?xml version="1.0" encoding="utf-8"?>
<p:tagLst xmlns:p="http://schemas.openxmlformats.org/presentationml/2006/main">
  <p:tag name="AS_UNIQUEID" val="15822"/>
</p:tagLst>
</file>

<file path=ppt/tags/tag52.xml><?xml version="1.0" encoding="utf-8"?>
<p:tagLst xmlns:p="http://schemas.openxmlformats.org/presentationml/2006/main">
  <p:tag name="AS_UNIQUEID" val="15823"/>
</p:tagLst>
</file>

<file path=ppt/tags/tag53.xml><?xml version="1.0" encoding="utf-8"?>
<p:tagLst xmlns:p="http://schemas.openxmlformats.org/presentationml/2006/main">
  <p:tag name="AS_UNIQUEID" val="15824"/>
</p:tagLst>
</file>

<file path=ppt/tags/tag54.xml><?xml version="1.0" encoding="utf-8"?>
<p:tagLst xmlns:p="http://schemas.openxmlformats.org/presentationml/2006/main">
  <p:tag name="AS_UNIQUEID" val="15826"/>
</p:tagLst>
</file>

<file path=ppt/tags/tag55.xml><?xml version="1.0" encoding="utf-8"?>
<p:tagLst xmlns:p="http://schemas.openxmlformats.org/presentationml/2006/main">
  <p:tag name="AS_UNIQUEID" val="15827"/>
</p:tagLst>
</file>

<file path=ppt/tags/tag56.xml><?xml version="1.0" encoding="utf-8"?>
<p:tagLst xmlns:p="http://schemas.openxmlformats.org/presentationml/2006/main">
  <p:tag name="AS_UNIQUEID" val="15828"/>
</p:tagLst>
</file>

<file path=ppt/tags/tag57.xml><?xml version="1.0" encoding="utf-8"?>
<p:tagLst xmlns:p="http://schemas.openxmlformats.org/presentationml/2006/main">
  <p:tag name="AS_UNIQUEID" val="15829"/>
</p:tagLst>
</file>

<file path=ppt/tags/tag58.xml><?xml version="1.0" encoding="utf-8"?>
<p:tagLst xmlns:p="http://schemas.openxmlformats.org/presentationml/2006/main">
  <p:tag name="AS_UNIQUEID" val="15830"/>
</p:tagLst>
</file>

<file path=ppt/tags/tag59.xml><?xml version="1.0" encoding="utf-8"?>
<p:tagLst xmlns:p="http://schemas.openxmlformats.org/presentationml/2006/main">
  <p:tag name="AS_UNIQUEID" val="15832"/>
</p:tagLst>
</file>

<file path=ppt/tags/tag6.xml><?xml version="1.0" encoding="utf-8"?>
<p:tagLst xmlns:p="http://schemas.openxmlformats.org/presentationml/2006/main">
  <p:tag name="AS_UNIQUEID" val="15769"/>
</p:tagLst>
</file>

<file path=ppt/tags/tag60.xml><?xml version="1.0" encoding="utf-8"?>
<p:tagLst xmlns:p="http://schemas.openxmlformats.org/presentationml/2006/main">
  <p:tag name="AS_UNIQUEID" val="15833"/>
</p:tagLst>
</file>

<file path=ppt/tags/tag61.xml><?xml version="1.0" encoding="utf-8"?>
<p:tagLst xmlns:p="http://schemas.openxmlformats.org/presentationml/2006/main">
  <p:tag name="AS_UNIQUEID" val="15834"/>
</p:tagLst>
</file>

<file path=ppt/tags/tag62.xml><?xml version="1.0" encoding="utf-8"?>
<p:tagLst xmlns:p="http://schemas.openxmlformats.org/presentationml/2006/main">
  <p:tag name="AS_UNIQUEID" val="15835"/>
</p:tagLst>
</file>

<file path=ppt/tags/tag63.xml><?xml version="1.0" encoding="utf-8"?>
<p:tagLst xmlns:p="http://schemas.openxmlformats.org/presentationml/2006/main">
  <p:tag name="AS_UNIQUEID" val="15836"/>
</p:tagLst>
</file>

<file path=ppt/tags/tag64.xml><?xml version="1.0" encoding="utf-8"?>
<p:tagLst xmlns:p="http://schemas.openxmlformats.org/presentationml/2006/main">
  <p:tag name="AS_UNIQUEID" val="15837"/>
</p:tagLst>
</file>

<file path=ppt/tags/tag65.xml><?xml version="1.0" encoding="utf-8"?>
<p:tagLst xmlns:p="http://schemas.openxmlformats.org/presentationml/2006/main">
  <p:tag name="AS_UNIQUEID" val="872"/>
</p:tagLst>
</file>

<file path=ppt/tags/tag66.xml><?xml version="1.0" encoding="utf-8"?>
<p:tagLst xmlns:p="http://schemas.openxmlformats.org/presentationml/2006/main">
  <p:tag name="AS_UNIQUEID" val="873"/>
</p:tagLst>
</file>

<file path=ppt/tags/tag67.xml><?xml version="1.0" encoding="utf-8"?>
<p:tagLst xmlns:p="http://schemas.openxmlformats.org/presentationml/2006/main">
  <p:tag name="AS_UNIQUEID" val="875"/>
</p:tagLst>
</file>

<file path=ppt/tags/tag68.xml><?xml version="1.0" encoding="utf-8"?>
<p:tagLst xmlns:p="http://schemas.openxmlformats.org/presentationml/2006/main">
  <p:tag name="AS_UNIQUEID" val="878"/>
</p:tagLst>
</file>

<file path=ppt/tags/tag69.xml><?xml version="1.0" encoding="utf-8"?>
<p:tagLst xmlns:p="http://schemas.openxmlformats.org/presentationml/2006/main">
  <p:tag name="AS_UNIQUEID" val="879"/>
</p:tagLst>
</file>

<file path=ppt/tags/tag7.xml><?xml version="1.0" encoding="utf-8"?>
<p:tagLst xmlns:p="http://schemas.openxmlformats.org/presentationml/2006/main">
  <p:tag name="AS_UNIQUEID" val="15770"/>
</p:tagLst>
</file>

<file path=ppt/tags/tag70.xml><?xml version="1.0" encoding="utf-8"?>
<p:tagLst xmlns:p="http://schemas.openxmlformats.org/presentationml/2006/main">
  <p:tag name="AS_UNIQUEID" val="880"/>
</p:tagLst>
</file>

<file path=ppt/tags/tag71.xml><?xml version="1.0" encoding="utf-8"?>
<p:tagLst xmlns:p="http://schemas.openxmlformats.org/presentationml/2006/main">
  <p:tag name="AS_UNIQUEID" val="881"/>
</p:tagLst>
</file>

<file path=ppt/tags/tag72.xml><?xml version="1.0" encoding="utf-8"?>
<p:tagLst xmlns:p="http://schemas.openxmlformats.org/presentationml/2006/main">
  <p:tag name="AS_UNIQUEID" val="882"/>
</p:tagLst>
</file>

<file path=ppt/tags/tag73.xml><?xml version="1.0" encoding="utf-8"?>
<p:tagLst xmlns:p="http://schemas.openxmlformats.org/presentationml/2006/main">
  <p:tag name="AS_UNIQUEID" val="883"/>
</p:tagLst>
</file>

<file path=ppt/tags/tag74.xml><?xml version="1.0" encoding="utf-8"?>
<p:tagLst xmlns:p="http://schemas.openxmlformats.org/presentationml/2006/main">
  <p:tag name="AS_UNIQUEID" val="884"/>
</p:tagLst>
</file>

<file path=ppt/tags/tag75.xml><?xml version="1.0" encoding="utf-8"?>
<p:tagLst xmlns:p="http://schemas.openxmlformats.org/presentationml/2006/main">
  <p:tag name="AS_UNIQUEID" val="453"/>
</p:tagLst>
</file>

<file path=ppt/tags/tag76.xml><?xml version="1.0" encoding="utf-8"?>
<p:tagLst xmlns:p="http://schemas.openxmlformats.org/presentationml/2006/main">
  <p:tag name="AS_UNIQUEID" val="456"/>
</p:tagLst>
</file>

<file path=ppt/tags/tag77.xml><?xml version="1.0" encoding="utf-8"?>
<p:tagLst xmlns:p="http://schemas.openxmlformats.org/presentationml/2006/main">
  <p:tag name="AS_UNIQUEID" val="885"/>
</p:tagLst>
</file>

<file path=ppt/tags/tag78.xml><?xml version="1.0" encoding="utf-8"?>
<p:tagLst xmlns:p="http://schemas.openxmlformats.org/presentationml/2006/main">
  <p:tag name="AS_UNIQUEID" val="13868"/>
</p:tagLst>
</file>

<file path=ppt/tags/tag79.xml><?xml version="1.0" encoding="utf-8"?>
<p:tagLst xmlns:p="http://schemas.openxmlformats.org/presentationml/2006/main">
  <p:tag name="AS_UNIQUEID" val="13868"/>
</p:tagLst>
</file>

<file path=ppt/tags/tag8.xml><?xml version="1.0" encoding="utf-8"?>
<p:tagLst xmlns:p="http://schemas.openxmlformats.org/presentationml/2006/main">
  <p:tag name="AS_UNIQUEID" val="15771"/>
</p:tagLst>
</file>

<file path=ppt/tags/tag80.xml><?xml version="1.0" encoding="utf-8"?>
<p:tagLst xmlns:p="http://schemas.openxmlformats.org/presentationml/2006/main">
  <p:tag name="AS_UNIQUEID" val="14150"/>
  <p:tag name="KSO_WM_BEAUTIFY_FLAG" val=""/>
</p:tagLst>
</file>

<file path=ppt/tags/tag81.xml><?xml version="1.0" encoding="utf-8"?>
<p:tagLst xmlns:p="http://schemas.openxmlformats.org/presentationml/2006/main">
  <p:tag name="AS_UNIQUEID" val="868"/>
</p:tagLst>
</file>

<file path=ppt/tags/tag82.xml><?xml version="1.0" encoding="utf-8"?>
<p:tagLst xmlns:p="http://schemas.openxmlformats.org/presentationml/2006/main">
  <p:tag name="AS_UNIQUEID" val="869"/>
</p:tagLst>
</file>

<file path=ppt/tags/tag83.xml><?xml version="1.0" encoding="utf-8"?>
<p:tagLst xmlns:p="http://schemas.openxmlformats.org/presentationml/2006/main">
  <p:tag name="AS_UNIQUEID" val="870"/>
</p:tagLst>
</file>

<file path=ppt/tags/tag84.xml><?xml version="1.0" encoding="utf-8"?>
<p:tagLst xmlns:p="http://schemas.openxmlformats.org/presentationml/2006/main">
  <p:tag name="AS_UNIQUEID" val="704"/>
</p:tagLst>
</file>

<file path=ppt/tags/tag85.xml><?xml version="1.0" encoding="utf-8"?>
<p:tagLst xmlns:p="http://schemas.openxmlformats.org/presentationml/2006/main">
  <p:tag name="AS_UNIQUEID" val="705"/>
</p:tagLst>
</file>

<file path=ppt/tags/tag86.xml><?xml version="1.0" encoding="utf-8"?>
<p:tagLst xmlns:p="http://schemas.openxmlformats.org/presentationml/2006/main">
  <p:tag name="AS_UNIQUEID" val="706"/>
</p:tagLst>
</file>

<file path=ppt/tags/tag87.xml><?xml version="1.0" encoding="utf-8"?>
<p:tagLst xmlns:p="http://schemas.openxmlformats.org/presentationml/2006/main">
  <p:tag name="AS_UNIQUEID" val="707"/>
</p:tagLst>
</file>

<file path=ppt/tags/tag88.xml><?xml version="1.0" encoding="utf-8"?>
<p:tagLst xmlns:p="http://schemas.openxmlformats.org/presentationml/2006/main">
  <p:tag name="AS_UNIQUEID" val="708"/>
</p:tagLst>
</file>

<file path=ppt/tags/tag89.xml><?xml version="1.0" encoding="utf-8"?>
<p:tagLst xmlns:p="http://schemas.openxmlformats.org/presentationml/2006/main">
  <p:tag name="AS_UNIQUEID" val="709"/>
</p:tagLst>
</file>

<file path=ppt/tags/tag9.xml><?xml version="1.0" encoding="utf-8"?>
<p:tagLst xmlns:p="http://schemas.openxmlformats.org/presentationml/2006/main">
  <p:tag name="AS_UNIQUEID" val="15772"/>
</p:tagLst>
</file>

<file path=ppt/tags/tag90.xml><?xml version="1.0" encoding="utf-8"?>
<p:tagLst xmlns:p="http://schemas.openxmlformats.org/presentationml/2006/main">
  <p:tag name="AS_UNIQUEID" val="710"/>
</p:tagLst>
</file>

<file path=ppt/tags/tag91.xml><?xml version="1.0" encoding="utf-8"?>
<p:tagLst xmlns:p="http://schemas.openxmlformats.org/presentationml/2006/main">
  <p:tag name="AS_UNIQUEID" val="711"/>
</p:tagLst>
</file>

<file path=ppt/tags/tag92.xml><?xml version="1.0" encoding="utf-8"?>
<p:tagLst xmlns:p="http://schemas.openxmlformats.org/presentationml/2006/main">
  <p:tag name="AS_UNIQUEID" val="712"/>
</p:tagLst>
</file>

<file path=ppt/tags/tag93.xml><?xml version="1.0" encoding="utf-8"?>
<p:tagLst xmlns:p="http://schemas.openxmlformats.org/presentationml/2006/main">
  <p:tag name="AS_UNIQUEID" val="713"/>
</p:tagLst>
</file>

<file path=ppt/tags/tag94.xml><?xml version="1.0" encoding="utf-8"?>
<p:tagLst xmlns:p="http://schemas.openxmlformats.org/presentationml/2006/main">
  <p:tag name="AS_UNIQUEID" val="714"/>
</p:tagLst>
</file>

<file path=ppt/tags/tag95.xml><?xml version="1.0" encoding="utf-8"?>
<p:tagLst xmlns:p="http://schemas.openxmlformats.org/presentationml/2006/main">
  <p:tag name="AS_UNIQUEID" val="715"/>
</p:tagLst>
</file>

<file path=ppt/tags/tag96.xml><?xml version="1.0" encoding="utf-8"?>
<p:tagLst xmlns:p="http://schemas.openxmlformats.org/presentationml/2006/main">
  <p:tag name="AS_UNIQUEID" val="716"/>
</p:tagLst>
</file>

<file path=ppt/tags/tag97.xml><?xml version="1.0" encoding="utf-8"?>
<p:tagLst xmlns:p="http://schemas.openxmlformats.org/presentationml/2006/main">
  <p:tag name="AS_UNIQUEID" val="717"/>
</p:tagLst>
</file>

<file path=ppt/tags/tag98.xml><?xml version="1.0" encoding="utf-8"?>
<p:tagLst xmlns:p="http://schemas.openxmlformats.org/presentationml/2006/main">
  <p:tag name="AS_UNIQUEID" val="718"/>
</p:tagLst>
</file>

<file path=ppt/tags/tag99.xml><?xml version="1.0" encoding="utf-8"?>
<p:tagLst xmlns:p="http://schemas.openxmlformats.org/presentationml/2006/main">
  <p:tag name="AS_UNIQUEID" val="719"/>
</p:tagLst>
</file>

<file path=ppt/theme/theme1.xml><?xml version="1.0" encoding="utf-8"?>
<a:theme xmlns:a="http://schemas.openxmlformats.org/drawingml/2006/main" name="第一PPT模板网-WWW.1PPT.COM">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3356</Words>
  <Application>WPS 演示</Application>
  <PresentationFormat>自定义</PresentationFormat>
  <Paragraphs>247</Paragraphs>
  <Slides>28</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Arial</vt:lpstr>
      <vt:lpstr>宋体</vt:lpstr>
      <vt:lpstr>Wingdings</vt:lpstr>
      <vt:lpstr>微软雅黑</vt:lpstr>
      <vt:lpstr>Calibri</vt:lpstr>
      <vt:lpstr>Arial Unicode MS</vt:lpstr>
      <vt:lpstr>南宋书局体</vt:lpstr>
      <vt:lpstr>Times New Roman</vt:lpstr>
      <vt:lpstr>等线</vt:lpstr>
      <vt:lpstr>楷体_GB2312</vt:lpstr>
      <vt:lpstr>新宋体</vt:lpstr>
      <vt:lpstr>Calibri</vt:lpstr>
      <vt:lpstr>Times New Roman</vt:lpstr>
      <vt:lpstr>黑体</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课堂笔记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take me to hell</cp:lastModifiedBy>
  <cp:revision>4</cp:revision>
  <cp:lastPrinted>2023-09-14T20:57:00Z</cp:lastPrinted>
  <dcterms:created xsi:type="dcterms:W3CDTF">2023-09-14T20:57:00Z</dcterms:created>
  <dcterms:modified xsi:type="dcterms:W3CDTF">2024-04-14T06:52:54Z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062AE870B0334C66AB913DF1CF38B5C2_12</vt:lpwstr>
  </property>
  <property fmtid="{D5CDD505-2E9C-101B-9397-08002B2CF9AE}" pid="7" name="KSOProductBuildVer">
    <vt:lpwstr>2052-12.1.0.16417</vt:lpwstr>
  </property>
</Properties>
</file>