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8DFCC-589B-4A60-9C12-59D686ADFEC6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CC3E0-7DDF-45E7-A937-AD50A2B51CF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2. 口腔护理</a:t>
            </a:r>
          </a:p>
          <a:p>
            <a:r>
              <a:t>术后应定期为病人进行口腔清洁，可使用生理盐水或漱口水漱口，以减少口腔内的细菌数量，预防术后感染。同时，应观察病人的口腔黏膜情况，如有异常应及时报告医生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3. 饮食护理</a:t>
            </a:r>
          </a:p>
          <a:p>
            <a:r>
              <a:t>术后应根据病人的具体情况制定饮食计划。对于全麻的病人，应在术后清醒并逐渐恢复饮食；对于局麻的病人，应根据手术部位和病人的舒适度调整饮食。一般来说，术后初期应以流食或半流食为主，逐渐过渡到正常饮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4. 疼痛管理</a:t>
            </a:r>
          </a:p>
          <a:p>
            <a:r>
              <a:t>口腔颌面外科手术后，病人往往会出现不同程度的疼痛。护士应评估病人的疼痛程度，及时给予药物或物理方法止痛。同时，也可通过调整病人的体位、给予冷敷等方法减轻病人的疼痛感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5. 并发症预防与处理</a:t>
            </a:r>
          </a:p>
          <a:p>
            <a:r>
              <a:t>口腔颌面外科手术后可能出现的并发症包括出血、感染、神经损伤等。护士应密切观察病人的病情变化，如有异常应及时报告医生并协助处理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第 </a:t>
            </a:r>
            <a:fld id="{CE884005-AAD7-43DA-8323-709AF992FEE5}" type="slidenum">
              <a:rPr lang="zh-CN" altLang="en-US"/>
            </a:fld>
            <a:r>
              <a:rPr lang="zh-CN" altLang="en-US"/>
              <a:t> 页</a:t>
            </a:r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22569-8E3A-4803-BACC-3F33A9A52DE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1. 心理护理</a:t>
            </a:r>
          </a:p>
          <a:p>
            <a:r>
              <a:t>口腔颌面外科手术多数为择期手术，因此病人通常会有较长的心理适应期。护士应对病人进行术前教育，讲解手术目的、方法、预期效果以及可能的风险，以缓解病人的紧张、焦虑情绪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2. 口腔准备</a:t>
            </a:r>
          </a:p>
          <a:p>
            <a:r>
              <a:t>术前应指导病人进行口腔清洁，如刷牙、漱口等，以减少口腔内的细菌数量。对于需要拔除牙齿的病人，应在术前完成拔牙操作，并等待伤口愈合后再进行择期手术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3. 饮食指导</a:t>
            </a:r>
          </a:p>
          <a:p>
            <a:r>
              <a:t>术前应根据病人的具体情况指导其饮食。对于需要全麻的病人，术前应禁食禁水；对于局麻的病人，应避免进食过硬、过热的食物，以免在术中或术后造成出血或感染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 flipH="1">
            <a:off x="0" y="0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如有异常请联系客服（微信：sootar_ ）</a:t>
            </a:r>
          </a:p>
          <a:p>
            <a:r>
              <a:t>1. 一般护理</a:t>
            </a:r>
          </a:p>
          <a:p>
            <a:r>
              <a:t>术后病人应取平卧位，头偏向一侧，以防呕吐物误吸入呼吸道。保持病房安静、整洁，为病人提供舒适的休息环境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b="1"/>
              <a:t>单击此处编辑母版文本样式</a:t>
            </a:r>
            <a:endParaRPr lang="zh-CN" altLang="en-US" b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b="1"/>
              <a:t>单击此处编辑母版文本样式</a:t>
            </a:r>
            <a:endParaRPr lang="zh-CN" altLang="en-US" b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 t="20133"/>
          <a:stretch>
            <a:fillRect/>
          </a:stretch>
        </p:blipFill>
        <p:spPr>
          <a:xfrm>
            <a:off x="3538612" y="-29029"/>
            <a:ext cx="5114776" cy="4528456"/>
          </a:xfrm>
          <a:prstGeom prst="rect">
            <a:avLst/>
          </a:prstGeom>
          <a:solidFill>
            <a:srgbClr val="E7F5F6"/>
          </a:solidFill>
        </p:spPr>
      </p:pic>
      <p:grpSp>
        <p:nvGrpSpPr>
          <p:cNvPr id="11" name="组合 10"/>
          <p:cNvGrpSpPr/>
          <p:nvPr/>
        </p:nvGrpSpPr>
        <p:grpSpPr>
          <a:xfrm>
            <a:off x="10632504" y="3690397"/>
            <a:ext cx="1457302" cy="746715"/>
            <a:chOff x="9175202" y="2082089"/>
            <a:chExt cx="2537422" cy="1300163"/>
          </a:xfrm>
        </p:grpSpPr>
        <p:sp>
          <p:nvSpPr>
            <p:cNvPr id="12" name="圆角矩形 115"/>
            <p:cNvSpPr/>
            <p:nvPr/>
          </p:nvSpPr>
          <p:spPr>
            <a:xfrm>
              <a:off x="9175202" y="2132856"/>
              <a:ext cx="2537422" cy="1152115"/>
            </a:xfrm>
            <a:prstGeom prst="roundRect">
              <a:avLst/>
            </a:prstGeom>
            <a:solidFill>
              <a:srgbClr val="C7E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grpSp>
          <p:nvGrpSpPr>
            <p:cNvPr id="13" name="组合 12"/>
            <p:cNvGrpSpPr/>
            <p:nvPr/>
          </p:nvGrpSpPr>
          <p:grpSpPr>
            <a:xfrm>
              <a:off x="9309048" y="2082089"/>
              <a:ext cx="2351628" cy="1300163"/>
              <a:chOff x="9309048" y="2082089"/>
              <a:chExt cx="2351628" cy="1300163"/>
            </a:xfrm>
          </p:grpSpPr>
          <p:sp>
            <p:nvSpPr>
              <p:cNvPr id="14" name="Freeform 65"/>
              <p:cNvSpPr/>
              <p:nvPr/>
            </p:nvSpPr>
            <p:spPr>
              <a:xfrm rot="886028">
                <a:off x="9309048" y="2082089"/>
                <a:ext cx="1928813" cy="1300163"/>
              </a:xfrm>
              <a:custGeom>
                <a:avLst/>
                <a:gdLst>
                  <a:gd name="T0" fmla="*/ 619 w 628"/>
                  <a:gd name="T1" fmla="*/ 216 h 423"/>
                  <a:gd name="T2" fmla="*/ 567 w 628"/>
                  <a:gd name="T3" fmla="*/ 298 h 423"/>
                  <a:gd name="T4" fmla="*/ 138 w 628"/>
                  <a:gd name="T5" fmla="*/ 413 h 423"/>
                  <a:gd name="T6" fmla="*/ 52 w 628"/>
                  <a:gd name="T7" fmla="*/ 368 h 423"/>
                  <a:gd name="T8" fmla="*/ 9 w 628"/>
                  <a:gd name="T9" fmla="*/ 207 h 423"/>
                  <a:gd name="T10" fmla="*/ 61 w 628"/>
                  <a:gd name="T11" fmla="*/ 125 h 423"/>
                  <a:gd name="T12" fmla="*/ 490 w 628"/>
                  <a:gd name="T13" fmla="*/ 10 h 423"/>
                  <a:gd name="T14" fmla="*/ 576 w 628"/>
                  <a:gd name="T15" fmla="*/ 55 h 423"/>
                  <a:gd name="T16" fmla="*/ 619 w 628"/>
                  <a:gd name="T17" fmla="*/ 216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8" h="422">
                    <a:moveTo>
                      <a:pt x="619" y="216"/>
                    </a:moveTo>
                    <a:cubicBezTo>
                      <a:pt x="628" y="251"/>
                      <a:pt x="605" y="287"/>
                      <a:pt x="567" y="298"/>
                    </a:cubicBezTo>
                    <a:cubicBezTo>
                      <a:pt x="138" y="413"/>
                      <a:pt x="138" y="413"/>
                      <a:pt x="138" y="413"/>
                    </a:cubicBezTo>
                    <a:cubicBezTo>
                      <a:pt x="100" y="423"/>
                      <a:pt x="61" y="403"/>
                      <a:pt x="52" y="368"/>
                    </a:cubicBezTo>
                    <a:cubicBezTo>
                      <a:pt x="9" y="207"/>
                      <a:pt x="9" y="207"/>
                      <a:pt x="9" y="207"/>
                    </a:cubicBezTo>
                    <a:cubicBezTo>
                      <a:pt x="0" y="172"/>
                      <a:pt x="23" y="135"/>
                      <a:pt x="61" y="125"/>
                    </a:cubicBezTo>
                    <a:cubicBezTo>
                      <a:pt x="490" y="10"/>
                      <a:pt x="490" y="10"/>
                      <a:pt x="490" y="10"/>
                    </a:cubicBezTo>
                    <a:cubicBezTo>
                      <a:pt x="528" y="0"/>
                      <a:pt x="567" y="20"/>
                      <a:pt x="576" y="55"/>
                    </a:cubicBezTo>
                    <a:lnTo>
                      <a:pt x="619" y="216"/>
                    </a:ln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15" name="Freeform 66"/>
              <p:cNvSpPr/>
              <p:nvPr/>
            </p:nvSpPr>
            <p:spPr>
              <a:xfrm rot="886028">
                <a:off x="9420258" y="2321839"/>
                <a:ext cx="1752600" cy="850900"/>
              </a:xfrm>
              <a:custGeom>
                <a:avLst/>
                <a:gdLst>
                  <a:gd name="T0" fmla="*/ 565 w 571"/>
                  <a:gd name="T1" fmla="*/ 88 h 277"/>
                  <a:gd name="T2" fmla="*/ 533 w 571"/>
                  <a:gd name="T3" fmla="*/ 97 h 277"/>
                  <a:gd name="T4" fmla="*/ 511 w 571"/>
                  <a:gd name="T5" fmla="*/ 103 h 277"/>
                  <a:gd name="T6" fmla="*/ 506 w 571"/>
                  <a:gd name="T7" fmla="*/ 104 h 277"/>
                  <a:gd name="T8" fmla="*/ 466 w 571"/>
                  <a:gd name="T9" fmla="*/ 51 h 277"/>
                  <a:gd name="T10" fmla="*/ 460 w 571"/>
                  <a:gd name="T11" fmla="*/ 52 h 277"/>
                  <a:gd name="T12" fmla="*/ 452 w 571"/>
                  <a:gd name="T13" fmla="*/ 107 h 277"/>
                  <a:gd name="T14" fmla="*/ 386 w 571"/>
                  <a:gd name="T15" fmla="*/ 2 h 277"/>
                  <a:gd name="T16" fmla="*/ 380 w 571"/>
                  <a:gd name="T17" fmla="*/ 4 h 277"/>
                  <a:gd name="T18" fmla="*/ 405 w 571"/>
                  <a:gd name="T19" fmla="*/ 188 h 277"/>
                  <a:gd name="T20" fmla="*/ 351 w 571"/>
                  <a:gd name="T21" fmla="*/ 100 h 277"/>
                  <a:gd name="T22" fmla="*/ 345 w 571"/>
                  <a:gd name="T23" fmla="*/ 101 h 277"/>
                  <a:gd name="T24" fmla="*/ 337 w 571"/>
                  <a:gd name="T25" fmla="*/ 131 h 277"/>
                  <a:gd name="T26" fmla="*/ 333 w 571"/>
                  <a:gd name="T27" fmla="*/ 149 h 277"/>
                  <a:gd name="T28" fmla="*/ 332 w 571"/>
                  <a:gd name="T29" fmla="*/ 150 h 277"/>
                  <a:gd name="T30" fmla="*/ 330 w 571"/>
                  <a:gd name="T31" fmla="*/ 151 h 277"/>
                  <a:gd name="T32" fmla="*/ 267 w 571"/>
                  <a:gd name="T33" fmla="*/ 168 h 277"/>
                  <a:gd name="T34" fmla="*/ 247 w 571"/>
                  <a:gd name="T35" fmla="*/ 173 h 277"/>
                  <a:gd name="T36" fmla="*/ 242 w 571"/>
                  <a:gd name="T37" fmla="*/ 175 h 277"/>
                  <a:gd name="T38" fmla="*/ 203 w 571"/>
                  <a:gd name="T39" fmla="*/ 122 h 277"/>
                  <a:gd name="T40" fmla="*/ 197 w 571"/>
                  <a:gd name="T41" fmla="*/ 123 h 277"/>
                  <a:gd name="T42" fmla="*/ 188 w 571"/>
                  <a:gd name="T43" fmla="*/ 178 h 277"/>
                  <a:gd name="T44" fmla="*/ 123 w 571"/>
                  <a:gd name="T45" fmla="*/ 73 h 277"/>
                  <a:gd name="T46" fmla="*/ 117 w 571"/>
                  <a:gd name="T47" fmla="*/ 75 h 277"/>
                  <a:gd name="T48" fmla="*/ 141 w 571"/>
                  <a:gd name="T49" fmla="*/ 258 h 277"/>
                  <a:gd name="T50" fmla="*/ 87 w 571"/>
                  <a:gd name="T51" fmla="*/ 171 h 277"/>
                  <a:gd name="T52" fmla="*/ 81 w 571"/>
                  <a:gd name="T53" fmla="*/ 172 h 277"/>
                  <a:gd name="T54" fmla="*/ 73 w 571"/>
                  <a:gd name="T55" fmla="*/ 202 h 277"/>
                  <a:gd name="T56" fmla="*/ 69 w 571"/>
                  <a:gd name="T57" fmla="*/ 219 h 277"/>
                  <a:gd name="T58" fmla="*/ 68 w 571"/>
                  <a:gd name="T59" fmla="*/ 220 h 277"/>
                  <a:gd name="T60" fmla="*/ 66 w 571"/>
                  <a:gd name="T61" fmla="*/ 221 h 277"/>
                  <a:gd name="T62" fmla="*/ 4 w 571"/>
                  <a:gd name="T63" fmla="*/ 237 h 277"/>
                  <a:gd name="T64" fmla="*/ 6 w 571"/>
                  <a:gd name="T65" fmla="*/ 244 h 277"/>
                  <a:gd name="T66" fmla="*/ 70 w 571"/>
                  <a:gd name="T67" fmla="*/ 227 h 277"/>
                  <a:gd name="T68" fmla="*/ 78 w 571"/>
                  <a:gd name="T69" fmla="*/ 209 h 277"/>
                  <a:gd name="T70" fmla="*/ 85 w 571"/>
                  <a:gd name="T71" fmla="*/ 181 h 277"/>
                  <a:gd name="T72" fmla="*/ 143 w 571"/>
                  <a:gd name="T73" fmla="*/ 274 h 277"/>
                  <a:gd name="T74" fmla="*/ 150 w 571"/>
                  <a:gd name="T75" fmla="*/ 273 h 277"/>
                  <a:gd name="T76" fmla="*/ 125 w 571"/>
                  <a:gd name="T77" fmla="*/ 89 h 277"/>
                  <a:gd name="T78" fmla="*/ 187 w 571"/>
                  <a:gd name="T79" fmla="*/ 189 h 277"/>
                  <a:gd name="T80" fmla="*/ 193 w 571"/>
                  <a:gd name="T81" fmla="*/ 188 h 277"/>
                  <a:gd name="T82" fmla="*/ 202 w 571"/>
                  <a:gd name="T83" fmla="*/ 132 h 277"/>
                  <a:gd name="T84" fmla="*/ 238 w 571"/>
                  <a:gd name="T85" fmla="*/ 180 h 277"/>
                  <a:gd name="T86" fmla="*/ 242 w 571"/>
                  <a:gd name="T87" fmla="*/ 182 h 277"/>
                  <a:gd name="T88" fmla="*/ 303 w 571"/>
                  <a:gd name="T89" fmla="*/ 166 h 277"/>
                  <a:gd name="T90" fmla="*/ 334 w 571"/>
                  <a:gd name="T91" fmla="*/ 157 h 277"/>
                  <a:gd name="T92" fmla="*/ 342 w 571"/>
                  <a:gd name="T93" fmla="*/ 139 h 277"/>
                  <a:gd name="T94" fmla="*/ 349 w 571"/>
                  <a:gd name="T95" fmla="*/ 110 h 277"/>
                  <a:gd name="T96" fmla="*/ 407 w 571"/>
                  <a:gd name="T97" fmla="*/ 204 h 277"/>
                  <a:gd name="T98" fmla="*/ 413 w 571"/>
                  <a:gd name="T99" fmla="*/ 202 h 277"/>
                  <a:gd name="T100" fmla="*/ 389 w 571"/>
                  <a:gd name="T101" fmla="*/ 19 h 277"/>
                  <a:gd name="T102" fmla="*/ 451 w 571"/>
                  <a:gd name="T103" fmla="*/ 118 h 277"/>
                  <a:gd name="T104" fmla="*/ 457 w 571"/>
                  <a:gd name="T105" fmla="*/ 117 h 277"/>
                  <a:gd name="T106" fmla="*/ 465 w 571"/>
                  <a:gd name="T107" fmla="*/ 62 h 277"/>
                  <a:gd name="T108" fmla="*/ 502 w 571"/>
                  <a:gd name="T109" fmla="*/ 110 h 277"/>
                  <a:gd name="T110" fmla="*/ 505 w 571"/>
                  <a:gd name="T111" fmla="*/ 111 h 277"/>
                  <a:gd name="T112" fmla="*/ 567 w 571"/>
                  <a:gd name="T113" fmla="*/ 95 h 277"/>
                  <a:gd name="T114" fmla="*/ 565 w 571"/>
                  <a:gd name="T115" fmla="*/ 88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1" h="277">
                    <a:moveTo>
                      <a:pt x="565" y="88"/>
                    </a:moveTo>
                    <a:cubicBezTo>
                      <a:pt x="554" y="91"/>
                      <a:pt x="544" y="94"/>
                      <a:pt x="533" y="97"/>
                    </a:cubicBezTo>
                    <a:cubicBezTo>
                      <a:pt x="526" y="99"/>
                      <a:pt x="518" y="101"/>
                      <a:pt x="511" y="103"/>
                    </a:cubicBezTo>
                    <a:cubicBezTo>
                      <a:pt x="509" y="103"/>
                      <a:pt x="507" y="103"/>
                      <a:pt x="506" y="104"/>
                    </a:cubicBezTo>
                    <a:cubicBezTo>
                      <a:pt x="492" y="83"/>
                      <a:pt x="480" y="72"/>
                      <a:pt x="466" y="51"/>
                    </a:cubicBezTo>
                    <a:cubicBezTo>
                      <a:pt x="465" y="49"/>
                      <a:pt x="461" y="49"/>
                      <a:pt x="460" y="52"/>
                    </a:cubicBezTo>
                    <a:cubicBezTo>
                      <a:pt x="457" y="70"/>
                      <a:pt x="455" y="89"/>
                      <a:pt x="452" y="107"/>
                    </a:cubicBezTo>
                    <a:cubicBezTo>
                      <a:pt x="430" y="72"/>
                      <a:pt x="408" y="37"/>
                      <a:pt x="386" y="2"/>
                    </a:cubicBezTo>
                    <a:cubicBezTo>
                      <a:pt x="385" y="0"/>
                      <a:pt x="380" y="0"/>
                      <a:pt x="380" y="4"/>
                    </a:cubicBezTo>
                    <a:cubicBezTo>
                      <a:pt x="388" y="65"/>
                      <a:pt x="397" y="126"/>
                      <a:pt x="405" y="188"/>
                    </a:cubicBezTo>
                    <a:cubicBezTo>
                      <a:pt x="387" y="158"/>
                      <a:pt x="369" y="129"/>
                      <a:pt x="351" y="100"/>
                    </a:cubicBezTo>
                    <a:cubicBezTo>
                      <a:pt x="349" y="98"/>
                      <a:pt x="345" y="98"/>
                      <a:pt x="345" y="101"/>
                    </a:cubicBezTo>
                    <a:cubicBezTo>
                      <a:pt x="342" y="111"/>
                      <a:pt x="339" y="121"/>
                      <a:pt x="337" y="131"/>
                    </a:cubicBezTo>
                    <a:cubicBezTo>
                      <a:pt x="335" y="137"/>
                      <a:pt x="334" y="144"/>
                      <a:pt x="333" y="149"/>
                    </a:cubicBezTo>
                    <a:cubicBezTo>
                      <a:pt x="332" y="150"/>
                      <a:pt x="332" y="150"/>
                      <a:pt x="332" y="150"/>
                    </a:cubicBezTo>
                    <a:cubicBezTo>
                      <a:pt x="332" y="150"/>
                      <a:pt x="331" y="151"/>
                      <a:pt x="330" y="151"/>
                    </a:cubicBezTo>
                    <a:cubicBezTo>
                      <a:pt x="309" y="156"/>
                      <a:pt x="267" y="168"/>
                      <a:pt x="267" y="168"/>
                    </a:cubicBezTo>
                    <a:cubicBezTo>
                      <a:pt x="260" y="170"/>
                      <a:pt x="254" y="171"/>
                      <a:pt x="247" y="173"/>
                    </a:cubicBezTo>
                    <a:cubicBezTo>
                      <a:pt x="245" y="174"/>
                      <a:pt x="244" y="174"/>
                      <a:pt x="242" y="175"/>
                    </a:cubicBezTo>
                    <a:cubicBezTo>
                      <a:pt x="228" y="154"/>
                      <a:pt x="217" y="143"/>
                      <a:pt x="203" y="122"/>
                    </a:cubicBezTo>
                    <a:cubicBezTo>
                      <a:pt x="201" y="120"/>
                      <a:pt x="197" y="119"/>
                      <a:pt x="197" y="123"/>
                    </a:cubicBezTo>
                    <a:cubicBezTo>
                      <a:pt x="194" y="141"/>
                      <a:pt x="191" y="159"/>
                      <a:pt x="188" y="178"/>
                    </a:cubicBezTo>
                    <a:cubicBezTo>
                      <a:pt x="166" y="143"/>
                      <a:pt x="145" y="108"/>
                      <a:pt x="123" y="73"/>
                    </a:cubicBezTo>
                    <a:cubicBezTo>
                      <a:pt x="121" y="70"/>
                      <a:pt x="116" y="71"/>
                      <a:pt x="117" y="75"/>
                    </a:cubicBezTo>
                    <a:cubicBezTo>
                      <a:pt x="125" y="136"/>
                      <a:pt x="133" y="197"/>
                      <a:pt x="141" y="258"/>
                    </a:cubicBezTo>
                    <a:cubicBezTo>
                      <a:pt x="123" y="229"/>
                      <a:pt x="105" y="200"/>
                      <a:pt x="87" y="171"/>
                    </a:cubicBezTo>
                    <a:cubicBezTo>
                      <a:pt x="85" y="168"/>
                      <a:pt x="82" y="169"/>
                      <a:pt x="81" y="172"/>
                    </a:cubicBezTo>
                    <a:cubicBezTo>
                      <a:pt x="78" y="182"/>
                      <a:pt x="76" y="192"/>
                      <a:pt x="73" y="202"/>
                    </a:cubicBezTo>
                    <a:cubicBezTo>
                      <a:pt x="72" y="208"/>
                      <a:pt x="70" y="213"/>
                      <a:pt x="69" y="219"/>
                    </a:cubicBezTo>
                    <a:cubicBezTo>
                      <a:pt x="68" y="220"/>
                      <a:pt x="68" y="220"/>
                      <a:pt x="68" y="220"/>
                    </a:cubicBezTo>
                    <a:cubicBezTo>
                      <a:pt x="68" y="220"/>
                      <a:pt x="67" y="220"/>
                      <a:pt x="66" y="221"/>
                    </a:cubicBezTo>
                    <a:cubicBezTo>
                      <a:pt x="45" y="226"/>
                      <a:pt x="24" y="232"/>
                      <a:pt x="4" y="237"/>
                    </a:cubicBezTo>
                    <a:cubicBezTo>
                      <a:pt x="0" y="238"/>
                      <a:pt x="2" y="245"/>
                      <a:pt x="6" y="244"/>
                    </a:cubicBezTo>
                    <a:cubicBezTo>
                      <a:pt x="27" y="238"/>
                      <a:pt x="49" y="233"/>
                      <a:pt x="70" y="227"/>
                    </a:cubicBezTo>
                    <a:cubicBezTo>
                      <a:pt x="76" y="225"/>
                      <a:pt x="76" y="215"/>
                      <a:pt x="78" y="209"/>
                    </a:cubicBezTo>
                    <a:cubicBezTo>
                      <a:pt x="80" y="200"/>
                      <a:pt x="83" y="190"/>
                      <a:pt x="85" y="181"/>
                    </a:cubicBezTo>
                    <a:cubicBezTo>
                      <a:pt x="105" y="212"/>
                      <a:pt x="124" y="243"/>
                      <a:pt x="143" y="274"/>
                    </a:cubicBezTo>
                    <a:cubicBezTo>
                      <a:pt x="145" y="277"/>
                      <a:pt x="150" y="277"/>
                      <a:pt x="150" y="273"/>
                    </a:cubicBezTo>
                    <a:cubicBezTo>
                      <a:pt x="141" y="212"/>
                      <a:pt x="133" y="150"/>
                      <a:pt x="125" y="89"/>
                    </a:cubicBezTo>
                    <a:cubicBezTo>
                      <a:pt x="146" y="122"/>
                      <a:pt x="167" y="155"/>
                      <a:pt x="187" y="189"/>
                    </a:cubicBezTo>
                    <a:cubicBezTo>
                      <a:pt x="189" y="191"/>
                      <a:pt x="193" y="191"/>
                      <a:pt x="193" y="188"/>
                    </a:cubicBezTo>
                    <a:cubicBezTo>
                      <a:pt x="196" y="169"/>
                      <a:pt x="199" y="151"/>
                      <a:pt x="202" y="132"/>
                    </a:cubicBezTo>
                    <a:cubicBezTo>
                      <a:pt x="215" y="152"/>
                      <a:pt x="225" y="161"/>
                      <a:pt x="238" y="180"/>
                    </a:cubicBezTo>
                    <a:cubicBezTo>
                      <a:pt x="239" y="182"/>
                      <a:pt x="240" y="182"/>
                      <a:pt x="242" y="182"/>
                    </a:cubicBezTo>
                    <a:cubicBezTo>
                      <a:pt x="262" y="177"/>
                      <a:pt x="283" y="171"/>
                      <a:pt x="303" y="166"/>
                    </a:cubicBezTo>
                    <a:cubicBezTo>
                      <a:pt x="304" y="165"/>
                      <a:pt x="324" y="160"/>
                      <a:pt x="334" y="157"/>
                    </a:cubicBezTo>
                    <a:cubicBezTo>
                      <a:pt x="340" y="155"/>
                      <a:pt x="340" y="144"/>
                      <a:pt x="342" y="139"/>
                    </a:cubicBezTo>
                    <a:cubicBezTo>
                      <a:pt x="344" y="129"/>
                      <a:pt x="347" y="120"/>
                      <a:pt x="349" y="110"/>
                    </a:cubicBezTo>
                    <a:cubicBezTo>
                      <a:pt x="368" y="141"/>
                      <a:pt x="388" y="173"/>
                      <a:pt x="407" y="204"/>
                    </a:cubicBezTo>
                    <a:cubicBezTo>
                      <a:pt x="409" y="207"/>
                      <a:pt x="414" y="206"/>
                      <a:pt x="413" y="202"/>
                    </a:cubicBezTo>
                    <a:cubicBezTo>
                      <a:pt x="405" y="141"/>
                      <a:pt x="397" y="80"/>
                      <a:pt x="389" y="19"/>
                    </a:cubicBezTo>
                    <a:cubicBezTo>
                      <a:pt x="409" y="52"/>
                      <a:pt x="430" y="85"/>
                      <a:pt x="451" y="118"/>
                    </a:cubicBezTo>
                    <a:cubicBezTo>
                      <a:pt x="452" y="120"/>
                      <a:pt x="456" y="120"/>
                      <a:pt x="457" y="117"/>
                    </a:cubicBezTo>
                    <a:cubicBezTo>
                      <a:pt x="460" y="99"/>
                      <a:pt x="463" y="80"/>
                      <a:pt x="465" y="62"/>
                    </a:cubicBezTo>
                    <a:cubicBezTo>
                      <a:pt x="478" y="81"/>
                      <a:pt x="489" y="90"/>
                      <a:pt x="502" y="110"/>
                    </a:cubicBezTo>
                    <a:cubicBezTo>
                      <a:pt x="502" y="111"/>
                      <a:pt x="504" y="112"/>
                      <a:pt x="505" y="111"/>
                    </a:cubicBezTo>
                    <a:cubicBezTo>
                      <a:pt x="526" y="106"/>
                      <a:pt x="546" y="100"/>
                      <a:pt x="567" y="95"/>
                    </a:cubicBezTo>
                    <a:cubicBezTo>
                      <a:pt x="571" y="94"/>
                      <a:pt x="569" y="87"/>
                      <a:pt x="565" y="88"/>
                    </a:cubicBezTo>
                    <a:close/>
                  </a:path>
                </a:pathLst>
              </a:custGeom>
              <a:solidFill>
                <a:srgbClr val="ED51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16" name="Freeform 67"/>
              <p:cNvSpPr/>
              <p:nvPr/>
            </p:nvSpPr>
            <p:spPr>
              <a:xfrm rot="886028">
                <a:off x="11132038" y="2269681"/>
                <a:ext cx="528638" cy="912813"/>
              </a:xfrm>
              <a:custGeom>
                <a:avLst/>
                <a:gdLst>
                  <a:gd name="T0" fmla="*/ 165 w 172"/>
                  <a:gd name="T1" fmla="*/ 224 h 297"/>
                  <a:gd name="T2" fmla="*/ 124 w 172"/>
                  <a:gd name="T3" fmla="*/ 289 h 297"/>
                  <a:gd name="T4" fmla="*/ 55 w 172"/>
                  <a:gd name="T5" fmla="*/ 253 h 297"/>
                  <a:gd name="T6" fmla="*/ 7 w 172"/>
                  <a:gd name="T7" fmla="*/ 74 h 297"/>
                  <a:gd name="T8" fmla="*/ 48 w 172"/>
                  <a:gd name="T9" fmla="*/ 8 h 297"/>
                  <a:gd name="T10" fmla="*/ 117 w 172"/>
                  <a:gd name="T11" fmla="*/ 44 h 297"/>
                  <a:gd name="T12" fmla="*/ 165 w 172"/>
                  <a:gd name="T13" fmla="*/ 224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2" h="297">
                    <a:moveTo>
                      <a:pt x="165" y="224"/>
                    </a:moveTo>
                    <a:cubicBezTo>
                      <a:pt x="172" y="252"/>
                      <a:pt x="154" y="281"/>
                      <a:pt x="124" y="289"/>
                    </a:cubicBezTo>
                    <a:cubicBezTo>
                      <a:pt x="93" y="297"/>
                      <a:pt x="63" y="281"/>
                      <a:pt x="55" y="253"/>
                    </a:cubicBezTo>
                    <a:cubicBezTo>
                      <a:pt x="7" y="74"/>
                      <a:pt x="7" y="74"/>
                      <a:pt x="7" y="74"/>
                    </a:cubicBezTo>
                    <a:cubicBezTo>
                      <a:pt x="0" y="46"/>
                      <a:pt x="18" y="16"/>
                      <a:pt x="48" y="8"/>
                    </a:cubicBezTo>
                    <a:cubicBezTo>
                      <a:pt x="79" y="0"/>
                      <a:pt x="109" y="16"/>
                      <a:pt x="117" y="44"/>
                    </a:cubicBezTo>
                    <a:lnTo>
                      <a:pt x="165" y="224"/>
                    </a:lnTo>
                    <a:close/>
                  </a:path>
                </a:pathLst>
              </a:custGeom>
              <a:solidFill>
                <a:srgbClr val="A3CC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17" name="Freeform 68"/>
              <p:cNvSpPr/>
              <p:nvPr/>
            </p:nvSpPr>
            <p:spPr>
              <a:xfrm rot="886028">
                <a:off x="11412979" y="2333760"/>
                <a:ext cx="98425" cy="92075"/>
              </a:xfrm>
              <a:custGeom>
                <a:avLst/>
                <a:gdLst>
                  <a:gd name="T0" fmla="*/ 30 w 32"/>
                  <a:gd name="T1" fmla="*/ 11 h 30"/>
                  <a:gd name="T2" fmla="*/ 19 w 32"/>
                  <a:gd name="T3" fmla="*/ 28 h 30"/>
                  <a:gd name="T4" fmla="*/ 2 w 32"/>
                  <a:gd name="T5" fmla="*/ 18 h 30"/>
                  <a:gd name="T6" fmla="*/ 12 w 32"/>
                  <a:gd name="T7" fmla="*/ 2 h 30"/>
                  <a:gd name="T8" fmla="*/ 30 w 32"/>
                  <a:gd name="T9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30" y="11"/>
                    </a:moveTo>
                    <a:cubicBezTo>
                      <a:pt x="32" y="18"/>
                      <a:pt x="27" y="26"/>
                      <a:pt x="19" y="28"/>
                    </a:cubicBezTo>
                    <a:cubicBezTo>
                      <a:pt x="12" y="30"/>
                      <a:pt x="4" y="26"/>
                      <a:pt x="2" y="18"/>
                    </a:cubicBezTo>
                    <a:cubicBezTo>
                      <a:pt x="0" y="11"/>
                      <a:pt x="5" y="4"/>
                      <a:pt x="12" y="2"/>
                    </a:cubicBezTo>
                    <a:cubicBezTo>
                      <a:pt x="20" y="0"/>
                      <a:pt x="28" y="4"/>
                      <a:pt x="30" y="11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18" name="Freeform 69"/>
              <p:cNvSpPr/>
              <p:nvPr/>
            </p:nvSpPr>
            <p:spPr>
              <a:xfrm rot="886028">
                <a:off x="11280077" y="2489168"/>
                <a:ext cx="98425" cy="92075"/>
              </a:xfrm>
              <a:custGeom>
                <a:avLst/>
                <a:gdLst>
                  <a:gd name="T0" fmla="*/ 30 w 32"/>
                  <a:gd name="T1" fmla="*/ 11 h 30"/>
                  <a:gd name="T2" fmla="*/ 19 w 32"/>
                  <a:gd name="T3" fmla="*/ 28 h 30"/>
                  <a:gd name="T4" fmla="*/ 2 w 32"/>
                  <a:gd name="T5" fmla="*/ 19 h 30"/>
                  <a:gd name="T6" fmla="*/ 12 w 32"/>
                  <a:gd name="T7" fmla="*/ 2 h 30"/>
                  <a:gd name="T8" fmla="*/ 30 w 32"/>
                  <a:gd name="T9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30" y="11"/>
                    </a:moveTo>
                    <a:cubicBezTo>
                      <a:pt x="32" y="18"/>
                      <a:pt x="27" y="26"/>
                      <a:pt x="19" y="28"/>
                    </a:cubicBezTo>
                    <a:cubicBezTo>
                      <a:pt x="11" y="30"/>
                      <a:pt x="4" y="26"/>
                      <a:pt x="2" y="19"/>
                    </a:cubicBezTo>
                    <a:cubicBezTo>
                      <a:pt x="0" y="11"/>
                      <a:pt x="5" y="4"/>
                      <a:pt x="12" y="2"/>
                    </a:cubicBezTo>
                    <a:cubicBezTo>
                      <a:pt x="20" y="0"/>
                      <a:pt x="28" y="4"/>
                      <a:pt x="30" y="11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19" name="Freeform 70"/>
              <p:cNvSpPr/>
              <p:nvPr/>
            </p:nvSpPr>
            <p:spPr>
              <a:xfrm rot="886028">
                <a:off x="11280014" y="2645115"/>
                <a:ext cx="98425" cy="92075"/>
              </a:xfrm>
              <a:custGeom>
                <a:avLst/>
                <a:gdLst>
                  <a:gd name="T0" fmla="*/ 30 w 32"/>
                  <a:gd name="T1" fmla="*/ 11 h 30"/>
                  <a:gd name="T2" fmla="*/ 19 w 32"/>
                  <a:gd name="T3" fmla="*/ 28 h 30"/>
                  <a:gd name="T4" fmla="*/ 2 w 32"/>
                  <a:gd name="T5" fmla="*/ 18 h 30"/>
                  <a:gd name="T6" fmla="*/ 12 w 32"/>
                  <a:gd name="T7" fmla="*/ 2 h 30"/>
                  <a:gd name="T8" fmla="*/ 30 w 32"/>
                  <a:gd name="T9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30" y="11"/>
                    </a:moveTo>
                    <a:cubicBezTo>
                      <a:pt x="32" y="18"/>
                      <a:pt x="27" y="26"/>
                      <a:pt x="19" y="28"/>
                    </a:cubicBezTo>
                    <a:cubicBezTo>
                      <a:pt x="12" y="30"/>
                      <a:pt x="4" y="26"/>
                      <a:pt x="2" y="18"/>
                    </a:cubicBezTo>
                    <a:cubicBezTo>
                      <a:pt x="0" y="11"/>
                      <a:pt x="5" y="4"/>
                      <a:pt x="12" y="2"/>
                    </a:cubicBezTo>
                    <a:cubicBezTo>
                      <a:pt x="20" y="0"/>
                      <a:pt x="28" y="4"/>
                      <a:pt x="30" y="11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20" name="Freeform 71"/>
              <p:cNvSpPr/>
              <p:nvPr/>
            </p:nvSpPr>
            <p:spPr>
              <a:xfrm rot="886028">
                <a:off x="11279737" y="2334756"/>
                <a:ext cx="98425" cy="92075"/>
              </a:xfrm>
              <a:custGeom>
                <a:avLst/>
                <a:gdLst>
                  <a:gd name="T0" fmla="*/ 30 w 32"/>
                  <a:gd name="T1" fmla="*/ 11 h 30"/>
                  <a:gd name="T2" fmla="*/ 19 w 32"/>
                  <a:gd name="T3" fmla="*/ 28 h 30"/>
                  <a:gd name="T4" fmla="*/ 2 w 32"/>
                  <a:gd name="T5" fmla="*/ 19 h 30"/>
                  <a:gd name="T6" fmla="*/ 12 w 32"/>
                  <a:gd name="T7" fmla="*/ 2 h 30"/>
                  <a:gd name="T8" fmla="*/ 30 w 32"/>
                  <a:gd name="T9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30" y="11"/>
                    </a:moveTo>
                    <a:cubicBezTo>
                      <a:pt x="32" y="18"/>
                      <a:pt x="27" y="26"/>
                      <a:pt x="19" y="28"/>
                    </a:cubicBezTo>
                    <a:cubicBezTo>
                      <a:pt x="11" y="30"/>
                      <a:pt x="4" y="26"/>
                      <a:pt x="2" y="19"/>
                    </a:cubicBezTo>
                    <a:cubicBezTo>
                      <a:pt x="0" y="12"/>
                      <a:pt x="4" y="4"/>
                      <a:pt x="12" y="2"/>
                    </a:cubicBezTo>
                    <a:cubicBezTo>
                      <a:pt x="20" y="0"/>
                      <a:pt x="28" y="4"/>
                      <a:pt x="30" y="11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21" name="Freeform 72"/>
              <p:cNvSpPr/>
              <p:nvPr/>
            </p:nvSpPr>
            <p:spPr>
              <a:xfrm rot="886028">
                <a:off x="11413320" y="2486585"/>
                <a:ext cx="98425" cy="95250"/>
              </a:xfrm>
              <a:custGeom>
                <a:avLst/>
                <a:gdLst>
                  <a:gd name="T0" fmla="*/ 30 w 32"/>
                  <a:gd name="T1" fmla="*/ 12 h 31"/>
                  <a:gd name="T2" fmla="*/ 20 w 32"/>
                  <a:gd name="T3" fmla="*/ 29 h 31"/>
                  <a:gd name="T4" fmla="*/ 2 w 32"/>
                  <a:gd name="T5" fmla="*/ 19 h 31"/>
                  <a:gd name="T6" fmla="*/ 13 w 32"/>
                  <a:gd name="T7" fmla="*/ 3 h 31"/>
                  <a:gd name="T8" fmla="*/ 30 w 32"/>
                  <a:gd name="T9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1">
                    <a:moveTo>
                      <a:pt x="30" y="12"/>
                    </a:moveTo>
                    <a:cubicBezTo>
                      <a:pt x="32" y="19"/>
                      <a:pt x="27" y="26"/>
                      <a:pt x="20" y="29"/>
                    </a:cubicBezTo>
                    <a:cubicBezTo>
                      <a:pt x="12" y="31"/>
                      <a:pt x="4" y="26"/>
                      <a:pt x="2" y="19"/>
                    </a:cubicBezTo>
                    <a:cubicBezTo>
                      <a:pt x="0" y="12"/>
                      <a:pt x="5" y="5"/>
                      <a:pt x="13" y="3"/>
                    </a:cubicBezTo>
                    <a:cubicBezTo>
                      <a:pt x="20" y="0"/>
                      <a:pt x="28" y="5"/>
                      <a:pt x="30" y="12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22" name="Freeform 73"/>
              <p:cNvSpPr/>
              <p:nvPr/>
            </p:nvSpPr>
            <p:spPr>
              <a:xfrm rot="886028">
                <a:off x="11413660" y="2642584"/>
                <a:ext cx="98425" cy="92075"/>
              </a:xfrm>
              <a:custGeom>
                <a:avLst/>
                <a:gdLst>
                  <a:gd name="T0" fmla="*/ 30 w 32"/>
                  <a:gd name="T1" fmla="*/ 12 h 30"/>
                  <a:gd name="T2" fmla="*/ 20 w 32"/>
                  <a:gd name="T3" fmla="*/ 28 h 30"/>
                  <a:gd name="T4" fmla="*/ 2 w 32"/>
                  <a:gd name="T5" fmla="*/ 19 h 30"/>
                  <a:gd name="T6" fmla="*/ 13 w 32"/>
                  <a:gd name="T7" fmla="*/ 2 h 30"/>
                  <a:gd name="T8" fmla="*/ 30 w 32"/>
                  <a:gd name="T9" fmla="*/ 1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30" y="12"/>
                    </a:moveTo>
                    <a:cubicBezTo>
                      <a:pt x="32" y="19"/>
                      <a:pt x="27" y="26"/>
                      <a:pt x="20" y="28"/>
                    </a:cubicBezTo>
                    <a:cubicBezTo>
                      <a:pt x="12" y="30"/>
                      <a:pt x="4" y="26"/>
                      <a:pt x="2" y="19"/>
                    </a:cubicBezTo>
                    <a:cubicBezTo>
                      <a:pt x="0" y="12"/>
                      <a:pt x="5" y="4"/>
                      <a:pt x="13" y="2"/>
                    </a:cubicBezTo>
                    <a:cubicBezTo>
                      <a:pt x="20" y="0"/>
                      <a:pt x="28" y="4"/>
                      <a:pt x="30" y="12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23" name="Freeform 74"/>
              <p:cNvSpPr/>
              <p:nvPr/>
            </p:nvSpPr>
            <p:spPr>
              <a:xfrm rot="886028">
                <a:off x="11280354" y="2797939"/>
                <a:ext cx="98425" cy="95250"/>
              </a:xfrm>
              <a:custGeom>
                <a:avLst/>
                <a:gdLst>
                  <a:gd name="T0" fmla="*/ 30 w 32"/>
                  <a:gd name="T1" fmla="*/ 12 h 31"/>
                  <a:gd name="T2" fmla="*/ 19 w 32"/>
                  <a:gd name="T3" fmla="*/ 28 h 31"/>
                  <a:gd name="T4" fmla="*/ 2 w 32"/>
                  <a:gd name="T5" fmla="*/ 19 h 31"/>
                  <a:gd name="T6" fmla="*/ 12 w 32"/>
                  <a:gd name="T7" fmla="*/ 2 h 31"/>
                  <a:gd name="T8" fmla="*/ 30 w 32"/>
                  <a:gd name="T9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1">
                    <a:moveTo>
                      <a:pt x="30" y="12"/>
                    </a:moveTo>
                    <a:cubicBezTo>
                      <a:pt x="32" y="19"/>
                      <a:pt x="27" y="26"/>
                      <a:pt x="19" y="28"/>
                    </a:cubicBezTo>
                    <a:cubicBezTo>
                      <a:pt x="12" y="31"/>
                      <a:pt x="4" y="26"/>
                      <a:pt x="2" y="19"/>
                    </a:cubicBezTo>
                    <a:cubicBezTo>
                      <a:pt x="0" y="12"/>
                      <a:pt x="5" y="5"/>
                      <a:pt x="12" y="2"/>
                    </a:cubicBezTo>
                    <a:cubicBezTo>
                      <a:pt x="20" y="0"/>
                      <a:pt x="28" y="5"/>
                      <a:pt x="30" y="12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24" name="Freeform 75"/>
              <p:cNvSpPr/>
              <p:nvPr/>
            </p:nvSpPr>
            <p:spPr>
              <a:xfrm rot="886028">
                <a:off x="11413596" y="2798532"/>
                <a:ext cx="98425" cy="92075"/>
              </a:xfrm>
              <a:custGeom>
                <a:avLst/>
                <a:gdLst>
                  <a:gd name="T0" fmla="*/ 30 w 32"/>
                  <a:gd name="T1" fmla="*/ 11 h 30"/>
                  <a:gd name="T2" fmla="*/ 20 w 32"/>
                  <a:gd name="T3" fmla="*/ 28 h 30"/>
                  <a:gd name="T4" fmla="*/ 2 w 32"/>
                  <a:gd name="T5" fmla="*/ 19 h 30"/>
                  <a:gd name="T6" fmla="*/ 13 w 32"/>
                  <a:gd name="T7" fmla="*/ 2 h 30"/>
                  <a:gd name="T8" fmla="*/ 30 w 32"/>
                  <a:gd name="T9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30" y="11"/>
                    </a:moveTo>
                    <a:cubicBezTo>
                      <a:pt x="32" y="19"/>
                      <a:pt x="27" y="26"/>
                      <a:pt x="20" y="28"/>
                    </a:cubicBezTo>
                    <a:cubicBezTo>
                      <a:pt x="12" y="30"/>
                      <a:pt x="4" y="26"/>
                      <a:pt x="2" y="19"/>
                    </a:cubicBezTo>
                    <a:cubicBezTo>
                      <a:pt x="0" y="12"/>
                      <a:pt x="5" y="4"/>
                      <a:pt x="13" y="2"/>
                    </a:cubicBezTo>
                    <a:cubicBezTo>
                      <a:pt x="20" y="0"/>
                      <a:pt x="28" y="4"/>
                      <a:pt x="30" y="11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25" name="Freeform 76"/>
              <p:cNvSpPr/>
              <p:nvPr/>
            </p:nvSpPr>
            <p:spPr>
              <a:xfrm rot="886028">
                <a:off x="11278818" y="2903331"/>
                <a:ext cx="236538" cy="225425"/>
              </a:xfrm>
              <a:custGeom>
                <a:avLst/>
                <a:gdLst>
                  <a:gd name="T0" fmla="*/ 72 w 77"/>
                  <a:gd name="T1" fmla="*/ 27 h 73"/>
                  <a:gd name="T2" fmla="*/ 47 w 77"/>
                  <a:gd name="T3" fmla="*/ 68 h 73"/>
                  <a:gd name="T4" fmla="*/ 4 w 77"/>
                  <a:gd name="T5" fmla="*/ 45 h 73"/>
                  <a:gd name="T6" fmla="*/ 30 w 77"/>
                  <a:gd name="T7" fmla="*/ 5 h 73"/>
                  <a:gd name="T8" fmla="*/ 72 w 77"/>
                  <a:gd name="T9" fmla="*/ 2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3">
                    <a:moveTo>
                      <a:pt x="72" y="27"/>
                    </a:moveTo>
                    <a:cubicBezTo>
                      <a:pt x="77" y="45"/>
                      <a:pt x="66" y="63"/>
                      <a:pt x="47" y="68"/>
                    </a:cubicBezTo>
                    <a:cubicBezTo>
                      <a:pt x="28" y="73"/>
                      <a:pt x="9" y="63"/>
                      <a:pt x="4" y="45"/>
                    </a:cubicBezTo>
                    <a:cubicBezTo>
                      <a:pt x="0" y="28"/>
                      <a:pt x="11" y="10"/>
                      <a:pt x="30" y="5"/>
                    </a:cubicBezTo>
                    <a:cubicBezTo>
                      <a:pt x="49" y="0"/>
                      <a:pt x="68" y="10"/>
                      <a:pt x="72" y="27"/>
                    </a:cubicBezTo>
                    <a:close/>
                  </a:path>
                </a:pathLst>
              </a:custGeom>
              <a:solidFill>
                <a:srgbClr val="BD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</p:grpSp>
      </p:grpSp>
      <p:sp>
        <p:nvSpPr>
          <p:cNvPr id="26" name="Rectangle 62"/>
          <p:cNvSpPr>
            <a:spLocks noChangeArrowheads="1"/>
          </p:cNvSpPr>
          <p:nvPr/>
        </p:nvSpPr>
        <p:spPr>
          <a:xfrm>
            <a:off x="0" y="4374032"/>
            <a:ext cx="12192000" cy="2513076"/>
          </a:xfrm>
          <a:prstGeom prst="rect">
            <a:avLst/>
          </a:prstGeom>
          <a:solidFill>
            <a:srgbClr val="42BB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/>
        </p:txBody>
      </p:sp>
      <p:sp>
        <p:nvSpPr>
          <p:cNvPr id="29" name="文本框 28"/>
          <p:cNvSpPr txBox="1">
            <a:spLocks noChangeArrowheads="1"/>
          </p:cNvSpPr>
          <p:nvPr/>
        </p:nvSpPr>
        <p:spPr>
          <a:xfrm>
            <a:off x="4648200" y="6292455"/>
            <a:ext cx="2895600" cy="2755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600" kern="1200">
                <a:solidFill>
                  <a:schemeClr val="bg1"/>
                </a:solidFill>
                <a:latin typeface="DejaVu Sans" panose="020B0603030804020204" pitchFamily="34" charset="0"/>
                <a:ea typeface="+mn-ea"/>
                <a:cs typeface="DejaVu Sans" panose="020B0603030804020204" pitchFamily="34" charset="0"/>
              </a:defRPr>
            </a:lvl1pPr>
            <a:lvl2pPr marL="457200" algn="l" defTabSz="914400" rtl="0" eaLnBrk="1" latinLnBrk="0" hangingPunct="1"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r>
              <a:rPr lang="zh-CN" altLang="zh-CN" sz="12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xxxxxxx :  xxx</a:t>
            </a:r>
            <a:endParaRPr lang="zh-CN" altLang="en-US" sz="120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" name="TextBox 15"/>
          <p:cNvSpPr txBox="1"/>
          <p:nvPr/>
        </p:nvSpPr>
        <p:spPr>
          <a:xfrm>
            <a:off x="1712686" y="4694555"/>
            <a:ext cx="8766628" cy="1454734"/>
          </a:xfrm>
          <a:prstGeom prst="rect">
            <a:avLst/>
          </a:prstGeom>
          <a:noFill/>
        </p:spPr>
        <p:txBody>
          <a:bodyPr wrap="square" rtlCol="0" anchor="ctr">
            <a:normAutofit fontScale="75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/>
            <a:r>
              <a:rPr lang="zh-CN" altLang="zh-CN" sz="8000" b="1">
                <a:solidFill>
                  <a:schemeClr val="bg1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口腔颌面外科病人的护理</a:t>
            </a:r>
            <a:endParaRPr lang="zh-CN" altLang="zh-CN" sz="8000" b="1">
              <a:solidFill>
                <a:schemeClr val="bg1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662025" y="3402215"/>
            <a:ext cx="1248935" cy="1126903"/>
            <a:chOff x="1069761" y="3608350"/>
            <a:chExt cx="1110878" cy="1002335"/>
          </a:xfrm>
        </p:grpSpPr>
        <p:sp>
          <p:nvSpPr>
            <p:cNvPr id="32" name="Freeform 36"/>
            <p:cNvSpPr/>
            <p:nvPr/>
          </p:nvSpPr>
          <p:spPr>
            <a:xfrm rot="20089755">
              <a:off x="1450219" y="3608350"/>
              <a:ext cx="363943" cy="253658"/>
            </a:xfrm>
            <a:custGeom>
              <a:avLst/>
              <a:gdLst>
                <a:gd name="T0" fmla="*/ 26 w 188"/>
                <a:gd name="T1" fmla="*/ 64 h 131"/>
                <a:gd name="T2" fmla="*/ 28 w 188"/>
                <a:gd name="T3" fmla="*/ 60 h 131"/>
                <a:gd name="T4" fmla="*/ 84 w 188"/>
                <a:gd name="T5" fmla="*/ 40 h 131"/>
                <a:gd name="T6" fmla="*/ 125 w 188"/>
                <a:gd name="T7" fmla="*/ 59 h 131"/>
                <a:gd name="T8" fmla="*/ 146 w 188"/>
                <a:gd name="T9" fmla="*/ 115 h 131"/>
                <a:gd name="T10" fmla="*/ 145 w 188"/>
                <a:gd name="T11" fmla="*/ 118 h 131"/>
                <a:gd name="T12" fmla="*/ 171 w 188"/>
                <a:gd name="T13" fmla="*/ 131 h 131"/>
                <a:gd name="T14" fmla="*/ 174 w 188"/>
                <a:gd name="T15" fmla="*/ 122 h 131"/>
                <a:gd name="T16" fmla="*/ 145 w 188"/>
                <a:gd name="T17" fmla="*/ 41 h 131"/>
                <a:gd name="T18" fmla="*/ 85 w 188"/>
                <a:gd name="T19" fmla="*/ 14 h 131"/>
                <a:gd name="T20" fmla="*/ 4 w 188"/>
                <a:gd name="T21" fmla="*/ 43 h 131"/>
                <a:gd name="T22" fmla="*/ 0 w 188"/>
                <a:gd name="T23" fmla="*/ 52 h 131"/>
                <a:gd name="T24" fmla="*/ 26 w 188"/>
                <a:gd name="T25" fmla="*/ 6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31">
                  <a:moveTo>
                    <a:pt x="26" y="64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37" y="39"/>
                    <a:pt x="62" y="30"/>
                    <a:pt x="84" y="40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47" y="69"/>
                    <a:pt x="156" y="94"/>
                    <a:pt x="146" y="115"/>
                  </a:cubicBezTo>
                  <a:cubicBezTo>
                    <a:pt x="145" y="118"/>
                    <a:pt x="145" y="118"/>
                    <a:pt x="145" y="118"/>
                  </a:cubicBezTo>
                  <a:cubicBezTo>
                    <a:pt x="171" y="131"/>
                    <a:pt x="171" y="131"/>
                    <a:pt x="171" y="131"/>
                  </a:cubicBezTo>
                  <a:cubicBezTo>
                    <a:pt x="174" y="122"/>
                    <a:pt x="174" y="122"/>
                    <a:pt x="174" y="122"/>
                  </a:cubicBezTo>
                  <a:cubicBezTo>
                    <a:pt x="188" y="92"/>
                    <a:pt x="175" y="56"/>
                    <a:pt x="145" y="41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54" y="0"/>
                    <a:pt x="18" y="13"/>
                    <a:pt x="4" y="43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26" y="64"/>
                  </a:lnTo>
                  <a:close/>
                </a:path>
              </a:pathLst>
            </a:custGeom>
            <a:solidFill>
              <a:srgbClr val="09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33" name="Freeform 37"/>
            <p:cNvSpPr/>
            <p:nvPr/>
          </p:nvSpPr>
          <p:spPr>
            <a:xfrm rot="20089755">
              <a:off x="1069761" y="3618113"/>
              <a:ext cx="1110878" cy="992572"/>
            </a:xfrm>
            <a:custGeom>
              <a:avLst/>
              <a:gdLst>
                <a:gd name="T0" fmla="*/ 455 w 573"/>
                <a:gd name="T1" fmla="*/ 472 h 512"/>
                <a:gd name="T2" fmla="*/ 381 w 573"/>
                <a:gd name="T3" fmla="*/ 499 h 512"/>
                <a:gd name="T4" fmla="*/ 40 w 573"/>
                <a:gd name="T5" fmla="*/ 341 h 512"/>
                <a:gd name="T6" fmla="*/ 13 w 573"/>
                <a:gd name="T7" fmla="*/ 267 h 512"/>
                <a:gd name="T8" fmla="*/ 118 w 573"/>
                <a:gd name="T9" fmla="*/ 41 h 512"/>
                <a:gd name="T10" fmla="*/ 192 w 573"/>
                <a:gd name="T11" fmla="*/ 13 h 512"/>
                <a:gd name="T12" fmla="*/ 533 w 573"/>
                <a:gd name="T13" fmla="*/ 171 h 512"/>
                <a:gd name="T14" fmla="*/ 560 w 573"/>
                <a:gd name="T15" fmla="*/ 245 h 512"/>
                <a:gd name="T16" fmla="*/ 455 w 573"/>
                <a:gd name="T17" fmla="*/ 47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512">
                  <a:moveTo>
                    <a:pt x="455" y="472"/>
                  </a:moveTo>
                  <a:cubicBezTo>
                    <a:pt x="442" y="499"/>
                    <a:pt x="409" y="512"/>
                    <a:pt x="381" y="499"/>
                  </a:cubicBezTo>
                  <a:cubicBezTo>
                    <a:pt x="40" y="341"/>
                    <a:pt x="40" y="341"/>
                    <a:pt x="40" y="341"/>
                  </a:cubicBezTo>
                  <a:cubicBezTo>
                    <a:pt x="12" y="328"/>
                    <a:pt x="0" y="295"/>
                    <a:pt x="13" y="267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31" y="13"/>
                    <a:pt x="164" y="0"/>
                    <a:pt x="192" y="13"/>
                  </a:cubicBezTo>
                  <a:cubicBezTo>
                    <a:pt x="533" y="171"/>
                    <a:pt x="533" y="171"/>
                    <a:pt x="533" y="171"/>
                  </a:cubicBezTo>
                  <a:cubicBezTo>
                    <a:pt x="560" y="184"/>
                    <a:pt x="573" y="217"/>
                    <a:pt x="560" y="245"/>
                  </a:cubicBezTo>
                  <a:lnTo>
                    <a:pt x="455" y="472"/>
                  </a:ln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34" name="Freeform 39"/>
            <p:cNvSpPr/>
            <p:nvPr/>
          </p:nvSpPr>
          <p:spPr>
            <a:xfrm rot="20089755">
              <a:off x="1498253" y="3923317"/>
              <a:ext cx="282732" cy="284738"/>
            </a:xfrm>
            <a:custGeom>
              <a:avLst/>
              <a:gdLst>
                <a:gd name="T0" fmla="*/ 282 w 282"/>
                <a:gd name="T1" fmla="*/ 153 h 284"/>
                <a:gd name="T2" fmla="*/ 209 w 282"/>
                <a:gd name="T3" fmla="*/ 118 h 284"/>
                <a:gd name="T4" fmla="*/ 244 w 282"/>
                <a:gd name="T5" fmla="*/ 42 h 284"/>
                <a:gd name="T6" fmla="*/ 151 w 282"/>
                <a:gd name="T7" fmla="*/ 0 h 284"/>
                <a:gd name="T8" fmla="*/ 116 w 282"/>
                <a:gd name="T9" fmla="*/ 75 h 284"/>
                <a:gd name="T10" fmla="*/ 41 w 282"/>
                <a:gd name="T11" fmla="*/ 41 h 284"/>
                <a:gd name="T12" fmla="*/ 0 w 282"/>
                <a:gd name="T13" fmla="*/ 131 h 284"/>
                <a:gd name="T14" fmla="*/ 73 w 282"/>
                <a:gd name="T15" fmla="*/ 166 h 284"/>
                <a:gd name="T16" fmla="*/ 39 w 282"/>
                <a:gd name="T17" fmla="*/ 242 h 284"/>
                <a:gd name="T18" fmla="*/ 132 w 282"/>
                <a:gd name="T19" fmla="*/ 284 h 284"/>
                <a:gd name="T20" fmla="*/ 166 w 282"/>
                <a:gd name="T21" fmla="*/ 209 h 284"/>
                <a:gd name="T22" fmla="*/ 242 w 282"/>
                <a:gd name="T23" fmla="*/ 244 h 284"/>
                <a:gd name="T24" fmla="*/ 282 w 282"/>
                <a:gd name="T25" fmla="*/ 15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" h="284">
                  <a:moveTo>
                    <a:pt x="282" y="153"/>
                  </a:moveTo>
                  <a:lnTo>
                    <a:pt x="209" y="118"/>
                  </a:lnTo>
                  <a:lnTo>
                    <a:pt x="244" y="42"/>
                  </a:lnTo>
                  <a:lnTo>
                    <a:pt x="151" y="0"/>
                  </a:lnTo>
                  <a:lnTo>
                    <a:pt x="116" y="75"/>
                  </a:lnTo>
                  <a:lnTo>
                    <a:pt x="41" y="41"/>
                  </a:lnTo>
                  <a:lnTo>
                    <a:pt x="0" y="131"/>
                  </a:lnTo>
                  <a:lnTo>
                    <a:pt x="73" y="166"/>
                  </a:lnTo>
                  <a:lnTo>
                    <a:pt x="39" y="242"/>
                  </a:lnTo>
                  <a:lnTo>
                    <a:pt x="132" y="284"/>
                  </a:lnTo>
                  <a:lnTo>
                    <a:pt x="166" y="209"/>
                  </a:lnTo>
                  <a:lnTo>
                    <a:pt x="242" y="244"/>
                  </a:lnTo>
                  <a:lnTo>
                    <a:pt x="282" y="153"/>
                  </a:ln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  <p:grpSp>
        <p:nvGrpSpPr>
          <p:cNvPr id="35" name="组合 34"/>
          <p:cNvGrpSpPr/>
          <p:nvPr/>
        </p:nvGrpSpPr>
        <p:grpSpPr>
          <a:xfrm>
            <a:off x="3174150" y="3322183"/>
            <a:ext cx="718944" cy="1141427"/>
            <a:chOff x="3174150" y="3322183"/>
            <a:chExt cx="718944" cy="1141427"/>
          </a:xfrm>
        </p:grpSpPr>
        <p:sp>
          <p:nvSpPr>
            <p:cNvPr id="36" name="Freeform 140"/>
            <p:cNvSpPr/>
            <p:nvPr/>
          </p:nvSpPr>
          <p:spPr>
            <a:xfrm rot="20620040">
              <a:off x="3219832" y="3322183"/>
              <a:ext cx="164967" cy="141797"/>
            </a:xfrm>
            <a:custGeom>
              <a:avLst/>
              <a:gdLst>
                <a:gd name="T0" fmla="*/ 17 w 92"/>
                <a:gd name="T1" fmla="*/ 27 h 79"/>
                <a:gd name="T2" fmla="*/ 1 w 92"/>
                <a:gd name="T3" fmla="*/ 41 h 79"/>
                <a:gd name="T4" fmla="*/ 21 w 92"/>
                <a:gd name="T5" fmla="*/ 77 h 79"/>
                <a:gd name="T6" fmla="*/ 41 w 92"/>
                <a:gd name="T7" fmla="*/ 71 h 79"/>
                <a:gd name="T8" fmla="*/ 75 w 92"/>
                <a:gd name="T9" fmla="*/ 53 h 79"/>
                <a:gd name="T10" fmla="*/ 91 w 92"/>
                <a:gd name="T11" fmla="*/ 39 h 79"/>
                <a:gd name="T12" fmla="*/ 71 w 92"/>
                <a:gd name="T13" fmla="*/ 2 h 79"/>
                <a:gd name="T14" fmla="*/ 50 w 92"/>
                <a:gd name="T15" fmla="*/ 9 h 79"/>
                <a:gd name="T16" fmla="*/ 17 w 92"/>
                <a:gd name="T17" fmla="*/ 2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79">
                  <a:moveTo>
                    <a:pt x="17" y="27"/>
                  </a:moveTo>
                  <a:cubicBezTo>
                    <a:pt x="7" y="33"/>
                    <a:pt x="0" y="39"/>
                    <a:pt x="1" y="41"/>
                  </a:cubicBezTo>
                  <a:cubicBezTo>
                    <a:pt x="21" y="77"/>
                    <a:pt x="21" y="77"/>
                    <a:pt x="21" y="77"/>
                  </a:cubicBezTo>
                  <a:cubicBezTo>
                    <a:pt x="22" y="79"/>
                    <a:pt x="31" y="77"/>
                    <a:pt x="41" y="71"/>
                  </a:cubicBezTo>
                  <a:cubicBezTo>
                    <a:pt x="75" y="53"/>
                    <a:pt x="75" y="53"/>
                    <a:pt x="75" y="53"/>
                  </a:cubicBezTo>
                  <a:cubicBezTo>
                    <a:pt x="85" y="47"/>
                    <a:pt x="92" y="41"/>
                    <a:pt x="91" y="39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0" y="0"/>
                    <a:pt x="61" y="3"/>
                    <a:pt x="50" y="9"/>
                  </a:cubicBezTo>
                  <a:lnTo>
                    <a:pt x="17" y="27"/>
                  </a:ln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37" name="Freeform 141"/>
            <p:cNvSpPr/>
            <p:nvPr/>
          </p:nvSpPr>
          <p:spPr>
            <a:xfrm rot="20620040">
              <a:off x="3689383" y="3772291"/>
              <a:ext cx="120481" cy="132530"/>
            </a:xfrm>
            <a:custGeom>
              <a:avLst/>
              <a:gdLst>
                <a:gd name="T0" fmla="*/ 0 w 130"/>
                <a:gd name="T1" fmla="*/ 41 h 143"/>
                <a:gd name="T2" fmla="*/ 56 w 130"/>
                <a:gd name="T3" fmla="*/ 143 h 143"/>
                <a:gd name="T4" fmla="*/ 130 w 130"/>
                <a:gd name="T5" fmla="*/ 101 h 143"/>
                <a:gd name="T6" fmla="*/ 76 w 130"/>
                <a:gd name="T7" fmla="*/ 0 h 143"/>
                <a:gd name="T8" fmla="*/ 0 w 130"/>
                <a:gd name="T9" fmla="*/ 4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43">
                  <a:moveTo>
                    <a:pt x="0" y="41"/>
                  </a:moveTo>
                  <a:lnTo>
                    <a:pt x="56" y="143"/>
                  </a:lnTo>
                  <a:lnTo>
                    <a:pt x="130" y="101"/>
                  </a:lnTo>
                  <a:lnTo>
                    <a:pt x="76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38" name="Freeform 142"/>
            <p:cNvSpPr/>
            <p:nvPr/>
          </p:nvSpPr>
          <p:spPr>
            <a:xfrm rot="20620040">
              <a:off x="3305932" y="3323940"/>
              <a:ext cx="439293" cy="581090"/>
            </a:xfrm>
            <a:custGeom>
              <a:avLst/>
              <a:gdLst>
                <a:gd name="T0" fmla="*/ 21 w 245"/>
                <a:gd name="T1" fmla="*/ 35 h 324"/>
                <a:gd name="T2" fmla="*/ 7 w 245"/>
                <a:gd name="T3" fmla="*/ 73 h 324"/>
                <a:gd name="T4" fmla="*/ 136 w 245"/>
                <a:gd name="T5" fmla="*/ 307 h 324"/>
                <a:gd name="T6" fmla="*/ 176 w 245"/>
                <a:gd name="T7" fmla="*/ 316 h 324"/>
                <a:gd name="T8" fmla="*/ 224 w 245"/>
                <a:gd name="T9" fmla="*/ 289 h 324"/>
                <a:gd name="T10" fmla="*/ 237 w 245"/>
                <a:gd name="T11" fmla="*/ 251 h 324"/>
                <a:gd name="T12" fmla="*/ 109 w 245"/>
                <a:gd name="T13" fmla="*/ 17 h 324"/>
                <a:gd name="T14" fmla="*/ 69 w 245"/>
                <a:gd name="T15" fmla="*/ 8 h 324"/>
                <a:gd name="T16" fmla="*/ 21 w 245"/>
                <a:gd name="T17" fmla="*/ 35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324">
                  <a:moveTo>
                    <a:pt x="21" y="35"/>
                  </a:moveTo>
                  <a:cubicBezTo>
                    <a:pt x="6" y="43"/>
                    <a:pt x="0" y="60"/>
                    <a:pt x="7" y="73"/>
                  </a:cubicBezTo>
                  <a:cubicBezTo>
                    <a:pt x="136" y="307"/>
                    <a:pt x="136" y="307"/>
                    <a:pt x="136" y="307"/>
                  </a:cubicBezTo>
                  <a:cubicBezTo>
                    <a:pt x="143" y="320"/>
                    <a:pt x="161" y="324"/>
                    <a:pt x="176" y="316"/>
                  </a:cubicBezTo>
                  <a:cubicBezTo>
                    <a:pt x="224" y="289"/>
                    <a:pt x="224" y="289"/>
                    <a:pt x="224" y="289"/>
                  </a:cubicBezTo>
                  <a:cubicBezTo>
                    <a:pt x="238" y="281"/>
                    <a:pt x="245" y="264"/>
                    <a:pt x="237" y="251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02" y="4"/>
                    <a:pt x="84" y="0"/>
                    <a:pt x="69" y="8"/>
                  </a:cubicBezTo>
                  <a:lnTo>
                    <a:pt x="21" y="35"/>
                  </a:ln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39" name="Freeform 143"/>
            <p:cNvSpPr/>
            <p:nvPr/>
          </p:nvSpPr>
          <p:spPr>
            <a:xfrm rot="20620040">
              <a:off x="3174150" y="3635726"/>
              <a:ext cx="410563" cy="466170"/>
            </a:xfrm>
            <a:custGeom>
              <a:avLst/>
              <a:gdLst>
                <a:gd name="T0" fmla="*/ 229 w 229"/>
                <a:gd name="T1" fmla="*/ 28 h 260"/>
                <a:gd name="T2" fmla="*/ 219 w 229"/>
                <a:gd name="T3" fmla="*/ 60 h 260"/>
                <a:gd name="T4" fmla="*/ 43 w 229"/>
                <a:gd name="T5" fmla="*/ 157 h 260"/>
                <a:gd name="T6" fmla="*/ 52 w 229"/>
                <a:gd name="T7" fmla="*/ 260 h 260"/>
                <a:gd name="T8" fmla="*/ 11 w 229"/>
                <a:gd name="T9" fmla="*/ 248 h 260"/>
                <a:gd name="T10" fmla="*/ 10 w 229"/>
                <a:gd name="T11" fmla="*/ 148 h 260"/>
                <a:gd name="T12" fmla="*/ 229 w 229"/>
                <a:gd name="T13" fmla="*/ 2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260">
                  <a:moveTo>
                    <a:pt x="229" y="28"/>
                  </a:moveTo>
                  <a:cubicBezTo>
                    <a:pt x="219" y="60"/>
                    <a:pt x="219" y="60"/>
                    <a:pt x="219" y="60"/>
                  </a:cubicBezTo>
                  <a:cubicBezTo>
                    <a:pt x="144" y="38"/>
                    <a:pt x="65" y="82"/>
                    <a:pt x="43" y="157"/>
                  </a:cubicBezTo>
                  <a:cubicBezTo>
                    <a:pt x="33" y="193"/>
                    <a:pt x="37" y="229"/>
                    <a:pt x="52" y="260"/>
                  </a:cubicBezTo>
                  <a:cubicBezTo>
                    <a:pt x="11" y="248"/>
                    <a:pt x="11" y="248"/>
                    <a:pt x="11" y="248"/>
                  </a:cubicBezTo>
                  <a:cubicBezTo>
                    <a:pt x="1" y="217"/>
                    <a:pt x="0" y="182"/>
                    <a:pt x="10" y="148"/>
                  </a:cubicBezTo>
                  <a:cubicBezTo>
                    <a:pt x="37" y="54"/>
                    <a:pt x="135" y="0"/>
                    <a:pt x="229" y="28"/>
                  </a:cubicBez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0" name="Freeform 144"/>
            <p:cNvSpPr/>
            <p:nvPr/>
          </p:nvSpPr>
          <p:spPr>
            <a:xfrm rot="20620040">
              <a:off x="3356137" y="3538726"/>
              <a:ext cx="256718" cy="256718"/>
            </a:xfrm>
            <a:custGeom>
              <a:avLst/>
              <a:gdLst>
                <a:gd name="T0" fmla="*/ 10 w 143"/>
                <a:gd name="T1" fmla="*/ 54 h 143"/>
                <a:gd name="T2" fmla="*/ 54 w 143"/>
                <a:gd name="T3" fmla="*/ 133 h 143"/>
                <a:gd name="T4" fmla="*/ 133 w 143"/>
                <a:gd name="T5" fmla="*/ 89 h 143"/>
                <a:gd name="T6" fmla="*/ 89 w 143"/>
                <a:gd name="T7" fmla="*/ 10 h 143"/>
                <a:gd name="T8" fmla="*/ 10 w 143"/>
                <a:gd name="T9" fmla="*/ 5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3">
                  <a:moveTo>
                    <a:pt x="10" y="54"/>
                  </a:moveTo>
                  <a:cubicBezTo>
                    <a:pt x="0" y="88"/>
                    <a:pt x="20" y="123"/>
                    <a:pt x="54" y="133"/>
                  </a:cubicBezTo>
                  <a:cubicBezTo>
                    <a:pt x="88" y="143"/>
                    <a:pt x="123" y="123"/>
                    <a:pt x="133" y="89"/>
                  </a:cubicBezTo>
                  <a:cubicBezTo>
                    <a:pt x="143" y="56"/>
                    <a:pt x="123" y="20"/>
                    <a:pt x="89" y="10"/>
                  </a:cubicBezTo>
                  <a:cubicBezTo>
                    <a:pt x="55" y="0"/>
                    <a:pt x="20" y="20"/>
                    <a:pt x="10" y="54"/>
                  </a:cubicBezTo>
                  <a:close/>
                </a:path>
              </a:pathLst>
            </a:custGeom>
            <a:solidFill>
              <a:srgbClr val="42BB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1" name="Freeform 145"/>
            <p:cNvSpPr/>
            <p:nvPr/>
          </p:nvSpPr>
          <p:spPr>
            <a:xfrm rot="20620040">
              <a:off x="3394135" y="3576724"/>
              <a:ext cx="180722" cy="180722"/>
            </a:xfrm>
            <a:custGeom>
              <a:avLst/>
              <a:gdLst>
                <a:gd name="T0" fmla="*/ 7 w 101"/>
                <a:gd name="T1" fmla="*/ 38 h 101"/>
                <a:gd name="T2" fmla="*/ 38 w 101"/>
                <a:gd name="T3" fmla="*/ 94 h 101"/>
                <a:gd name="T4" fmla="*/ 94 w 101"/>
                <a:gd name="T5" fmla="*/ 63 h 101"/>
                <a:gd name="T6" fmla="*/ 63 w 101"/>
                <a:gd name="T7" fmla="*/ 7 h 101"/>
                <a:gd name="T8" fmla="*/ 7 w 101"/>
                <a:gd name="T9" fmla="*/ 3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0">
                  <a:moveTo>
                    <a:pt x="7" y="38"/>
                  </a:moveTo>
                  <a:cubicBezTo>
                    <a:pt x="0" y="62"/>
                    <a:pt x="14" y="87"/>
                    <a:pt x="38" y="94"/>
                  </a:cubicBezTo>
                  <a:cubicBezTo>
                    <a:pt x="62" y="101"/>
                    <a:pt x="87" y="87"/>
                    <a:pt x="94" y="63"/>
                  </a:cubicBezTo>
                  <a:cubicBezTo>
                    <a:pt x="101" y="39"/>
                    <a:pt x="87" y="14"/>
                    <a:pt x="63" y="7"/>
                  </a:cubicBezTo>
                  <a:cubicBezTo>
                    <a:pt x="39" y="0"/>
                    <a:pt x="14" y="14"/>
                    <a:pt x="7" y="38"/>
                  </a:cubicBez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2" name="Freeform 146"/>
            <p:cNvSpPr/>
            <p:nvPr/>
          </p:nvSpPr>
          <p:spPr>
            <a:xfrm rot="20620040">
              <a:off x="3519602" y="3958555"/>
              <a:ext cx="373492" cy="120481"/>
            </a:xfrm>
            <a:custGeom>
              <a:avLst/>
              <a:gdLst>
                <a:gd name="T0" fmla="*/ 403 w 403"/>
                <a:gd name="T1" fmla="*/ 106 h 130"/>
                <a:gd name="T2" fmla="*/ 397 w 403"/>
                <a:gd name="T3" fmla="*/ 130 h 130"/>
                <a:gd name="T4" fmla="*/ 53 w 403"/>
                <a:gd name="T5" fmla="*/ 31 h 130"/>
                <a:gd name="T6" fmla="*/ 24 w 403"/>
                <a:gd name="T7" fmla="*/ 130 h 130"/>
                <a:gd name="T8" fmla="*/ 0 w 403"/>
                <a:gd name="T9" fmla="*/ 124 h 130"/>
                <a:gd name="T10" fmla="*/ 37 w 403"/>
                <a:gd name="T11" fmla="*/ 0 h 130"/>
                <a:gd name="T12" fmla="*/ 403 w 403"/>
                <a:gd name="T13" fmla="*/ 10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2" h="130">
                  <a:moveTo>
                    <a:pt x="403" y="106"/>
                  </a:moveTo>
                  <a:lnTo>
                    <a:pt x="397" y="130"/>
                  </a:lnTo>
                  <a:lnTo>
                    <a:pt x="53" y="31"/>
                  </a:lnTo>
                  <a:lnTo>
                    <a:pt x="24" y="130"/>
                  </a:lnTo>
                  <a:lnTo>
                    <a:pt x="0" y="124"/>
                  </a:lnTo>
                  <a:lnTo>
                    <a:pt x="37" y="0"/>
                  </a:lnTo>
                  <a:lnTo>
                    <a:pt x="403" y="106"/>
                  </a:ln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3" name="Freeform 147"/>
            <p:cNvSpPr/>
            <p:nvPr/>
          </p:nvSpPr>
          <p:spPr>
            <a:xfrm rot="20620040">
              <a:off x="3237994" y="4049340"/>
              <a:ext cx="616308" cy="414270"/>
            </a:xfrm>
            <a:custGeom>
              <a:avLst/>
              <a:gdLst>
                <a:gd name="T0" fmla="*/ 565 w 665"/>
                <a:gd name="T1" fmla="*/ 141 h 447"/>
                <a:gd name="T2" fmla="*/ 542 w 665"/>
                <a:gd name="T3" fmla="*/ 222 h 447"/>
                <a:gd name="T4" fmla="*/ 391 w 665"/>
                <a:gd name="T5" fmla="*/ 178 h 447"/>
                <a:gd name="T6" fmla="*/ 371 w 665"/>
                <a:gd name="T7" fmla="*/ 242 h 447"/>
                <a:gd name="T8" fmla="*/ 665 w 665"/>
                <a:gd name="T9" fmla="*/ 327 h 447"/>
                <a:gd name="T10" fmla="*/ 632 w 665"/>
                <a:gd name="T11" fmla="*/ 447 h 447"/>
                <a:gd name="T12" fmla="*/ 0 w 665"/>
                <a:gd name="T13" fmla="*/ 263 h 447"/>
                <a:gd name="T14" fmla="*/ 75 w 665"/>
                <a:gd name="T15" fmla="*/ 0 h 447"/>
                <a:gd name="T16" fmla="*/ 565 w 665"/>
                <a:gd name="T17" fmla="*/ 141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5" h="447">
                  <a:moveTo>
                    <a:pt x="565" y="141"/>
                  </a:moveTo>
                  <a:lnTo>
                    <a:pt x="542" y="222"/>
                  </a:lnTo>
                  <a:lnTo>
                    <a:pt x="391" y="178"/>
                  </a:lnTo>
                  <a:lnTo>
                    <a:pt x="371" y="242"/>
                  </a:lnTo>
                  <a:lnTo>
                    <a:pt x="665" y="327"/>
                  </a:lnTo>
                  <a:lnTo>
                    <a:pt x="632" y="447"/>
                  </a:lnTo>
                  <a:lnTo>
                    <a:pt x="0" y="263"/>
                  </a:lnTo>
                  <a:lnTo>
                    <a:pt x="75" y="0"/>
                  </a:lnTo>
                  <a:lnTo>
                    <a:pt x="565" y="141"/>
                  </a:ln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4" name="Freeform 148"/>
            <p:cNvSpPr/>
            <p:nvPr/>
          </p:nvSpPr>
          <p:spPr>
            <a:xfrm rot="20620040">
              <a:off x="3289158" y="4153663"/>
              <a:ext cx="37998" cy="37998"/>
            </a:xfrm>
            <a:custGeom>
              <a:avLst/>
              <a:gdLst>
                <a:gd name="T0" fmla="*/ 1 w 21"/>
                <a:gd name="T1" fmla="*/ 8 h 21"/>
                <a:gd name="T2" fmla="*/ 8 w 21"/>
                <a:gd name="T3" fmla="*/ 20 h 21"/>
                <a:gd name="T4" fmla="*/ 19 w 21"/>
                <a:gd name="T5" fmla="*/ 13 h 21"/>
                <a:gd name="T6" fmla="*/ 13 w 21"/>
                <a:gd name="T7" fmla="*/ 2 h 21"/>
                <a:gd name="T8" fmla="*/ 1 w 21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" y="8"/>
                  </a:moveTo>
                  <a:cubicBezTo>
                    <a:pt x="0" y="13"/>
                    <a:pt x="3" y="18"/>
                    <a:pt x="8" y="20"/>
                  </a:cubicBezTo>
                  <a:cubicBezTo>
                    <a:pt x="13" y="21"/>
                    <a:pt x="18" y="18"/>
                    <a:pt x="19" y="13"/>
                  </a:cubicBezTo>
                  <a:cubicBezTo>
                    <a:pt x="21" y="9"/>
                    <a:pt x="18" y="3"/>
                    <a:pt x="13" y="2"/>
                  </a:cubicBezTo>
                  <a:cubicBezTo>
                    <a:pt x="8" y="0"/>
                    <a:pt x="3" y="3"/>
                    <a:pt x="1" y="8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5" name="Freeform 149"/>
            <p:cNvSpPr/>
            <p:nvPr/>
          </p:nvSpPr>
          <p:spPr>
            <a:xfrm rot="20620040">
              <a:off x="3289011" y="4301466"/>
              <a:ext cx="37998" cy="37998"/>
            </a:xfrm>
            <a:custGeom>
              <a:avLst/>
              <a:gdLst>
                <a:gd name="T0" fmla="*/ 1 w 21"/>
                <a:gd name="T1" fmla="*/ 8 h 21"/>
                <a:gd name="T2" fmla="*/ 8 w 21"/>
                <a:gd name="T3" fmla="*/ 19 h 21"/>
                <a:gd name="T4" fmla="*/ 19 w 21"/>
                <a:gd name="T5" fmla="*/ 13 h 21"/>
                <a:gd name="T6" fmla="*/ 13 w 21"/>
                <a:gd name="T7" fmla="*/ 1 h 21"/>
                <a:gd name="T8" fmla="*/ 1 w 21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" y="8"/>
                  </a:moveTo>
                  <a:cubicBezTo>
                    <a:pt x="0" y="13"/>
                    <a:pt x="3" y="18"/>
                    <a:pt x="8" y="19"/>
                  </a:cubicBezTo>
                  <a:cubicBezTo>
                    <a:pt x="13" y="21"/>
                    <a:pt x="18" y="18"/>
                    <a:pt x="19" y="13"/>
                  </a:cubicBezTo>
                  <a:cubicBezTo>
                    <a:pt x="21" y="8"/>
                    <a:pt x="18" y="3"/>
                    <a:pt x="13" y="1"/>
                  </a:cubicBezTo>
                  <a:cubicBezTo>
                    <a:pt x="8" y="0"/>
                    <a:pt x="3" y="3"/>
                    <a:pt x="1" y="8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6" name="Freeform 150"/>
            <p:cNvSpPr/>
            <p:nvPr/>
          </p:nvSpPr>
          <p:spPr>
            <a:xfrm rot="20620040">
              <a:off x="3526598" y="4153734"/>
              <a:ext cx="37071" cy="37071"/>
            </a:xfrm>
            <a:custGeom>
              <a:avLst/>
              <a:gdLst>
                <a:gd name="T0" fmla="*/ 2 w 21"/>
                <a:gd name="T1" fmla="*/ 8 h 21"/>
                <a:gd name="T2" fmla="*/ 8 w 21"/>
                <a:gd name="T3" fmla="*/ 20 h 21"/>
                <a:gd name="T4" fmla="*/ 20 w 21"/>
                <a:gd name="T5" fmla="*/ 13 h 21"/>
                <a:gd name="T6" fmla="*/ 13 w 21"/>
                <a:gd name="T7" fmla="*/ 2 h 21"/>
                <a:gd name="T8" fmla="*/ 2 w 21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" y="8"/>
                  </a:moveTo>
                  <a:cubicBezTo>
                    <a:pt x="0" y="13"/>
                    <a:pt x="3" y="18"/>
                    <a:pt x="8" y="20"/>
                  </a:cubicBezTo>
                  <a:cubicBezTo>
                    <a:pt x="13" y="21"/>
                    <a:pt x="18" y="18"/>
                    <a:pt x="20" y="13"/>
                  </a:cubicBezTo>
                  <a:cubicBezTo>
                    <a:pt x="21" y="9"/>
                    <a:pt x="18" y="3"/>
                    <a:pt x="13" y="2"/>
                  </a:cubicBezTo>
                  <a:cubicBezTo>
                    <a:pt x="8" y="0"/>
                    <a:pt x="3" y="3"/>
                    <a:pt x="2" y="8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47" name="Freeform 151"/>
            <p:cNvSpPr/>
            <p:nvPr/>
          </p:nvSpPr>
          <p:spPr>
            <a:xfrm rot="20620040">
              <a:off x="3528212" y="4300886"/>
              <a:ext cx="37998" cy="37071"/>
            </a:xfrm>
            <a:custGeom>
              <a:avLst/>
              <a:gdLst>
                <a:gd name="T0" fmla="*/ 1 w 21"/>
                <a:gd name="T1" fmla="*/ 8 h 21"/>
                <a:gd name="T2" fmla="*/ 7 w 21"/>
                <a:gd name="T3" fmla="*/ 19 h 21"/>
                <a:gd name="T4" fmla="*/ 19 w 21"/>
                <a:gd name="T5" fmla="*/ 13 h 21"/>
                <a:gd name="T6" fmla="*/ 13 w 21"/>
                <a:gd name="T7" fmla="*/ 1 h 21"/>
                <a:gd name="T8" fmla="*/ 1 w 21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" y="8"/>
                  </a:moveTo>
                  <a:cubicBezTo>
                    <a:pt x="0" y="13"/>
                    <a:pt x="2" y="18"/>
                    <a:pt x="7" y="19"/>
                  </a:cubicBezTo>
                  <a:cubicBezTo>
                    <a:pt x="12" y="21"/>
                    <a:pt x="18" y="18"/>
                    <a:pt x="19" y="13"/>
                  </a:cubicBezTo>
                  <a:cubicBezTo>
                    <a:pt x="21" y="8"/>
                    <a:pt x="18" y="3"/>
                    <a:pt x="13" y="1"/>
                  </a:cubicBezTo>
                  <a:cubicBezTo>
                    <a:pt x="8" y="0"/>
                    <a:pt x="3" y="3"/>
                    <a:pt x="1" y="8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  <p:grpSp>
        <p:nvGrpSpPr>
          <p:cNvPr id="48" name="组合 47"/>
          <p:cNvGrpSpPr/>
          <p:nvPr/>
        </p:nvGrpSpPr>
        <p:grpSpPr>
          <a:xfrm>
            <a:off x="8610500" y="3575745"/>
            <a:ext cx="543703" cy="870672"/>
            <a:chOff x="8701687" y="3575745"/>
            <a:chExt cx="543703" cy="870672"/>
          </a:xfrm>
        </p:grpSpPr>
        <p:sp>
          <p:nvSpPr>
            <p:cNvPr id="49" name="Freeform 34"/>
            <p:cNvSpPr/>
            <p:nvPr/>
          </p:nvSpPr>
          <p:spPr>
            <a:xfrm rot="20773737">
              <a:off x="8701687" y="3575745"/>
              <a:ext cx="543703" cy="870672"/>
            </a:xfrm>
            <a:custGeom>
              <a:avLst/>
              <a:gdLst>
                <a:gd name="T0" fmla="*/ 292 w 301"/>
                <a:gd name="T1" fmla="*/ 432 h 482"/>
                <a:gd name="T2" fmla="*/ 233 w 301"/>
                <a:gd name="T3" fmla="*/ 233 h 482"/>
                <a:gd name="T4" fmla="*/ 276 w 301"/>
                <a:gd name="T5" fmla="*/ 55 h 482"/>
                <a:gd name="T6" fmla="*/ 293 w 301"/>
                <a:gd name="T7" fmla="*/ 60 h 482"/>
                <a:gd name="T8" fmla="*/ 301 w 301"/>
                <a:gd name="T9" fmla="*/ 25 h 482"/>
                <a:gd name="T10" fmla="*/ 198 w 301"/>
                <a:gd name="T11" fmla="*/ 0 h 482"/>
                <a:gd name="T12" fmla="*/ 190 w 301"/>
                <a:gd name="T13" fmla="*/ 35 h 482"/>
                <a:gd name="T14" fmla="*/ 207 w 301"/>
                <a:gd name="T15" fmla="*/ 39 h 482"/>
                <a:gd name="T16" fmla="*/ 164 w 301"/>
                <a:gd name="T17" fmla="*/ 217 h 482"/>
                <a:gd name="T18" fmla="*/ 21 w 301"/>
                <a:gd name="T19" fmla="*/ 368 h 482"/>
                <a:gd name="T20" fmla="*/ 60 w 301"/>
                <a:gd name="T21" fmla="*/ 427 h 482"/>
                <a:gd name="T22" fmla="*/ 145 w 301"/>
                <a:gd name="T23" fmla="*/ 447 h 482"/>
                <a:gd name="T24" fmla="*/ 230 w 301"/>
                <a:gd name="T25" fmla="*/ 468 h 482"/>
                <a:gd name="T26" fmla="*/ 292 w 301"/>
                <a:gd name="T27" fmla="*/ 43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1" h="482">
                  <a:moveTo>
                    <a:pt x="292" y="432"/>
                  </a:moveTo>
                  <a:cubicBezTo>
                    <a:pt x="233" y="233"/>
                    <a:pt x="233" y="233"/>
                    <a:pt x="233" y="233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93" y="60"/>
                    <a:pt x="293" y="60"/>
                    <a:pt x="293" y="60"/>
                  </a:cubicBezTo>
                  <a:cubicBezTo>
                    <a:pt x="301" y="25"/>
                    <a:pt x="301" y="25"/>
                    <a:pt x="301" y="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207" y="39"/>
                    <a:pt x="207" y="39"/>
                    <a:pt x="207" y="39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21" y="368"/>
                    <a:pt x="21" y="368"/>
                    <a:pt x="21" y="368"/>
                  </a:cubicBezTo>
                  <a:cubicBezTo>
                    <a:pt x="21" y="368"/>
                    <a:pt x="0" y="412"/>
                    <a:pt x="60" y="427"/>
                  </a:cubicBezTo>
                  <a:cubicBezTo>
                    <a:pt x="121" y="441"/>
                    <a:pt x="145" y="447"/>
                    <a:pt x="145" y="447"/>
                  </a:cubicBezTo>
                  <a:cubicBezTo>
                    <a:pt x="145" y="447"/>
                    <a:pt x="169" y="453"/>
                    <a:pt x="230" y="468"/>
                  </a:cubicBezTo>
                  <a:cubicBezTo>
                    <a:pt x="291" y="482"/>
                    <a:pt x="292" y="432"/>
                    <a:pt x="292" y="432"/>
                  </a:cubicBez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50" name="Freeform 35"/>
            <p:cNvSpPr/>
            <p:nvPr/>
          </p:nvSpPr>
          <p:spPr>
            <a:xfrm rot="20773737">
              <a:off x="8823410" y="4067579"/>
              <a:ext cx="411981" cy="323232"/>
            </a:xfrm>
            <a:custGeom>
              <a:avLst/>
              <a:gdLst>
                <a:gd name="T0" fmla="*/ 228 w 228"/>
                <a:gd name="T1" fmla="*/ 145 h 179"/>
                <a:gd name="T2" fmla="*/ 191 w 228"/>
                <a:gd name="T3" fmla="*/ 21 h 179"/>
                <a:gd name="T4" fmla="*/ 146 w 228"/>
                <a:gd name="T5" fmla="*/ 10 h 179"/>
                <a:gd name="T6" fmla="*/ 101 w 228"/>
                <a:gd name="T7" fmla="*/ 0 h 179"/>
                <a:gd name="T8" fmla="*/ 11 w 228"/>
                <a:gd name="T9" fmla="*/ 94 h 179"/>
                <a:gd name="T10" fmla="*/ 36 w 228"/>
                <a:gd name="T11" fmla="*/ 134 h 179"/>
                <a:gd name="T12" fmla="*/ 112 w 228"/>
                <a:gd name="T13" fmla="*/ 152 h 179"/>
                <a:gd name="T14" fmla="*/ 187 w 228"/>
                <a:gd name="T15" fmla="*/ 170 h 179"/>
                <a:gd name="T16" fmla="*/ 228 w 228"/>
                <a:gd name="T17" fmla="*/ 14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179">
                  <a:moveTo>
                    <a:pt x="228" y="145"/>
                  </a:moveTo>
                  <a:cubicBezTo>
                    <a:pt x="191" y="21"/>
                    <a:pt x="191" y="21"/>
                    <a:pt x="191" y="21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0" y="125"/>
                    <a:pt x="36" y="134"/>
                  </a:cubicBezTo>
                  <a:cubicBezTo>
                    <a:pt x="73" y="143"/>
                    <a:pt x="112" y="152"/>
                    <a:pt x="112" y="152"/>
                  </a:cubicBezTo>
                  <a:cubicBezTo>
                    <a:pt x="112" y="152"/>
                    <a:pt x="151" y="162"/>
                    <a:pt x="187" y="170"/>
                  </a:cubicBezTo>
                  <a:cubicBezTo>
                    <a:pt x="224" y="179"/>
                    <a:pt x="228" y="145"/>
                    <a:pt x="228" y="145"/>
                  </a:cubicBez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  <p:grpSp>
        <p:nvGrpSpPr>
          <p:cNvPr id="51" name="组合 50"/>
          <p:cNvGrpSpPr/>
          <p:nvPr/>
        </p:nvGrpSpPr>
        <p:grpSpPr>
          <a:xfrm rot="2784681">
            <a:off x="7896798" y="4154787"/>
            <a:ext cx="299713" cy="299713"/>
            <a:chOff x="7694613" y="5910262"/>
            <a:chExt cx="1166813" cy="1166813"/>
          </a:xfrm>
        </p:grpSpPr>
        <p:sp>
          <p:nvSpPr>
            <p:cNvPr id="52" name="Freeform 40"/>
            <p:cNvSpPr/>
            <p:nvPr/>
          </p:nvSpPr>
          <p:spPr>
            <a:xfrm>
              <a:off x="7694613" y="5910262"/>
              <a:ext cx="1166813" cy="1166813"/>
            </a:xfrm>
            <a:custGeom>
              <a:avLst/>
              <a:gdLst>
                <a:gd name="T0" fmla="*/ 33 w 380"/>
                <a:gd name="T1" fmla="*/ 340 h 380"/>
                <a:gd name="T2" fmla="*/ 33 w 380"/>
                <a:gd name="T3" fmla="*/ 222 h 380"/>
                <a:gd name="T4" fmla="*/ 221 w 380"/>
                <a:gd name="T5" fmla="*/ 33 h 380"/>
                <a:gd name="T6" fmla="*/ 338 w 380"/>
                <a:gd name="T7" fmla="*/ 33 h 380"/>
                <a:gd name="T8" fmla="*/ 347 w 380"/>
                <a:gd name="T9" fmla="*/ 41 h 380"/>
                <a:gd name="T10" fmla="*/ 347 w 380"/>
                <a:gd name="T11" fmla="*/ 159 h 380"/>
                <a:gd name="T12" fmla="*/ 159 w 380"/>
                <a:gd name="T13" fmla="*/ 348 h 380"/>
                <a:gd name="T14" fmla="*/ 42 w 380"/>
                <a:gd name="T15" fmla="*/ 348 h 380"/>
                <a:gd name="T16" fmla="*/ 33 w 380"/>
                <a:gd name="T17" fmla="*/ 34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" h="380">
                  <a:moveTo>
                    <a:pt x="33" y="340"/>
                  </a:moveTo>
                  <a:cubicBezTo>
                    <a:pt x="0" y="307"/>
                    <a:pt x="0" y="255"/>
                    <a:pt x="33" y="222"/>
                  </a:cubicBezTo>
                  <a:cubicBezTo>
                    <a:pt x="221" y="33"/>
                    <a:pt x="221" y="33"/>
                    <a:pt x="221" y="33"/>
                  </a:cubicBezTo>
                  <a:cubicBezTo>
                    <a:pt x="253" y="1"/>
                    <a:pt x="306" y="0"/>
                    <a:pt x="338" y="33"/>
                  </a:cubicBezTo>
                  <a:cubicBezTo>
                    <a:pt x="347" y="41"/>
                    <a:pt x="347" y="41"/>
                    <a:pt x="347" y="41"/>
                  </a:cubicBezTo>
                  <a:cubicBezTo>
                    <a:pt x="379" y="74"/>
                    <a:pt x="380" y="126"/>
                    <a:pt x="347" y="159"/>
                  </a:cubicBezTo>
                  <a:cubicBezTo>
                    <a:pt x="159" y="348"/>
                    <a:pt x="159" y="348"/>
                    <a:pt x="159" y="348"/>
                  </a:cubicBezTo>
                  <a:cubicBezTo>
                    <a:pt x="127" y="380"/>
                    <a:pt x="74" y="380"/>
                    <a:pt x="42" y="348"/>
                  </a:cubicBezTo>
                  <a:cubicBezTo>
                    <a:pt x="33" y="340"/>
                    <a:pt x="33" y="340"/>
                    <a:pt x="33" y="340"/>
                  </a:cubicBezTo>
                </a:path>
              </a:pathLst>
            </a:custGeom>
            <a:solidFill>
              <a:srgbClr val="C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53" name="Freeform 41"/>
            <p:cNvSpPr/>
            <p:nvPr/>
          </p:nvSpPr>
          <p:spPr>
            <a:xfrm>
              <a:off x="8083550" y="5910262"/>
              <a:ext cx="777875" cy="776288"/>
            </a:xfrm>
            <a:custGeom>
              <a:avLst/>
              <a:gdLst>
                <a:gd name="T0" fmla="*/ 126 w 253"/>
                <a:gd name="T1" fmla="*/ 253 h 253"/>
                <a:gd name="T2" fmla="*/ 220 w 253"/>
                <a:gd name="T3" fmla="*/ 159 h 253"/>
                <a:gd name="T4" fmla="*/ 220 w 253"/>
                <a:gd name="T5" fmla="*/ 41 h 253"/>
                <a:gd name="T6" fmla="*/ 211 w 253"/>
                <a:gd name="T7" fmla="*/ 33 h 253"/>
                <a:gd name="T8" fmla="*/ 94 w 253"/>
                <a:gd name="T9" fmla="*/ 33 h 253"/>
                <a:gd name="T10" fmla="*/ 0 w 253"/>
                <a:gd name="T11" fmla="*/ 128 h 253"/>
                <a:gd name="T12" fmla="*/ 126 w 253"/>
                <a:gd name="T13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253">
                  <a:moveTo>
                    <a:pt x="126" y="253"/>
                  </a:moveTo>
                  <a:cubicBezTo>
                    <a:pt x="220" y="159"/>
                    <a:pt x="220" y="159"/>
                    <a:pt x="220" y="159"/>
                  </a:cubicBezTo>
                  <a:cubicBezTo>
                    <a:pt x="253" y="126"/>
                    <a:pt x="252" y="74"/>
                    <a:pt x="220" y="41"/>
                  </a:cubicBezTo>
                  <a:cubicBezTo>
                    <a:pt x="211" y="33"/>
                    <a:pt x="211" y="33"/>
                    <a:pt x="211" y="33"/>
                  </a:cubicBezTo>
                  <a:cubicBezTo>
                    <a:pt x="179" y="0"/>
                    <a:pt x="126" y="1"/>
                    <a:pt x="94" y="33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126" y="253"/>
                    <a:pt x="126" y="253"/>
                    <a:pt x="126" y="253"/>
                  </a:cubicBezTo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54" name="Freeform 42"/>
            <p:cNvSpPr/>
            <p:nvPr/>
          </p:nvSpPr>
          <p:spPr>
            <a:xfrm>
              <a:off x="8074025" y="6597650"/>
              <a:ext cx="357188" cy="350838"/>
            </a:xfrm>
            <a:custGeom>
              <a:avLst/>
              <a:gdLst>
                <a:gd name="T0" fmla="*/ 99 w 116"/>
                <a:gd name="T1" fmla="*/ 0 h 114"/>
                <a:gd name="T2" fmla="*/ 5 w 116"/>
                <a:gd name="T3" fmla="*/ 95 h 114"/>
                <a:gd name="T4" fmla="*/ 5 w 116"/>
                <a:gd name="T5" fmla="*/ 111 h 114"/>
                <a:gd name="T6" fmla="*/ 13 w 116"/>
                <a:gd name="T7" fmla="*/ 114 h 114"/>
                <a:gd name="T8" fmla="*/ 21 w 116"/>
                <a:gd name="T9" fmla="*/ 111 h 114"/>
                <a:gd name="T10" fmla="*/ 116 w 116"/>
                <a:gd name="T11" fmla="*/ 16 h 114"/>
                <a:gd name="T12" fmla="*/ 99 w 116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14">
                  <a:moveTo>
                    <a:pt x="99" y="0"/>
                  </a:moveTo>
                  <a:cubicBezTo>
                    <a:pt x="5" y="95"/>
                    <a:pt x="5" y="95"/>
                    <a:pt x="5" y="95"/>
                  </a:cubicBezTo>
                  <a:cubicBezTo>
                    <a:pt x="0" y="99"/>
                    <a:pt x="0" y="107"/>
                    <a:pt x="5" y="111"/>
                  </a:cubicBezTo>
                  <a:cubicBezTo>
                    <a:pt x="7" y="113"/>
                    <a:pt x="10" y="114"/>
                    <a:pt x="13" y="114"/>
                  </a:cubicBezTo>
                  <a:cubicBezTo>
                    <a:pt x="16" y="114"/>
                    <a:pt x="19" y="113"/>
                    <a:pt x="21" y="111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EE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55" name="Freeform 43"/>
            <p:cNvSpPr/>
            <p:nvPr/>
          </p:nvSpPr>
          <p:spPr>
            <a:xfrm>
              <a:off x="8378825" y="6275387"/>
              <a:ext cx="374650" cy="371475"/>
            </a:xfrm>
            <a:custGeom>
              <a:avLst/>
              <a:gdLst>
                <a:gd name="T0" fmla="*/ 109 w 122"/>
                <a:gd name="T1" fmla="*/ 0 h 121"/>
                <a:gd name="T2" fmla="*/ 101 w 122"/>
                <a:gd name="T3" fmla="*/ 4 h 121"/>
                <a:gd name="T4" fmla="*/ 0 w 122"/>
                <a:gd name="T5" fmla="*/ 105 h 121"/>
                <a:gd name="T6" fmla="*/ 17 w 122"/>
                <a:gd name="T7" fmla="*/ 121 h 121"/>
                <a:gd name="T8" fmla="*/ 117 w 122"/>
                <a:gd name="T9" fmla="*/ 20 h 121"/>
                <a:gd name="T10" fmla="*/ 117 w 122"/>
                <a:gd name="T11" fmla="*/ 4 h 121"/>
                <a:gd name="T12" fmla="*/ 109 w 122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120">
                  <a:moveTo>
                    <a:pt x="109" y="0"/>
                  </a:moveTo>
                  <a:cubicBezTo>
                    <a:pt x="106" y="0"/>
                    <a:pt x="103" y="1"/>
                    <a:pt x="101" y="4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22" y="15"/>
                    <a:pt x="122" y="8"/>
                    <a:pt x="117" y="4"/>
                  </a:cubicBezTo>
                  <a:cubicBezTo>
                    <a:pt x="115" y="1"/>
                    <a:pt x="112" y="0"/>
                    <a:pt x="109" y="0"/>
                  </a:cubicBezTo>
                </a:path>
              </a:pathLst>
            </a:custGeom>
            <a:solidFill>
              <a:srgbClr val="EF7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  <p:grpSp>
        <p:nvGrpSpPr>
          <p:cNvPr id="56" name="组合 55"/>
          <p:cNvGrpSpPr/>
          <p:nvPr/>
        </p:nvGrpSpPr>
        <p:grpSpPr>
          <a:xfrm>
            <a:off x="6249115" y="2856001"/>
            <a:ext cx="1563713" cy="1685484"/>
            <a:chOff x="9493037" y="2203553"/>
            <a:chExt cx="2011363" cy="2167994"/>
          </a:xfrm>
        </p:grpSpPr>
        <p:sp>
          <p:nvSpPr>
            <p:cNvPr id="57" name="Freeform 48"/>
            <p:cNvSpPr/>
            <p:nvPr/>
          </p:nvSpPr>
          <p:spPr>
            <a:xfrm rot="19534420">
              <a:off x="9493037" y="2258584"/>
              <a:ext cx="2011363" cy="2112963"/>
            </a:xfrm>
            <a:custGeom>
              <a:avLst/>
              <a:gdLst>
                <a:gd name="T0" fmla="*/ 668 w 1267"/>
                <a:gd name="T1" fmla="*/ 1331 h 1331"/>
                <a:gd name="T2" fmla="*/ 0 w 1267"/>
                <a:gd name="T3" fmla="*/ 872 h 1331"/>
                <a:gd name="T4" fmla="*/ 600 w 1267"/>
                <a:gd name="T5" fmla="*/ 0 h 1331"/>
                <a:gd name="T6" fmla="*/ 1267 w 1267"/>
                <a:gd name="T7" fmla="*/ 458 h 1331"/>
                <a:gd name="T8" fmla="*/ 668 w 1267"/>
                <a:gd name="T9" fmla="*/ 1331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7" h="1331">
                  <a:moveTo>
                    <a:pt x="668" y="1331"/>
                  </a:moveTo>
                  <a:lnTo>
                    <a:pt x="0" y="872"/>
                  </a:lnTo>
                  <a:lnTo>
                    <a:pt x="600" y="0"/>
                  </a:lnTo>
                  <a:lnTo>
                    <a:pt x="1267" y="458"/>
                  </a:lnTo>
                  <a:lnTo>
                    <a:pt x="668" y="1331"/>
                  </a:ln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58" name="Freeform 49"/>
            <p:cNvSpPr/>
            <p:nvPr/>
          </p:nvSpPr>
          <p:spPr>
            <a:xfrm rot="19534420">
              <a:off x="9641301" y="2356280"/>
              <a:ext cx="1719263" cy="1851025"/>
            </a:xfrm>
            <a:custGeom>
              <a:avLst/>
              <a:gdLst>
                <a:gd name="T0" fmla="*/ 534 w 1083"/>
                <a:gd name="T1" fmla="*/ 1166 h 1166"/>
                <a:gd name="T2" fmla="*/ 0 w 1083"/>
                <a:gd name="T3" fmla="*/ 799 h 1166"/>
                <a:gd name="T4" fmla="*/ 547 w 1083"/>
                <a:gd name="T5" fmla="*/ 0 h 1166"/>
                <a:gd name="T6" fmla="*/ 1083 w 1083"/>
                <a:gd name="T7" fmla="*/ 367 h 1166"/>
                <a:gd name="T8" fmla="*/ 534 w 1083"/>
                <a:gd name="T9" fmla="*/ 1166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" h="1166">
                  <a:moveTo>
                    <a:pt x="534" y="1166"/>
                  </a:moveTo>
                  <a:lnTo>
                    <a:pt x="0" y="799"/>
                  </a:lnTo>
                  <a:lnTo>
                    <a:pt x="547" y="0"/>
                  </a:lnTo>
                  <a:lnTo>
                    <a:pt x="1083" y="367"/>
                  </a:lnTo>
                  <a:lnTo>
                    <a:pt x="534" y="1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59" name="Freeform 50"/>
            <p:cNvSpPr/>
            <p:nvPr/>
          </p:nvSpPr>
          <p:spPr>
            <a:xfrm rot="19534420">
              <a:off x="10352554" y="2682386"/>
              <a:ext cx="295275" cy="295275"/>
            </a:xfrm>
            <a:custGeom>
              <a:avLst/>
              <a:gdLst>
                <a:gd name="T0" fmla="*/ 186 w 186"/>
                <a:gd name="T1" fmla="*/ 116 h 186"/>
                <a:gd name="T2" fmla="*/ 139 w 186"/>
                <a:gd name="T3" fmla="*/ 83 h 186"/>
                <a:gd name="T4" fmla="*/ 172 w 186"/>
                <a:gd name="T5" fmla="*/ 37 h 186"/>
                <a:gd name="T6" fmla="*/ 116 w 186"/>
                <a:gd name="T7" fmla="*/ 0 h 186"/>
                <a:gd name="T8" fmla="*/ 83 w 186"/>
                <a:gd name="T9" fmla="*/ 45 h 186"/>
                <a:gd name="T10" fmla="*/ 39 w 186"/>
                <a:gd name="T11" fmla="*/ 14 h 186"/>
                <a:gd name="T12" fmla="*/ 0 w 186"/>
                <a:gd name="T13" fmla="*/ 70 h 186"/>
                <a:gd name="T14" fmla="*/ 46 w 186"/>
                <a:gd name="T15" fmla="*/ 101 h 186"/>
                <a:gd name="T16" fmla="*/ 14 w 186"/>
                <a:gd name="T17" fmla="*/ 147 h 186"/>
                <a:gd name="T18" fmla="*/ 70 w 186"/>
                <a:gd name="T19" fmla="*/ 186 h 186"/>
                <a:gd name="T20" fmla="*/ 103 w 186"/>
                <a:gd name="T21" fmla="*/ 139 h 186"/>
                <a:gd name="T22" fmla="*/ 147 w 186"/>
                <a:gd name="T23" fmla="*/ 170 h 186"/>
                <a:gd name="T24" fmla="*/ 186 w 186"/>
                <a:gd name="T25" fmla="*/ 11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" h="186">
                  <a:moveTo>
                    <a:pt x="186" y="116"/>
                  </a:moveTo>
                  <a:lnTo>
                    <a:pt x="139" y="83"/>
                  </a:lnTo>
                  <a:lnTo>
                    <a:pt x="172" y="37"/>
                  </a:lnTo>
                  <a:lnTo>
                    <a:pt x="116" y="0"/>
                  </a:lnTo>
                  <a:lnTo>
                    <a:pt x="83" y="45"/>
                  </a:lnTo>
                  <a:lnTo>
                    <a:pt x="39" y="14"/>
                  </a:lnTo>
                  <a:lnTo>
                    <a:pt x="0" y="70"/>
                  </a:lnTo>
                  <a:lnTo>
                    <a:pt x="46" y="101"/>
                  </a:lnTo>
                  <a:lnTo>
                    <a:pt x="14" y="147"/>
                  </a:lnTo>
                  <a:lnTo>
                    <a:pt x="70" y="186"/>
                  </a:lnTo>
                  <a:lnTo>
                    <a:pt x="103" y="139"/>
                  </a:lnTo>
                  <a:lnTo>
                    <a:pt x="147" y="170"/>
                  </a:lnTo>
                  <a:lnTo>
                    <a:pt x="186" y="116"/>
                  </a:ln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0" name="Freeform 51"/>
            <p:cNvSpPr/>
            <p:nvPr/>
          </p:nvSpPr>
          <p:spPr>
            <a:xfrm rot="19534420">
              <a:off x="10122548" y="2834811"/>
              <a:ext cx="752475" cy="525463"/>
            </a:xfrm>
            <a:custGeom>
              <a:avLst/>
              <a:gdLst>
                <a:gd name="T0" fmla="*/ 466 w 474"/>
                <a:gd name="T1" fmla="*/ 331 h 331"/>
                <a:gd name="T2" fmla="*/ 0 w 474"/>
                <a:gd name="T3" fmla="*/ 11 h 331"/>
                <a:gd name="T4" fmla="*/ 8 w 474"/>
                <a:gd name="T5" fmla="*/ 0 h 331"/>
                <a:gd name="T6" fmla="*/ 474 w 474"/>
                <a:gd name="T7" fmla="*/ 321 h 331"/>
                <a:gd name="T8" fmla="*/ 466 w 474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31">
                  <a:moveTo>
                    <a:pt x="466" y="331"/>
                  </a:moveTo>
                  <a:lnTo>
                    <a:pt x="0" y="11"/>
                  </a:lnTo>
                  <a:lnTo>
                    <a:pt x="8" y="0"/>
                  </a:lnTo>
                  <a:lnTo>
                    <a:pt x="474" y="321"/>
                  </a:lnTo>
                  <a:lnTo>
                    <a:pt x="466" y="331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1" name="Freeform 52"/>
            <p:cNvSpPr/>
            <p:nvPr/>
          </p:nvSpPr>
          <p:spPr>
            <a:xfrm rot="19534420">
              <a:off x="10122194" y="2911700"/>
              <a:ext cx="752475" cy="522288"/>
            </a:xfrm>
            <a:custGeom>
              <a:avLst/>
              <a:gdLst>
                <a:gd name="T0" fmla="*/ 468 w 474"/>
                <a:gd name="T1" fmla="*/ 329 h 329"/>
                <a:gd name="T2" fmla="*/ 0 w 474"/>
                <a:gd name="T3" fmla="*/ 10 h 329"/>
                <a:gd name="T4" fmla="*/ 8 w 474"/>
                <a:gd name="T5" fmla="*/ 0 h 329"/>
                <a:gd name="T6" fmla="*/ 474 w 474"/>
                <a:gd name="T7" fmla="*/ 320 h 329"/>
                <a:gd name="T8" fmla="*/ 468 w 474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29">
                  <a:moveTo>
                    <a:pt x="468" y="329"/>
                  </a:moveTo>
                  <a:lnTo>
                    <a:pt x="0" y="10"/>
                  </a:lnTo>
                  <a:lnTo>
                    <a:pt x="8" y="0"/>
                  </a:lnTo>
                  <a:lnTo>
                    <a:pt x="474" y="320"/>
                  </a:lnTo>
                  <a:lnTo>
                    <a:pt x="468" y="329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2" name="Freeform 53"/>
            <p:cNvSpPr/>
            <p:nvPr/>
          </p:nvSpPr>
          <p:spPr>
            <a:xfrm rot="19534420">
              <a:off x="10122738" y="2986722"/>
              <a:ext cx="752475" cy="525463"/>
            </a:xfrm>
            <a:custGeom>
              <a:avLst/>
              <a:gdLst>
                <a:gd name="T0" fmla="*/ 468 w 474"/>
                <a:gd name="T1" fmla="*/ 331 h 331"/>
                <a:gd name="T2" fmla="*/ 0 w 474"/>
                <a:gd name="T3" fmla="*/ 10 h 331"/>
                <a:gd name="T4" fmla="*/ 8 w 474"/>
                <a:gd name="T5" fmla="*/ 0 h 331"/>
                <a:gd name="T6" fmla="*/ 474 w 474"/>
                <a:gd name="T7" fmla="*/ 321 h 331"/>
                <a:gd name="T8" fmla="*/ 468 w 474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31">
                  <a:moveTo>
                    <a:pt x="468" y="331"/>
                  </a:moveTo>
                  <a:lnTo>
                    <a:pt x="0" y="10"/>
                  </a:lnTo>
                  <a:lnTo>
                    <a:pt x="8" y="0"/>
                  </a:lnTo>
                  <a:lnTo>
                    <a:pt x="474" y="321"/>
                  </a:lnTo>
                  <a:lnTo>
                    <a:pt x="468" y="331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3" name="Freeform 54"/>
            <p:cNvSpPr/>
            <p:nvPr/>
          </p:nvSpPr>
          <p:spPr>
            <a:xfrm rot="19534420">
              <a:off x="10123282" y="3064920"/>
              <a:ext cx="752475" cy="522288"/>
            </a:xfrm>
            <a:custGeom>
              <a:avLst/>
              <a:gdLst>
                <a:gd name="T0" fmla="*/ 468 w 474"/>
                <a:gd name="T1" fmla="*/ 329 h 329"/>
                <a:gd name="T2" fmla="*/ 0 w 474"/>
                <a:gd name="T3" fmla="*/ 9 h 329"/>
                <a:gd name="T4" fmla="*/ 8 w 474"/>
                <a:gd name="T5" fmla="*/ 0 h 329"/>
                <a:gd name="T6" fmla="*/ 474 w 474"/>
                <a:gd name="T7" fmla="*/ 319 h 329"/>
                <a:gd name="T8" fmla="*/ 468 w 474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29">
                  <a:moveTo>
                    <a:pt x="468" y="329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474" y="319"/>
                  </a:lnTo>
                  <a:lnTo>
                    <a:pt x="468" y="329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4" name="Freeform 55"/>
            <p:cNvSpPr/>
            <p:nvPr/>
          </p:nvSpPr>
          <p:spPr>
            <a:xfrm rot="19534420">
              <a:off x="10122930" y="3138633"/>
              <a:ext cx="752475" cy="525463"/>
            </a:xfrm>
            <a:custGeom>
              <a:avLst/>
              <a:gdLst>
                <a:gd name="T0" fmla="*/ 468 w 474"/>
                <a:gd name="T1" fmla="*/ 331 h 331"/>
                <a:gd name="T2" fmla="*/ 0 w 474"/>
                <a:gd name="T3" fmla="*/ 10 h 331"/>
                <a:gd name="T4" fmla="*/ 8 w 474"/>
                <a:gd name="T5" fmla="*/ 0 h 331"/>
                <a:gd name="T6" fmla="*/ 474 w 474"/>
                <a:gd name="T7" fmla="*/ 320 h 331"/>
                <a:gd name="T8" fmla="*/ 468 w 474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31">
                  <a:moveTo>
                    <a:pt x="468" y="331"/>
                  </a:moveTo>
                  <a:lnTo>
                    <a:pt x="0" y="10"/>
                  </a:lnTo>
                  <a:lnTo>
                    <a:pt x="8" y="0"/>
                  </a:lnTo>
                  <a:lnTo>
                    <a:pt x="474" y="320"/>
                  </a:lnTo>
                  <a:lnTo>
                    <a:pt x="468" y="331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5" name="Freeform 56"/>
            <p:cNvSpPr/>
            <p:nvPr/>
          </p:nvSpPr>
          <p:spPr>
            <a:xfrm rot="19534420">
              <a:off x="10122576" y="3213934"/>
              <a:ext cx="752475" cy="525463"/>
            </a:xfrm>
            <a:custGeom>
              <a:avLst/>
              <a:gdLst>
                <a:gd name="T0" fmla="*/ 466 w 474"/>
                <a:gd name="T1" fmla="*/ 331 h 331"/>
                <a:gd name="T2" fmla="*/ 0 w 474"/>
                <a:gd name="T3" fmla="*/ 12 h 331"/>
                <a:gd name="T4" fmla="*/ 8 w 474"/>
                <a:gd name="T5" fmla="*/ 0 h 331"/>
                <a:gd name="T6" fmla="*/ 474 w 474"/>
                <a:gd name="T7" fmla="*/ 321 h 331"/>
                <a:gd name="T8" fmla="*/ 466 w 474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31">
                  <a:moveTo>
                    <a:pt x="466" y="331"/>
                  </a:moveTo>
                  <a:lnTo>
                    <a:pt x="0" y="12"/>
                  </a:lnTo>
                  <a:lnTo>
                    <a:pt x="8" y="0"/>
                  </a:lnTo>
                  <a:lnTo>
                    <a:pt x="474" y="321"/>
                  </a:lnTo>
                  <a:lnTo>
                    <a:pt x="466" y="331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6" name="Freeform 57"/>
            <p:cNvSpPr/>
            <p:nvPr/>
          </p:nvSpPr>
          <p:spPr>
            <a:xfrm rot="19534420">
              <a:off x="10123120" y="3292132"/>
              <a:ext cx="752475" cy="522288"/>
            </a:xfrm>
            <a:custGeom>
              <a:avLst/>
              <a:gdLst>
                <a:gd name="T0" fmla="*/ 468 w 474"/>
                <a:gd name="T1" fmla="*/ 329 h 329"/>
                <a:gd name="T2" fmla="*/ 0 w 474"/>
                <a:gd name="T3" fmla="*/ 9 h 329"/>
                <a:gd name="T4" fmla="*/ 8 w 474"/>
                <a:gd name="T5" fmla="*/ 0 h 329"/>
                <a:gd name="T6" fmla="*/ 474 w 474"/>
                <a:gd name="T7" fmla="*/ 319 h 329"/>
                <a:gd name="T8" fmla="*/ 468 w 474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29">
                  <a:moveTo>
                    <a:pt x="468" y="329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474" y="319"/>
                  </a:lnTo>
                  <a:lnTo>
                    <a:pt x="468" y="329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7" name="Freeform 58"/>
            <p:cNvSpPr/>
            <p:nvPr/>
          </p:nvSpPr>
          <p:spPr>
            <a:xfrm rot="19534420">
              <a:off x="10123215" y="3367294"/>
              <a:ext cx="752475" cy="523875"/>
            </a:xfrm>
            <a:custGeom>
              <a:avLst/>
              <a:gdLst>
                <a:gd name="T0" fmla="*/ 468 w 474"/>
                <a:gd name="T1" fmla="*/ 330 h 330"/>
                <a:gd name="T2" fmla="*/ 0 w 474"/>
                <a:gd name="T3" fmla="*/ 9 h 330"/>
                <a:gd name="T4" fmla="*/ 7 w 474"/>
                <a:gd name="T5" fmla="*/ 0 h 330"/>
                <a:gd name="T6" fmla="*/ 474 w 474"/>
                <a:gd name="T7" fmla="*/ 321 h 330"/>
                <a:gd name="T8" fmla="*/ 468 w 474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30">
                  <a:moveTo>
                    <a:pt x="468" y="330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474" y="321"/>
                  </a:lnTo>
                  <a:lnTo>
                    <a:pt x="468" y="330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8" name="Freeform 59"/>
            <p:cNvSpPr/>
            <p:nvPr/>
          </p:nvSpPr>
          <p:spPr>
            <a:xfrm rot="19534420">
              <a:off x="10123450" y="3444492"/>
              <a:ext cx="750888" cy="522288"/>
            </a:xfrm>
            <a:custGeom>
              <a:avLst/>
              <a:gdLst>
                <a:gd name="T0" fmla="*/ 468 w 473"/>
                <a:gd name="T1" fmla="*/ 329 h 329"/>
                <a:gd name="T2" fmla="*/ 0 w 473"/>
                <a:gd name="T3" fmla="*/ 10 h 329"/>
                <a:gd name="T4" fmla="*/ 7 w 473"/>
                <a:gd name="T5" fmla="*/ 0 h 329"/>
                <a:gd name="T6" fmla="*/ 473 w 473"/>
                <a:gd name="T7" fmla="*/ 319 h 329"/>
                <a:gd name="T8" fmla="*/ 468 w 473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2" h="329">
                  <a:moveTo>
                    <a:pt x="468" y="329"/>
                  </a:moveTo>
                  <a:lnTo>
                    <a:pt x="0" y="10"/>
                  </a:lnTo>
                  <a:lnTo>
                    <a:pt x="7" y="0"/>
                  </a:lnTo>
                  <a:lnTo>
                    <a:pt x="473" y="319"/>
                  </a:lnTo>
                  <a:lnTo>
                    <a:pt x="468" y="329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69" name="Freeform 60"/>
            <p:cNvSpPr/>
            <p:nvPr/>
          </p:nvSpPr>
          <p:spPr>
            <a:xfrm rot="19534420">
              <a:off x="10123994" y="3519515"/>
              <a:ext cx="750888" cy="525463"/>
            </a:xfrm>
            <a:custGeom>
              <a:avLst/>
              <a:gdLst>
                <a:gd name="T0" fmla="*/ 468 w 473"/>
                <a:gd name="T1" fmla="*/ 331 h 331"/>
                <a:gd name="T2" fmla="*/ 0 w 473"/>
                <a:gd name="T3" fmla="*/ 10 h 331"/>
                <a:gd name="T4" fmla="*/ 7 w 473"/>
                <a:gd name="T5" fmla="*/ 0 h 331"/>
                <a:gd name="T6" fmla="*/ 473 w 473"/>
                <a:gd name="T7" fmla="*/ 321 h 331"/>
                <a:gd name="T8" fmla="*/ 468 w 473"/>
                <a:gd name="T9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2" h="331">
                  <a:moveTo>
                    <a:pt x="468" y="331"/>
                  </a:moveTo>
                  <a:lnTo>
                    <a:pt x="0" y="10"/>
                  </a:lnTo>
                  <a:lnTo>
                    <a:pt x="7" y="0"/>
                  </a:lnTo>
                  <a:lnTo>
                    <a:pt x="473" y="321"/>
                  </a:lnTo>
                  <a:lnTo>
                    <a:pt x="468" y="331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70" name="Freeform 61"/>
            <p:cNvSpPr/>
            <p:nvPr/>
          </p:nvSpPr>
          <p:spPr>
            <a:xfrm rot="19534420">
              <a:off x="10123641" y="3596403"/>
              <a:ext cx="750888" cy="522288"/>
            </a:xfrm>
            <a:custGeom>
              <a:avLst/>
              <a:gdLst>
                <a:gd name="T0" fmla="*/ 468 w 473"/>
                <a:gd name="T1" fmla="*/ 329 h 329"/>
                <a:gd name="T2" fmla="*/ 0 w 473"/>
                <a:gd name="T3" fmla="*/ 10 h 329"/>
                <a:gd name="T4" fmla="*/ 7 w 473"/>
                <a:gd name="T5" fmla="*/ 0 h 329"/>
                <a:gd name="T6" fmla="*/ 473 w 473"/>
                <a:gd name="T7" fmla="*/ 320 h 329"/>
                <a:gd name="T8" fmla="*/ 468 w 473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2" h="329">
                  <a:moveTo>
                    <a:pt x="468" y="329"/>
                  </a:moveTo>
                  <a:lnTo>
                    <a:pt x="0" y="10"/>
                  </a:lnTo>
                  <a:lnTo>
                    <a:pt x="7" y="0"/>
                  </a:lnTo>
                  <a:lnTo>
                    <a:pt x="473" y="320"/>
                  </a:lnTo>
                  <a:lnTo>
                    <a:pt x="468" y="329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71" name="Freeform 62"/>
            <p:cNvSpPr/>
            <p:nvPr/>
          </p:nvSpPr>
          <p:spPr>
            <a:xfrm rot="19534420">
              <a:off x="10121839" y="3672153"/>
              <a:ext cx="752475" cy="522288"/>
            </a:xfrm>
            <a:custGeom>
              <a:avLst/>
              <a:gdLst>
                <a:gd name="T0" fmla="*/ 468 w 474"/>
                <a:gd name="T1" fmla="*/ 329 h 329"/>
                <a:gd name="T2" fmla="*/ 0 w 474"/>
                <a:gd name="T3" fmla="*/ 10 h 329"/>
                <a:gd name="T4" fmla="*/ 8 w 474"/>
                <a:gd name="T5" fmla="*/ 0 h 329"/>
                <a:gd name="T6" fmla="*/ 474 w 474"/>
                <a:gd name="T7" fmla="*/ 319 h 329"/>
                <a:gd name="T8" fmla="*/ 468 w 474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329">
                  <a:moveTo>
                    <a:pt x="468" y="329"/>
                  </a:moveTo>
                  <a:lnTo>
                    <a:pt x="0" y="10"/>
                  </a:lnTo>
                  <a:lnTo>
                    <a:pt x="8" y="0"/>
                  </a:lnTo>
                  <a:lnTo>
                    <a:pt x="474" y="319"/>
                  </a:lnTo>
                  <a:lnTo>
                    <a:pt x="468" y="329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72" name="Freeform 63"/>
            <p:cNvSpPr/>
            <p:nvPr/>
          </p:nvSpPr>
          <p:spPr>
            <a:xfrm rot="19534420">
              <a:off x="10192436" y="2203553"/>
              <a:ext cx="614363" cy="512763"/>
            </a:xfrm>
            <a:custGeom>
              <a:avLst/>
              <a:gdLst>
                <a:gd name="T0" fmla="*/ 313 w 387"/>
                <a:gd name="T1" fmla="*/ 323 h 323"/>
                <a:gd name="T2" fmla="*/ 0 w 387"/>
                <a:gd name="T3" fmla="*/ 108 h 323"/>
                <a:gd name="T4" fmla="*/ 73 w 387"/>
                <a:gd name="T5" fmla="*/ 0 h 323"/>
                <a:gd name="T6" fmla="*/ 387 w 387"/>
                <a:gd name="T7" fmla="*/ 215 h 323"/>
                <a:gd name="T8" fmla="*/ 313 w 387"/>
                <a:gd name="T9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" h="323">
                  <a:moveTo>
                    <a:pt x="313" y="323"/>
                  </a:moveTo>
                  <a:lnTo>
                    <a:pt x="0" y="108"/>
                  </a:lnTo>
                  <a:lnTo>
                    <a:pt x="73" y="0"/>
                  </a:lnTo>
                  <a:lnTo>
                    <a:pt x="387" y="215"/>
                  </a:lnTo>
                  <a:lnTo>
                    <a:pt x="313" y="323"/>
                  </a:lnTo>
                  <a:close/>
                </a:path>
              </a:pathLst>
            </a:custGeom>
            <a:solidFill>
              <a:srgbClr val="42BBA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  <p:grpSp>
        <p:nvGrpSpPr>
          <p:cNvPr id="73" name="组合 72"/>
          <p:cNvGrpSpPr/>
          <p:nvPr/>
        </p:nvGrpSpPr>
        <p:grpSpPr>
          <a:xfrm>
            <a:off x="9539201" y="3556521"/>
            <a:ext cx="872933" cy="880591"/>
            <a:chOff x="9539201" y="3514922"/>
            <a:chExt cx="872933" cy="880591"/>
          </a:xfrm>
        </p:grpSpPr>
        <p:sp>
          <p:nvSpPr>
            <p:cNvPr id="74" name="Freeform 93"/>
            <p:cNvSpPr/>
            <p:nvPr/>
          </p:nvSpPr>
          <p:spPr>
            <a:xfrm rot="420236">
              <a:off x="9539201" y="3514922"/>
              <a:ext cx="872933" cy="880591"/>
            </a:xfrm>
            <a:custGeom>
              <a:avLst/>
              <a:gdLst>
                <a:gd name="T0" fmla="*/ 352 w 413"/>
                <a:gd name="T1" fmla="*/ 30 h 416"/>
                <a:gd name="T2" fmla="*/ 351 w 413"/>
                <a:gd name="T3" fmla="*/ 30 h 416"/>
                <a:gd name="T4" fmla="*/ 351 w 413"/>
                <a:gd name="T5" fmla="*/ 29 h 416"/>
                <a:gd name="T6" fmla="*/ 213 w 413"/>
                <a:gd name="T7" fmla="*/ 27 h 416"/>
                <a:gd name="T8" fmla="*/ 154 w 413"/>
                <a:gd name="T9" fmla="*/ 160 h 416"/>
                <a:gd name="T10" fmla="*/ 17 w 413"/>
                <a:gd name="T11" fmla="*/ 244 h 416"/>
                <a:gd name="T12" fmla="*/ 59 w 413"/>
                <a:gd name="T13" fmla="*/ 379 h 416"/>
                <a:gd name="T14" fmla="*/ 237 w 413"/>
                <a:gd name="T15" fmla="*/ 401 h 416"/>
                <a:gd name="T16" fmla="*/ 390 w 413"/>
                <a:gd name="T17" fmla="*/ 379 h 416"/>
                <a:gd name="T18" fmla="*/ 394 w 413"/>
                <a:gd name="T19" fmla="*/ 375 h 416"/>
                <a:gd name="T20" fmla="*/ 404 w 413"/>
                <a:gd name="T21" fmla="*/ 298 h 416"/>
                <a:gd name="T22" fmla="*/ 411 w 413"/>
                <a:gd name="T23" fmla="*/ 196 h 416"/>
                <a:gd name="T24" fmla="*/ 352 w 413"/>
                <a:gd name="T25" fmla="*/ 3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2" h="416">
                  <a:moveTo>
                    <a:pt x="352" y="30"/>
                  </a:moveTo>
                  <a:cubicBezTo>
                    <a:pt x="351" y="30"/>
                    <a:pt x="351" y="30"/>
                    <a:pt x="351" y="30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09" y="1"/>
                    <a:pt x="255" y="0"/>
                    <a:pt x="213" y="27"/>
                  </a:cubicBezTo>
                  <a:cubicBezTo>
                    <a:pt x="170" y="55"/>
                    <a:pt x="145" y="109"/>
                    <a:pt x="154" y="160"/>
                  </a:cubicBezTo>
                  <a:cubicBezTo>
                    <a:pt x="97" y="154"/>
                    <a:pt x="37" y="189"/>
                    <a:pt x="17" y="244"/>
                  </a:cubicBezTo>
                  <a:cubicBezTo>
                    <a:pt x="0" y="291"/>
                    <a:pt x="17" y="350"/>
                    <a:pt x="59" y="379"/>
                  </a:cubicBezTo>
                  <a:cubicBezTo>
                    <a:pt x="111" y="416"/>
                    <a:pt x="178" y="407"/>
                    <a:pt x="237" y="401"/>
                  </a:cubicBezTo>
                  <a:cubicBezTo>
                    <a:pt x="288" y="396"/>
                    <a:pt x="339" y="388"/>
                    <a:pt x="390" y="379"/>
                  </a:cubicBezTo>
                  <a:cubicBezTo>
                    <a:pt x="392" y="379"/>
                    <a:pt x="394" y="377"/>
                    <a:pt x="394" y="375"/>
                  </a:cubicBezTo>
                  <a:cubicBezTo>
                    <a:pt x="400" y="350"/>
                    <a:pt x="402" y="323"/>
                    <a:pt x="404" y="298"/>
                  </a:cubicBezTo>
                  <a:cubicBezTo>
                    <a:pt x="407" y="264"/>
                    <a:pt x="410" y="230"/>
                    <a:pt x="411" y="196"/>
                  </a:cubicBezTo>
                  <a:cubicBezTo>
                    <a:pt x="413" y="137"/>
                    <a:pt x="403" y="68"/>
                    <a:pt x="352" y="30"/>
                  </a:cubicBez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75" name="Freeform 94"/>
            <p:cNvSpPr/>
            <p:nvPr/>
          </p:nvSpPr>
          <p:spPr>
            <a:xfrm rot="420236">
              <a:off x="9843461" y="3873878"/>
              <a:ext cx="550233" cy="518509"/>
            </a:xfrm>
            <a:custGeom>
              <a:avLst/>
              <a:gdLst>
                <a:gd name="T0" fmla="*/ 48 w 260"/>
                <a:gd name="T1" fmla="*/ 240 h 245"/>
                <a:gd name="T2" fmla="*/ 90 w 260"/>
                <a:gd name="T3" fmla="*/ 196 h 245"/>
                <a:gd name="T4" fmla="*/ 91 w 260"/>
                <a:gd name="T5" fmla="*/ 190 h 245"/>
                <a:gd name="T6" fmla="*/ 40 w 260"/>
                <a:gd name="T7" fmla="*/ 114 h 245"/>
                <a:gd name="T8" fmla="*/ 33 w 260"/>
                <a:gd name="T9" fmla="*/ 121 h 245"/>
                <a:gd name="T10" fmla="*/ 194 w 260"/>
                <a:gd name="T11" fmla="*/ 220 h 245"/>
                <a:gd name="T12" fmla="*/ 200 w 260"/>
                <a:gd name="T13" fmla="*/ 212 h 245"/>
                <a:gd name="T14" fmla="*/ 10 w 260"/>
                <a:gd name="T15" fmla="*/ 4 h 245"/>
                <a:gd name="T16" fmla="*/ 5 w 260"/>
                <a:gd name="T17" fmla="*/ 12 h 245"/>
                <a:gd name="T18" fmla="*/ 199 w 260"/>
                <a:gd name="T19" fmla="*/ 144 h 245"/>
                <a:gd name="T20" fmla="*/ 206 w 260"/>
                <a:gd name="T21" fmla="*/ 137 h 245"/>
                <a:gd name="T22" fmla="*/ 152 w 260"/>
                <a:gd name="T23" fmla="*/ 57 h 245"/>
                <a:gd name="T24" fmla="*/ 147 w 260"/>
                <a:gd name="T25" fmla="*/ 65 h 245"/>
                <a:gd name="T26" fmla="*/ 206 w 260"/>
                <a:gd name="T27" fmla="*/ 85 h 245"/>
                <a:gd name="T28" fmla="*/ 211 w 260"/>
                <a:gd name="T29" fmla="*/ 84 h 245"/>
                <a:gd name="T30" fmla="*/ 255 w 260"/>
                <a:gd name="T31" fmla="*/ 36 h 245"/>
                <a:gd name="T32" fmla="*/ 248 w 260"/>
                <a:gd name="T33" fmla="*/ 30 h 245"/>
                <a:gd name="T34" fmla="*/ 204 w 260"/>
                <a:gd name="T35" fmla="*/ 77 h 245"/>
                <a:gd name="T36" fmla="*/ 206 w 260"/>
                <a:gd name="T37" fmla="*/ 75 h 245"/>
                <a:gd name="T38" fmla="*/ 200 w 260"/>
                <a:gd name="T39" fmla="*/ 73 h 245"/>
                <a:gd name="T40" fmla="*/ 180 w 260"/>
                <a:gd name="T41" fmla="*/ 66 h 245"/>
                <a:gd name="T42" fmla="*/ 149 w 260"/>
                <a:gd name="T43" fmla="*/ 55 h 245"/>
                <a:gd name="T44" fmla="*/ 144 w 260"/>
                <a:gd name="T45" fmla="*/ 62 h 245"/>
                <a:gd name="T46" fmla="*/ 197 w 260"/>
                <a:gd name="T47" fmla="*/ 142 h 245"/>
                <a:gd name="T48" fmla="*/ 204 w 260"/>
                <a:gd name="T49" fmla="*/ 135 h 245"/>
                <a:gd name="T50" fmla="*/ 9 w 260"/>
                <a:gd name="T51" fmla="*/ 3 h 245"/>
                <a:gd name="T52" fmla="*/ 4 w 260"/>
                <a:gd name="T53" fmla="*/ 11 h 245"/>
                <a:gd name="T54" fmla="*/ 193 w 260"/>
                <a:gd name="T55" fmla="*/ 219 h 245"/>
                <a:gd name="T56" fmla="*/ 199 w 260"/>
                <a:gd name="T57" fmla="*/ 211 h 245"/>
                <a:gd name="T58" fmla="*/ 38 w 260"/>
                <a:gd name="T59" fmla="*/ 112 h 245"/>
                <a:gd name="T60" fmla="*/ 31 w 260"/>
                <a:gd name="T61" fmla="*/ 119 h 245"/>
                <a:gd name="T62" fmla="*/ 77 w 260"/>
                <a:gd name="T63" fmla="*/ 188 h 245"/>
                <a:gd name="T64" fmla="*/ 81 w 260"/>
                <a:gd name="T65" fmla="*/ 193 h 245"/>
                <a:gd name="T66" fmla="*/ 83 w 260"/>
                <a:gd name="T67" fmla="*/ 190 h 245"/>
                <a:gd name="T68" fmla="*/ 70 w 260"/>
                <a:gd name="T69" fmla="*/ 203 h 245"/>
                <a:gd name="T70" fmla="*/ 41 w 260"/>
                <a:gd name="T71" fmla="*/ 233 h 245"/>
                <a:gd name="T72" fmla="*/ 48 w 260"/>
                <a:gd name="T73" fmla="*/ 24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0" h="245">
                  <a:moveTo>
                    <a:pt x="48" y="240"/>
                  </a:moveTo>
                  <a:cubicBezTo>
                    <a:pt x="62" y="225"/>
                    <a:pt x="76" y="211"/>
                    <a:pt x="90" y="196"/>
                  </a:cubicBezTo>
                  <a:cubicBezTo>
                    <a:pt x="91" y="194"/>
                    <a:pt x="92" y="192"/>
                    <a:pt x="91" y="190"/>
                  </a:cubicBezTo>
                  <a:cubicBezTo>
                    <a:pt x="74" y="165"/>
                    <a:pt x="57" y="139"/>
                    <a:pt x="40" y="114"/>
                  </a:cubicBezTo>
                  <a:cubicBezTo>
                    <a:pt x="37" y="116"/>
                    <a:pt x="35" y="119"/>
                    <a:pt x="33" y="121"/>
                  </a:cubicBezTo>
                  <a:cubicBezTo>
                    <a:pt x="87" y="154"/>
                    <a:pt x="140" y="187"/>
                    <a:pt x="194" y="220"/>
                  </a:cubicBezTo>
                  <a:cubicBezTo>
                    <a:pt x="199" y="223"/>
                    <a:pt x="203" y="216"/>
                    <a:pt x="200" y="212"/>
                  </a:cubicBezTo>
                  <a:cubicBezTo>
                    <a:pt x="137" y="142"/>
                    <a:pt x="73" y="73"/>
                    <a:pt x="10" y="4"/>
                  </a:cubicBezTo>
                  <a:cubicBezTo>
                    <a:pt x="8" y="6"/>
                    <a:pt x="6" y="9"/>
                    <a:pt x="5" y="12"/>
                  </a:cubicBezTo>
                  <a:cubicBezTo>
                    <a:pt x="70" y="56"/>
                    <a:pt x="134" y="100"/>
                    <a:pt x="199" y="144"/>
                  </a:cubicBezTo>
                  <a:cubicBezTo>
                    <a:pt x="203" y="147"/>
                    <a:pt x="208" y="141"/>
                    <a:pt x="206" y="137"/>
                  </a:cubicBezTo>
                  <a:cubicBezTo>
                    <a:pt x="188" y="111"/>
                    <a:pt x="170" y="84"/>
                    <a:pt x="152" y="57"/>
                  </a:cubicBezTo>
                  <a:cubicBezTo>
                    <a:pt x="150" y="60"/>
                    <a:pt x="148" y="62"/>
                    <a:pt x="147" y="65"/>
                  </a:cubicBezTo>
                  <a:cubicBezTo>
                    <a:pt x="167" y="72"/>
                    <a:pt x="186" y="78"/>
                    <a:pt x="206" y="85"/>
                  </a:cubicBezTo>
                  <a:cubicBezTo>
                    <a:pt x="208" y="86"/>
                    <a:pt x="210" y="85"/>
                    <a:pt x="211" y="84"/>
                  </a:cubicBezTo>
                  <a:cubicBezTo>
                    <a:pt x="226" y="68"/>
                    <a:pt x="240" y="52"/>
                    <a:pt x="255" y="36"/>
                  </a:cubicBezTo>
                  <a:cubicBezTo>
                    <a:pt x="260" y="32"/>
                    <a:pt x="253" y="25"/>
                    <a:pt x="248" y="30"/>
                  </a:cubicBezTo>
                  <a:cubicBezTo>
                    <a:pt x="233" y="46"/>
                    <a:pt x="219" y="61"/>
                    <a:pt x="204" y="77"/>
                  </a:cubicBezTo>
                  <a:cubicBezTo>
                    <a:pt x="206" y="75"/>
                    <a:pt x="210" y="77"/>
                    <a:pt x="206" y="75"/>
                  </a:cubicBezTo>
                  <a:cubicBezTo>
                    <a:pt x="204" y="74"/>
                    <a:pt x="202" y="74"/>
                    <a:pt x="200" y="73"/>
                  </a:cubicBezTo>
                  <a:cubicBezTo>
                    <a:pt x="193" y="71"/>
                    <a:pt x="187" y="68"/>
                    <a:pt x="180" y="66"/>
                  </a:cubicBezTo>
                  <a:cubicBezTo>
                    <a:pt x="170" y="63"/>
                    <a:pt x="159" y="59"/>
                    <a:pt x="149" y="55"/>
                  </a:cubicBezTo>
                  <a:cubicBezTo>
                    <a:pt x="145" y="54"/>
                    <a:pt x="141" y="59"/>
                    <a:pt x="144" y="62"/>
                  </a:cubicBezTo>
                  <a:cubicBezTo>
                    <a:pt x="162" y="89"/>
                    <a:pt x="179" y="116"/>
                    <a:pt x="197" y="142"/>
                  </a:cubicBezTo>
                  <a:cubicBezTo>
                    <a:pt x="200" y="140"/>
                    <a:pt x="202" y="138"/>
                    <a:pt x="204" y="135"/>
                  </a:cubicBezTo>
                  <a:cubicBezTo>
                    <a:pt x="139" y="91"/>
                    <a:pt x="74" y="47"/>
                    <a:pt x="9" y="3"/>
                  </a:cubicBezTo>
                  <a:cubicBezTo>
                    <a:pt x="4" y="0"/>
                    <a:pt x="0" y="7"/>
                    <a:pt x="4" y="11"/>
                  </a:cubicBezTo>
                  <a:cubicBezTo>
                    <a:pt x="67" y="80"/>
                    <a:pt x="130" y="149"/>
                    <a:pt x="193" y="219"/>
                  </a:cubicBezTo>
                  <a:cubicBezTo>
                    <a:pt x="195" y="216"/>
                    <a:pt x="197" y="214"/>
                    <a:pt x="199" y="211"/>
                  </a:cubicBezTo>
                  <a:cubicBezTo>
                    <a:pt x="145" y="178"/>
                    <a:pt x="91" y="145"/>
                    <a:pt x="38" y="112"/>
                  </a:cubicBezTo>
                  <a:cubicBezTo>
                    <a:pt x="34" y="110"/>
                    <a:pt x="29" y="115"/>
                    <a:pt x="31" y="119"/>
                  </a:cubicBezTo>
                  <a:cubicBezTo>
                    <a:pt x="47" y="142"/>
                    <a:pt x="62" y="165"/>
                    <a:pt x="77" y="188"/>
                  </a:cubicBezTo>
                  <a:cubicBezTo>
                    <a:pt x="78" y="189"/>
                    <a:pt x="79" y="191"/>
                    <a:pt x="81" y="193"/>
                  </a:cubicBezTo>
                  <a:cubicBezTo>
                    <a:pt x="84" y="197"/>
                    <a:pt x="80" y="193"/>
                    <a:pt x="83" y="190"/>
                  </a:cubicBezTo>
                  <a:cubicBezTo>
                    <a:pt x="78" y="194"/>
                    <a:pt x="74" y="199"/>
                    <a:pt x="70" y="203"/>
                  </a:cubicBezTo>
                  <a:cubicBezTo>
                    <a:pt x="60" y="213"/>
                    <a:pt x="51" y="223"/>
                    <a:pt x="41" y="233"/>
                  </a:cubicBezTo>
                  <a:cubicBezTo>
                    <a:pt x="37" y="238"/>
                    <a:pt x="44" y="245"/>
                    <a:pt x="48" y="240"/>
                  </a:cubicBezTo>
                  <a:close/>
                </a:path>
              </a:pathLst>
            </a:custGeom>
            <a:solidFill>
              <a:srgbClr val="E7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  <p:grpSp>
        <p:nvGrpSpPr>
          <p:cNvPr id="76" name="组合 75"/>
          <p:cNvGrpSpPr/>
          <p:nvPr/>
        </p:nvGrpSpPr>
        <p:grpSpPr>
          <a:xfrm>
            <a:off x="4306584" y="3967130"/>
            <a:ext cx="1170120" cy="488003"/>
            <a:chOff x="3545677" y="3967130"/>
            <a:chExt cx="1170120" cy="488003"/>
          </a:xfrm>
        </p:grpSpPr>
        <p:sp>
          <p:nvSpPr>
            <p:cNvPr id="77" name="Freeform 5"/>
            <p:cNvSpPr/>
            <p:nvPr/>
          </p:nvSpPr>
          <p:spPr>
            <a:xfrm rot="1304744">
              <a:off x="3811410" y="3967130"/>
              <a:ext cx="559887" cy="488003"/>
            </a:xfrm>
            <a:custGeom>
              <a:avLst/>
              <a:gdLst>
                <a:gd name="T0" fmla="*/ 0 w 553"/>
                <a:gd name="T1" fmla="*/ 166 h 482"/>
                <a:gd name="T2" fmla="*/ 414 w 553"/>
                <a:gd name="T3" fmla="*/ 0 h 482"/>
                <a:gd name="T4" fmla="*/ 553 w 553"/>
                <a:gd name="T5" fmla="*/ 118 h 482"/>
                <a:gd name="T6" fmla="*/ 543 w 553"/>
                <a:gd name="T7" fmla="*/ 302 h 482"/>
                <a:gd name="T8" fmla="*/ 108 w 553"/>
                <a:gd name="T9" fmla="*/ 482 h 482"/>
                <a:gd name="T10" fmla="*/ 0 w 553"/>
                <a:gd name="T11" fmla="*/ 166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3" h="482">
                  <a:moveTo>
                    <a:pt x="0" y="166"/>
                  </a:moveTo>
                  <a:lnTo>
                    <a:pt x="414" y="0"/>
                  </a:lnTo>
                  <a:lnTo>
                    <a:pt x="553" y="118"/>
                  </a:lnTo>
                  <a:lnTo>
                    <a:pt x="543" y="302"/>
                  </a:lnTo>
                  <a:lnTo>
                    <a:pt x="108" y="482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78" name="Freeform 6"/>
            <p:cNvSpPr/>
            <p:nvPr/>
          </p:nvSpPr>
          <p:spPr>
            <a:xfrm rot="1304744">
              <a:off x="3985346" y="3992439"/>
              <a:ext cx="395870" cy="419156"/>
            </a:xfrm>
            <a:custGeom>
              <a:avLst/>
              <a:gdLst>
                <a:gd name="T0" fmla="*/ 0 w 202"/>
                <a:gd name="T1" fmla="*/ 56 h 214"/>
                <a:gd name="T2" fmla="*/ 36 w 202"/>
                <a:gd name="T3" fmla="*/ 142 h 214"/>
                <a:gd name="T4" fmla="*/ 66 w 202"/>
                <a:gd name="T5" fmla="*/ 214 h 214"/>
                <a:gd name="T6" fmla="*/ 197 w 202"/>
                <a:gd name="T7" fmla="*/ 160 h 214"/>
                <a:gd name="T8" fmla="*/ 202 w 202"/>
                <a:gd name="T9" fmla="*/ 65 h 214"/>
                <a:gd name="T10" fmla="*/ 133 w 202"/>
                <a:gd name="T11" fmla="*/ 0 h 214"/>
                <a:gd name="T12" fmla="*/ 0 w 202"/>
                <a:gd name="T13" fmla="*/ 5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214">
                  <a:moveTo>
                    <a:pt x="0" y="56"/>
                  </a:moveTo>
                  <a:cubicBezTo>
                    <a:pt x="0" y="56"/>
                    <a:pt x="33" y="101"/>
                    <a:pt x="36" y="142"/>
                  </a:cubicBezTo>
                  <a:cubicBezTo>
                    <a:pt x="39" y="183"/>
                    <a:pt x="66" y="214"/>
                    <a:pt x="66" y="214"/>
                  </a:cubicBezTo>
                  <a:cubicBezTo>
                    <a:pt x="197" y="160"/>
                    <a:pt x="197" y="160"/>
                    <a:pt x="197" y="160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133" y="0"/>
                    <a:pt x="133" y="0"/>
                    <a:pt x="133" y="0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ED5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79" name="Freeform 7"/>
            <p:cNvSpPr/>
            <p:nvPr/>
          </p:nvSpPr>
          <p:spPr>
            <a:xfrm rot="1304744">
              <a:off x="3545677" y="4086020"/>
              <a:ext cx="299686" cy="286525"/>
            </a:xfrm>
            <a:custGeom>
              <a:avLst/>
              <a:gdLst>
                <a:gd name="T0" fmla="*/ 139 w 153"/>
                <a:gd name="T1" fmla="*/ 13 h 146"/>
                <a:gd name="T2" fmla="*/ 68 w 153"/>
                <a:gd name="T3" fmla="*/ 42 h 146"/>
                <a:gd name="T4" fmla="*/ 58 w 153"/>
                <a:gd name="T5" fmla="*/ 18 h 146"/>
                <a:gd name="T6" fmla="*/ 28 w 153"/>
                <a:gd name="T7" fmla="*/ 5 h 146"/>
                <a:gd name="T8" fmla="*/ 17 w 153"/>
                <a:gd name="T9" fmla="*/ 10 h 146"/>
                <a:gd name="T10" fmla="*/ 5 w 153"/>
                <a:gd name="T11" fmla="*/ 40 h 146"/>
                <a:gd name="T12" fmla="*/ 42 w 153"/>
                <a:gd name="T13" fmla="*/ 129 h 146"/>
                <a:gd name="T14" fmla="*/ 72 w 153"/>
                <a:gd name="T15" fmla="*/ 141 h 146"/>
                <a:gd name="T16" fmla="*/ 82 w 153"/>
                <a:gd name="T17" fmla="*/ 137 h 146"/>
                <a:gd name="T18" fmla="*/ 95 w 153"/>
                <a:gd name="T19" fmla="*/ 107 h 146"/>
                <a:gd name="T20" fmla="*/ 84 w 153"/>
                <a:gd name="T21" fmla="*/ 82 h 146"/>
                <a:gd name="T22" fmla="*/ 153 w 153"/>
                <a:gd name="T23" fmla="*/ 54 h 146"/>
                <a:gd name="T24" fmla="*/ 139 w 153"/>
                <a:gd name="T25" fmla="*/ 1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" h="146">
                  <a:moveTo>
                    <a:pt x="139" y="13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3" y="6"/>
                    <a:pt x="39" y="0"/>
                    <a:pt x="28" y="5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5" y="14"/>
                    <a:pt x="0" y="28"/>
                    <a:pt x="5" y="40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7" y="140"/>
                    <a:pt x="60" y="146"/>
                    <a:pt x="72" y="141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94" y="132"/>
                    <a:pt x="99" y="118"/>
                    <a:pt x="95" y="107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153" y="54"/>
                    <a:pt x="153" y="54"/>
                    <a:pt x="153" y="54"/>
                  </a:cubicBezTo>
                  <a:lnTo>
                    <a:pt x="139" y="13"/>
                  </a:ln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80" name="Freeform 8"/>
            <p:cNvSpPr/>
            <p:nvPr/>
          </p:nvSpPr>
          <p:spPr>
            <a:xfrm rot="1304744">
              <a:off x="4360256" y="4143445"/>
              <a:ext cx="111370" cy="117445"/>
            </a:xfrm>
            <a:custGeom>
              <a:avLst/>
              <a:gdLst>
                <a:gd name="T0" fmla="*/ 0 w 110"/>
                <a:gd name="T1" fmla="*/ 27 h 116"/>
                <a:gd name="T2" fmla="*/ 76 w 110"/>
                <a:gd name="T3" fmla="*/ 0 h 116"/>
                <a:gd name="T4" fmla="*/ 110 w 110"/>
                <a:gd name="T5" fmla="*/ 83 h 116"/>
                <a:gd name="T6" fmla="*/ 33 w 110"/>
                <a:gd name="T7" fmla="*/ 116 h 116"/>
                <a:gd name="T8" fmla="*/ 37 w 110"/>
                <a:gd name="T9" fmla="*/ 62 h 116"/>
                <a:gd name="T10" fmla="*/ 0 w 110"/>
                <a:gd name="T11" fmla="*/ 2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15">
                  <a:moveTo>
                    <a:pt x="0" y="27"/>
                  </a:moveTo>
                  <a:lnTo>
                    <a:pt x="76" y="0"/>
                  </a:lnTo>
                  <a:lnTo>
                    <a:pt x="110" y="83"/>
                  </a:lnTo>
                  <a:lnTo>
                    <a:pt x="33" y="116"/>
                  </a:lnTo>
                  <a:lnTo>
                    <a:pt x="37" y="6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81" name="Freeform 9"/>
            <p:cNvSpPr/>
            <p:nvPr/>
          </p:nvSpPr>
          <p:spPr>
            <a:xfrm rot="1304744">
              <a:off x="4458634" y="4136003"/>
              <a:ext cx="257163" cy="131619"/>
            </a:xfrm>
            <a:custGeom>
              <a:avLst/>
              <a:gdLst>
                <a:gd name="T0" fmla="*/ 0 w 131"/>
                <a:gd name="T1" fmla="*/ 48 h 67"/>
                <a:gd name="T2" fmla="*/ 129 w 131"/>
                <a:gd name="T3" fmla="*/ 5 h 67"/>
                <a:gd name="T4" fmla="*/ 8 w 131"/>
                <a:gd name="T5" fmla="*/ 67 h 67"/>
                <a:gd name="T6" fmla="*/ 0 w 131"/>
                <a:gd name="T7" fmla="*/ 4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67">
                  <a:moveTo>
                    <a:pt x="0" y="48"/>
                  </a:moveTo>
                  <a:cubicBezTo>
                    <a:pt x="0" y="48"/>
                    <a:pt x="127" y="0"/>
                    <a:pt x="129" y="5"/>
                  </a:cubicBezTo>
                  <a:cubicBezTo>
                    <a:pt x="131" y="10"/>
                    <a:pt x="8" y="67"/>
                    <a:pt x="8" y="67"/>
                  </a:cubicBezTo>
                  <a:lnTo>
                    <a:pt x="0" y="48"/>
                  </a:lnTo>
                  <a:close/>
                </a:path>
              </a:pathLst>
            </a:custGeom>
            <a:solidFill>
              <a:srgbClr val="C7E7E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82" name="Freeform 10"/>
            <p:cNvSpPr/>
            <p:nvPr/>
          </p:nvSpPr>
          <p:spPr>
            <a:xfrm rot="1304744">
              <a:off x="3863491" y="4034482"/>
              <a:ext cx="72897" cy="113395"/>
            </a:xfrm>
            <a:custGeom>
              <a:avLst/>
              <a:gdLst>
                <a:gd name="T0" fmla="*/ 72 w 72"/>
                <a:gd name="T1" fmla="*/ 101 h 112"/>
                <a:gd name="T2" fmla="*/ 41 w 72"/>
                <a:gd name="T3" fmla="*/ 112 h 112"/>
                <a:gd name="T4" fmla="*/ 0 w 72"/>
                <a:gd name="T5" fmla="*/ 14 h 112"/>
                <a:gd name="T6" fmla="*/ 31 w 72"/>
                <a:gd name="T7" fmla="*/ 0 h 112"/>
                <a:gd name="T8" fmla="*/ 72 w 72"/>
                <a:gd name="T9" fmla="*/ 10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2">
                  <a:moveTo>
                    <a:pt x="72" y="101"/>
                  </a:moveTo>
                  <a:lnTo>
                    <a:pt x="41" y="112"/>
                  </a:lnTo>
                  <a:lnTo>
                    <a:pt x="0" y="14"/>
                  </a:lnTo>
                  <a:lnTo>
                    <a:pt x="31" y="0"/>
                  </a:lnTo>
                  <a:lnTo>
                    <a:pt x="72" y="101"/>
                  </a:lnTo>
                  <a:close/>
                </a:path>
              </a:pathLst>
            </a:custGeom>
            <a:solidFill>
              <a:srgbClr val="09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83" name="Freeform 11"/>
            <p:cNvSpPr/>
            <p:nvPr/>
          </p:nvSpPr>
          <p:spPr>
            <a:xfrm rot="1304744">
              <a:off x="3953922" y="4034583"/>
              <a:ext cx="72897" cy="113395"/>
            </a:xfrm>
            <a:custGeom>
              <a:avLst/>
              <a:gdLst>
                <a:gd name="T0" fmla="*/ 72 w 72"/>
                <a:gd name="T1" fmla="*/ 99 h 112"/>
                <a:gd name="T2" fmla="*/ 41 w 72"/>
                <a:gd name="T3" fmla="*/ 112 h 112"/>
                <a:gd name="T4" fmla="*/ 0 w 72"/>
                <a:gd name="T5" fmla="*/ 12 h 112"/>
                <a:gd name="T6" fmla="*/ 31 w 72"/>
                <a:gd name="T7" fmla="*/ 0 h 112"/>
                <a:gd name="T8" fmla="*/ 72 w 72"/>
                <a:gd name="T9" fmla="*/ 9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2">
                  <a:moveTo>
                    <a:pt x="72" y="99"/>
                  </a:moveTo>
                  <a:lnTo>
                    <a:pt x="41" y="112"/>
                  </a:lnTo>
                  <a:lnTo>
                    <a:pt x="0" y="12"/>
                  </a:lnTo>
                  <a:lnTo>
                    <a:pt x="31" y="0"/>
                  </a:lnTo>
                  <a:lnTo>
                    <a:pt x="72" y="99"/>
                  </a:lnTo>
                  <a:close/>
                </a:path>
              </a:pathLst>
            </a:custGeom>
            <a:solidFill>
              <a:srgbClr val="09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84" name="Freeform 12"/>
            <p:cNvSpPr/>
            <p:nvPr/>
          </p:nvSpPr>
          <p:spPr>
            <a:xfrm rot="1304744">
              <a:off x="4043637" y="4034156"/>
              <a:ext cx="71885" cy="112383"/>
            </a:xfrm>
            <a:custGeom>
              <a:avLst/>
              <a:gdLst>
                <a:gd name="T0" fmla="*/ 71 w 71"/>
                <a:gd name="T1" fmla="*/ 97 h 111"/>
                <a:gd name="T2" fmla="*/ 40 w 71"/>
                <a:gd name="T3" fmla="*/ 111 h 111"/>
                <a:gd name="T4" fmla="*/ 0 w 71"/>
                <a:gd name="T5" fmla="*/ 12 h 111"/>
                <a:gd name="T6" fmla="*/ 30 w 71"/>
                <a:gd name="T7" fmla="*/ 0 h 111"/>
                <a:gd name="T8" fmla="*/ 71 w 71"/>
                <a:gd name="T9" fmla="*/ 9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0">
                  <a:moveTo>
                    <a:pt x="71" y="97"/>
                  </a:moveTo>
                  <a:lnTo>
                    <a:pt x="40" y="111"/>
                  </a:lnTo>
                  <a:lnTo>
                    <a:pt x="0" y="12"/>
                  </a:lnTo>
                  <a:lnTo>
                    <a:pt x="30" y="0"/>
                  </a:lnTo>
                  <a:lnTo>
                    <a:pt x="71" y="97"/>
                  </a:lnTo>
                  <a:close/>
                </a:path>
              </a:pathLst>
            </a:custGeom>
            <a:solidFill>
              <a:srgbClr val="09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  <p:sp>
          <p:nvSpPr>
            <p:cNvPr id="85" name="Freeform 13"/>
            <p:cNvSpPr/>
            <p:nvPr/>
          </p:nvSpPr>
          <p:spPr>
            <a:xfrm rot="1304744">
              <a:off x="4132939" y="4031625"/>
              <a:ext cx="71885" cy="112383"/>
            </a:xfrm>
            <a:custGeom>
              <a:avLst/>
              <a:gdLst>
                <a:gd name="T0" fmla="*/ 71 w 71"/>
                <a:gd name="T1" fmla="*/ 99 h 111"/>
                <a:gd name="T2" fmla="*/ 40 w 71"/>
                <a:gd name="T3" fmla="*/ 111 h 111"/>
                <a:gd name="T4" fmla="*/ 0 w 71"/>
                <a:gd name="T5" fmla="*/ 12 h 111"/>
                <a:gd name="T6" fmla="*/ 31 w 71"/>
                <a:gd name="T7" fmla="*/ 0 h 111"/>
                <a:gd name="T8" fmla="*/ 71 w 71"/>
                <a:gd name="T9" fmla="*/ 9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0">
                  <a:moveTo>
                    <a:pt x="71" y="99"/>
                  </a:moveTo>
                  <a:lnTo>
                    <a:pt x="40" y="111"/>
                  </a:lnTo>
                  <a:lnTo>
                    <a:pt x="0" y="12"/>
                  </a:lnTo>
                  <a:lnTo>
                    <a:pt x="31" y="0"/>
                  </a:lnTo>
                  <a:lnTo>
                    <a:pt x="71" y="99"/>
                  </a:lnTo>
                  <a:close/>
                </a:path>
              </a:pathLst>
            </a:custGeom>
            <a:solidFill>
              <a:srgbClr val="097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  <p:sp>
        <p:nvSpPr>
          <p:cNvPr id="86" name="任意多边形 117"/>
          <p:cNvSpPr/>
          <p:nvPr/>
        </p:nvSpPr>
        <p:spPr>
          <a:xfrm>
            <a:off x="302275" y="3213946"/>
            <a:ext cx="1160627" cy="1160621"/>
          </a:xfrm>
          <a:custGeom>
            <a:avLst/>
            <a:gdLst>
              <a:gd name="connsiteX0" fmla="*/ 397957 w 1188416"/>
              <a:gd name="connsiteY0" fmla="*/ 898550 h 1188416"/>
              <a:gd name="connsiteX1" fmla="*/ 420955 w 1188416"/>
              <a:gd name="connsiteY1" fmla="*/ 956903 h 1188416"/>
              <a:gd name="connsiteX2" fmla="*/ 544829 w 1188416"/>
              <a:gd name="connsiteY2" fmla="*/ 1096714 h 1188416"/>
              <a:gd name="connsiteX3" fmla="*/ 550426 w 1188416"/>
              <a:gd name="connsiteY3" fmla="*/ 1097896 h 1188416"/>
              <a:gd name="connsiteX4" fmla="*/ 550426 w 1188416"/>
              <a:gd name="connsiteY4" fmla="*/ 918082 h 1188416"/>
              <a:gd name="connsiteX5" fmla="*/ 474454 w 1188416"/>
              <a:gd name="connsiteY5" fmla="*/ 913876 h 1188416"/>
              <a:gd name="connsiteX6" fmla="*/ 123029 w 1188416"/>
              <a:gd name="connsiteY6" fmla="*/ 790985 h 1188416"/>
              <a:gd name="connsiteX7" fmla="*/ 144313 w 1188416"/>
              <a:gd name="connsiteY7" fmla="*/ 838091 h 1188416"/>
              <a:gd name="connsiteX8" fmla="*/ 383646 w 1188416"/>
              <a:gd name="connsiteY8" fmla="*/ 1060660 h 1188416"/>
              <a:gd name="connsiteX9" fmla="*/ 397209 w 1188416"/>
              <a:gd name="connsiteY9" fmla="*/ 1065053 h 1188416"/>
              <a:gd name="connsiteX10" fmla="*/ 363481 w 1188416"/>
              <a:gd name="connsiteY10" fmla="*/ 1014377 h 1188416"/>
              <a:gd name="connsiteX11" fmla="*/ 323638 w 1188416"/>
              <a:gd name="connsiteY11" fmla="*/ 926436 h 1188416"/>
              <a:gd name="connsiteX12" fmla="*/ 310033 w 1188416"/>
              <a:gd name="connsiteY12" fmla="*/ 880792 h 1188416"/>
              <a:gd name="connsiteX13" fmla="*/ 238684 w 1188416"/>
              <a:gd name="connsiteY13" fmla="*/ 855682 h 1188416"/>
              <a:gd name="connsiteX14" fmla="*/ 174040 w 1188416"/>
              <a:gd name="connsiteY14" fmla="*/ 824935 h 1188416"/>
              <a:gd name="connsiteX15" fmla="*/ 837608 w 1188416"/>
              <a:gd name="connsiteY15" fmla="*/ 696694 h 1188416"/>
              <a:gd name="connsiteX16" fmla="*/ 1047499 w 1188416"/>
              <a:gd name="connsiteY16" fmla="*/ 696694 h 1188416"/>
              <a:gd name="connsiteX17" fmla="*/ 1047499 w 1188416"/>
              <a:gd name="connsiteY17" fmla="*/ 837609 h 1188416"/>
              <a:gd name="connsiteX18" fmla="*/ 1188415 w 1188416"/>
              <a:gd name="connsiteY18" fmla="*/ 837609 h 1188416"/>
              <a:gd name="connsiteX19" fmla="*/ 1188415 w 1188416"/>
              <a:gd name="connsiteY19" fmla="*/ 1047500 h 1188416"/>
              <a:gd name="connsiteX20" fmla="*/ 1047499 w 1188416"/>
              <a:gd name="connsiteY20" fmla="*/ 1047500 h 1188416"/>
              <a:gd name="connsiteX21" fmla="*/ 1047499 w 1188416"/>
              <a:gd name="connsiteY21" fmla="*/ 1188416 h 1188416"/>
              <a:gd name="connsiteX22" fmla="*/ 837608 w 1188416"/>
              <a:gd name="connsiteY22" fmla="*/ 1188416 h 1188416"/>
              <a:gd name="connsiteX23" fmla="*/ 837608 w 1188416"/>
              <a:gd name="connsiteY23" fmla="*/ 1047500 h 1188416"/>
              <a:gd name="connsiteX24" fmla="*/ 696693 w 1188416"/>
              <a:gd name="connsiteY24" fmla="*/ 1047500 h 1188416"/>
              <a:gd name="connsiteX25" fmla="*/ 696693 w 1188416"/>
              <a:gd name="connsiteY25" fmla="*/ 837609 h 1188416"/>
              <a:gd name="connsiteX26" fmla="*/ 837608 w 1188416"/>
              <a:gd name="connsiteY26" fmla="*/ 837609 h 1188416"/>
              <a:gd name="connsiteX27" fmla="*/ 351023 w 1188416"/>
              <a:gd name="connsiteY27" fmla="*/ 632239 h 1188416"/>
              <a:gd name="connsiteX28" fmla="*/ 354170 w 1188416"/>
              <a:gd name="connsiteY28" fmla="*/ 697581 h 1188416"/>
              <a:gd name="connsiteX29" fmla="*/ 368447 w 1188416"/>
              <a:gd name="connsiteY29" fmla="*/ 793863 h 1188416"/>
              <a:gd name="connsiteX30" fmla="*/ 373620 w 1188416"/>
              <a:gd name="connsiteY30" fmla="*/ 813818 h 1188416"/>
              <a:gd name="connsiteX31" fmla="*/ 490835 w 1188416"/>
              <a:gd name="connsiteY31" fmla="*/ 834246 h 1188416"/>
              <a:gd name="connsiteX32" fmla="*/ 550426 w 1188416"/>
              <a:gd name="connsiteY32" fmla="*/ 837116 h 1188416"/>
              <a:gd name="connsiteX33" fmla="*/ 550426 w 1188416"/>
              <a:gd name="connsiteY33" fmla="*/ 632239 h 1188416"/>
              <a:gd name="connsiteX34" fmla="*/ 89307 w 1188416"/>
              <a:gd name="connsiteY34" fmla="*/ 632239 h 1188416"/>
              <a:gd name="connsiteX35" fmla="*/ 91702 w 1188416"/>
              <a:gd name="connsiteY35" fmla="*/ 643588 h 1188416"/>
              <a:gd name="connsiteX36" fmla="*/ 231514 w 1188416"/>
              <a:gd name="connsiteY36" fmla="*/ 767461 h 1188416"/>
              <a:gd name="connsiteX37" fmla="*/ 287038 w 1188416"/>
              <a:gd name="connsiteY37" fmla="*/ 787280 h 1188416"/>
              <a:gd name="connsiteX38" fmla="*/ 274540 w 1188416"/>
              <a:gd name="connsiteY38" fmla="*/ 713962 h 1188416"/>
              <a:gd name="connsiteX39" fmla="*/ 270017 w 1188416"/>
              <a:gd name="connsiteY39" fmla="*/ 632239 h 1188416"/>
              <a:gd name="connsiteX40" fmla="*/ 901378 w 1188416"/>
              <a:gd name="connsiteY40" fmla="*/ 401136 h 1188416"/>
              <a:gd name="connsiteX41" fmla="*/ 913876 w 1188416"/>
              <a:gd name="connsiteY41" fmla="*/ 474454 h 1188416"/>
              <a:gd name="connsiteX42" fmla="*/ 918304 w 1188416"/>
              <a:gd name="connsiteY42" fmla="*/ 554451 h 1188416"/>
              <a:gd name="connsiteX43" fmla="*/ 1098745 w 1188416"/>
              <a:gd name="connsiteY43" fmla="*/ 554451 h 1188416"/>
              <a:gd name="connsiteX44" fmla="*/ 1096714 w 1188416"/>
              <a:gd name="connsiteY44" fmla="*/ 544828 h 1188416"/>
              <a:gd name="connsiteX45" fmla="*/ 956902 w 1188416"/>
              <a:gd name="connsiteY45" fmla="*/ 420955 h 1188416"/>
              <a:gd name="connsiteX46" fmla="*/ 287038 w 1188416"/>
              <a:gd name="connsiteY46" fmla="*/ 401136 h 1188416"/>
              <a:gd name="connsiteX47" fmla="*/ 231514 w 1188416"/>
              <a:gd name="connsiteY47" fmla="*/ 420955 h 1188416"/>
              <a:gd name="connsiteX48" fmla="*/ 91702 w 1188416"/>
              <a:gd name="connsiteY48" fmla="*/ 544828 h 1188416"/>
              <a:gd name="connsiteX49" fmla="*/ 89671 w 1188416"/>
              <a:gd name="connsiteY49" fmla="*/ 554451 h 1188416"/>
              <a:gd name="connsiteX50" fmla="*/ 270112 w 1188416"/>
              <a:gd name="connsiteY50" fmla="*/ 554451 h 1188416"/>
              <a:gd name="connsiteX51" fmla="*/ 274540 w 1188416"/>
              <a:gd name="connsiteY51" fmla="*/ 474454 h 1188416"/>
              <a:gd name="connsiteX52" fmla="*/ 550426 w 1188416"/>
              <a:gd name="connsiteY52" fmla="*/ 351300 h 1188416"/>
              <a:gd name="connsiteX53" fmla="*/ 490835 w 1188416"/>
              <a:gd name="connsiteY53" fmla="*/ 354170 h 1188416"/>
              <a:gd name="connsiteX54" fmla="*/ 373621 w 1188416"/>
              <a:gd name="connsiteY54" fmla="*/ 374598 h 1188416"/>
              <a:gd name="connsiteX55" fmla="*/ 368447 w 1188416"/>
              <a:gd name="connsiteY55" fmla="*/ 394553 h 1188416"/>
              <a:gd name="connsiteX56" fmla="*/ 354170 w 1188416"/>
              <a:gd name="connsiteY56" fmla="*/ 490835 h 1188416"/>
              <a:gd name="connsiteX57" fmla="*/ 351106 w 1188416"/>
              <a:gd name="connsiteY57" fmla="*/ 554451 h 1188416"/>
              <a:gd name="connsiteX58" fmla="*/ 550426 w 1188416"/>
              <a:gd name="connsiteY58" fmla="*/ 554451 h 1188416"/>
              <a:gd name="connsiteX59" fmla="*/ 628214 w 1188416"/>
              <a:gd name="connsiteY59" fmla="*/ 350829 h 1188416"/>
              <a:gd name="connsiteX60" fmla="*/ 628214 w 1188416"/>
              <a:gd name="connsiteY60" fmla="*/ 554451 h 1188416"/>
              <a:gd name="connsiteX61" fmla="*/ 837310 w 1188416"/>
              <a:gd name="connsiteY61" fmla="*/ 554451 h 1188416"/>
              <a:gd name="connsiteX62" fmla="*/ 834246 w 1188416"/>
              <a:gd name="connsiteY62" fmla="*/ 490835 h 1188416"/>
              <a:gd name="connsiteX63" fmla="*/ 819969 w 1188416"/>
              <a:gd name="connsiteY63" fmla="*/ 394553 h 1188416"/>
              <a:gd name="connsiteX64" fmla="*/ 814795 w 1188416"/>
              <a:gd name="connsiteY64" fmla="*/ 374598 h 1188416"/>
              <a:gd name="connsiteX65" fmla="*/ 697581 w 1188416"/>
              <a:gd name="connsiteY65" fmla="*/ 354170 h 1188416"/>
              <a:gd name="connsiteX66" fmla="*/ 791207 w 1188416"/>
              <a:gd name="connsiteY66" fmla="*/ 123363 h 1188416"/>
              <a:gd name="connsiteX67" fmla="*/ 824935 w 1188416"/>
              <a:gd name="connsiteY67" fmla="*/ 174039 h 1188416"/>
              <a:gd name="connsiteX68" fmla="*/ 864779 w 1188416"/>
              <a:gd name="connsiteY68" fmla="*/ 261981 h 1188416"/>
              <a:gd name="connsiteX69" fmla="*/ 878383 w 1188416"/>
              <a:gd name="connsiteY69" fmla="*/ 307624 h 1188416"/>
              <a:gd name="connsiteX70" fmla="*/ 949732 w 1188416"/>
              <a:gd name="connsiteY70" fmla="*/ 332735 h 1188416"/>
              <a:gd name="connsiteX71" fmla="*/ 1014376 w 1188416"/>
              <a:gd name="connsiteY71" fmla="*/ 363481 h 1188416"/>
              <a:gd name="connsiteX72" fmla="*/ 1065387 w 1188416"/>
              <a:gd name="connsiteY72" fmla="*/ 397431 h 1188416"/>
              <a:gd name="connsiteX73" fmla="*/ 1044104 w 1188416"/>
              <a:gd name="connsiteY73" fmla="*/ 350326 h 1188416"/>
              <a:gd name="connsiteX74" fmla="*/ 804770 w 1188416"/>
              <a:gd name="connsiteY74" fmla="*/ 127756 h 1188416"/>
              <a:gd name="connsiteX75" fmla="*/ 397209 w 1188416"/>
              <a:gd name="connsiteY75" fmla="*/ 123363 h 1188416"/>
              <a:gd name="connsiteX76" fmla="*/ 383646 w 1188416"/>
              <a:gd name="connsiteY76" fmla="*/ 127756 h 1188416"/>
              <a:gd name="connsiteX77" fmla="*/ 144313 w 1188416"/>
              <a:gd name="connsiteY77" fmla="*/ 350326 h 1188416"/>
              <a:gd name="connsiteX78" fmla="*/ 123029 w 1188416"/>
              <a:gd name="connsiteY78" fmla="*/ 397431 h 1188416"/>
              <a:gd name="connsiteX79" fmla="*/ 174040 w 1188416"/>
              <a:gd name="connsiteY79" fmla="*/ 363481 h 1188416"/>
              <a:gd name="connsiteX80" fmla="*/ 238684 w 1188416"/>
              <a:gd name="connsiteY80" fmla="*/ 332735 h 1188416"/>
              <a:gd name="connsiteX81" fmla="*/ 310033 w 1188416"/>
              <a:gd name="connsiteY81" fmla="*/ 307624 h 1188416"/>
              <a:gd name="connsiteX82" fmla="*/ 323638 w 1188416"/>
              <a:gd name="connsiteY82" fmla="*/ 261981 h 1188416"/>
              <a:gd name="connsiteX83" fmla="*/ 363481 w 1188416"/>
              <a:gd name="connsiteY83" fmla="*/ 174039 h 1188416"/>
              <a:gd name="connsiteX84" fmla="*/ 550426 w 1188416"/>
              <a:gd name="connsiteY84" fmla="*/ 90520 h 1188416"/>
              <a:gd name="connsiteX85" fmla="*/ 544829 w 1188416"/>
              <a:gd name="connsiteY85" fmla="*/ 91702 h 1188416"/>
              <a:gd name="connsiteX86" fmla="*/ 420955 w 1188416"/>
              <a:gd name="connsiteY86" fmla="*/ 231514 h 1188416"/>
              <a:gd name="connsiteX87" fmla="*/ 397957 w 1188416"/>
              <a:gd name="connsiteY87" fmla="*/ 289866 h 1188416"/>
              <a:gd name="connsiteX88" fmla="*/ 474454 w 1188416"/>
              <a:gd name="connsiteY88" fmla="*/ 274540 h 1188416"/>
              <a:gd name="connsiteX89" fmla="*/ 550426 w 1188416"/>
              <a:gd name="connsiteY89" fmla="*/ 270335 h 1188416"/>
              <a:gd name="connsiteX90" fmla="*/ 628214 w 1188416"/>
              <a:gd name="connsiteY90" fmla="*/ 88457 h 1188416"/>
              <a:gd name="connsiteX91" fmla="*/ 628214 w 1188416"/>
              <a:gd name="connsiteY91" fmla="*/ 269793 h 1188416"/>
              <a:gd name="connsiteX92" fmla="*/ 713962 w 1188416"/>
              <a:gd name="connsiteY92" fmla="*/ 274540 h 1188416"/>
              <a:gd name="connsiteX93" fmla="*/ 790459 w 1188416"/>
              <a:gd name="connsiteY93" fmla="*/ 289866 h 1188416"/>
              <a:gd name="connsiteX94" fmla="*/ 767461 w 1188416"/>
              <a:gd name="connsiteY94" fmla="*/ 231514 h 1188416"/>
              <a:gd name="connsiteX95" fmla="*/ 643587 w 1188416"/>
              <a:gd name="connsiteY95" fmla="*/ 91702 h 1188416"/>
              <a:gd name="connsiteX96" fmla="*/ 594208 w 1188416"/>
              <a:gd name="connsiteY96" fmla="*/ 0 h 1188416"/>
              <a:gd name="connsiteX97" fmla="*/ 1188416 w 1188416"/>
              <a:gd name="connsiteY97" fmla="*/ 594208 h 1188416"/>
              <a:gd name="connsiteX98" fmla="*/ 1184822 w 1188416"/>
              <a:gd name="connsiteY98" fmla="*/ 629858 h 1188416"/>
              <a:gd name="connsiteX99" fmla="*/ 629009 w 1188416"/>
              <a:gd name="connsiteY99" fmla="*/ 629858 h 1188416"/>
              <a:gd name="connsiteX100" fmla="*/ 629009 w 1188416"/>
              <a:gd name="connsiteY100" fmla="*/ 632239 h 1188416"/>
              <a:gd name="connsiteX101" fmla="*/ 628214 w 1188416"/>
              <a:gd name="connsiteY101" fmla="*/ 632239 h 1188416"/>
              <a:gd name="connsiteX102" fmla="*/ 628214 w 1188416"/>
              <a:gd name="connsiteY102" fmla="*/ 837587 h 1188416"/>
              <a:gd name="connsiteX103" fmla="*/ 629009 w 1188416"/>
              <a:gd name="connsiteY103" fmla="*/ 837549 h 1188416"/>
              <a:gd name="connsiteX104" fmla="*/ 629009 w 1188416"/>
              <a:gd name="connsiteY104" fmla="*/ 918579 h 1188416"/>
              <a:gd name="connsiteX105" fmla="*/ 628214 w 1188416"/>
              <a:gd name="connsiteY105" fmla="*/ 918623 h 1188416"/>
              <a:gd name="connsiteX106" fmla="*/ 628214 w 1188416"/>
              <a:gd name="connsiteY106" fmla="*/ 1099959 h 1188416"/>
              <a:gd name="connsiteX107" fmla="*/ 629009 w 1188416"/>
              <a:gd name="connsiteY107" fmla="*/ 1099791 h 1188416"/>
              <a:gd name="connsiteX108" fmla="*/ 629009 w 1188416"/>
              <a:gd name="connsiteY108" fmla="*/ 1184908 h 1188416"/>
              <a:gd name="connsiteX109" fmla="*/ 594208 w 1188416"/>
              <a:gd name="connsiteY109" fmla="*/ 1188416 h 1188416"/>
              <a:gd name="connsiteX110" fmla="*/ 0 w 1188416"/>
              <a:gd name="connsiteY110" fmla="*/ 594208 h 1188416"/>
              <a:gd name="connsiteX111" fmla="*/ 594208 w 1188416"/>
              <a:gd name="connsiteY111" fmla="*/ 0 h 118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188416" h="1188416">
                <a:moveTo>
                  <a:pt x="397957" y="898550"/>
                </a:moveTo>
                <a:lnTo>
                  <a:pt x="420955" y="956903"/>
                </a:lnTo>
                <a:cubicBezTo>
                  <a:pt x="454210" y="1026519"/>
                  <a:pt x="496979" y="1076216"/>
                  <a:pt x="544829" y="1096714"/>
                </a:cubicBezTo>
                <a:lnTo>
                  <a:pt x="550426" y="1097896"/>
                </a:lnTo>
                <a:lnTo>
                  <a:pt x="550426" y="918082"/>
                </a:lnTo>
                <a:lnTo>
                  <a:pt x="474454" y="913876"/>
                </a:lnTo>
                <a:close/>
                <a:moveTo>
                  <a:pt x="123029" y="790985"/>
                </a:moveTo>
                <a:lnTo>
                  <a:pt x="144313" y="838091"/>
                </a:lnTo>
                <a:cubicBezTo>
                  <a:pt x="197480" y="935962"/>
                  <a:pt x="281652" y="1014546"/>
                  <a:pt x="383646" y="1060660"/>
                </a:cubicBezTo>
                <a:lnTo>
                  <a:pt x="397209" y="1065053"/>
                </a:lnTo>
                <a:lnTo>
                  <a:pt x="363481" y="1014377"/>
                </a:lnTo>
                <a:cubicBezTo>
                  <a:pt x="348719" y="987494"/>
                  <a:pt x="335365" y="958048"/>
                  <a:pt x="323638" y="926436"/>
                </a:cubicBezTo>
                <a:lnTo>
                  <a:pt x="310033" y="880792"/>
                </a:lnTo>
                <a:lnTo>
                  <a:pt x="238684" y="855682"/>
                </a:lnTo>
                <a:cubicBezTo>
                  <a:pt x="215806" y="846286"/>
                  <a:pt x="194202" y="836007"/>
                  <a:pt x="174040" y="824935"/>
                </a:cubicBezTo>
                <a:close/>
                <a:moveTo>
                  <a:pt x="837608" y="696694"/>
                </a:moveTo>
                <a:lnTo>
                  <a:pt x="1047499" y="696694"/>
                </a:lnTo>
                <a:lnTo>
                  <a:pt x="1047499" y="837609"/>
                </a:lnTo>
                <a:lnTo>
                  <a:pt x="1188415" y="837609"/>
                </a:lnTo>
                <a:lnTo>
                  <a:pt x="1188415" y="1047500"/>
                </a:lnTo>
                <a:lnTo>
                  <a:pt x="1047499" y="1047500"/>
                </a:lnTo>
                <a:lnTo>
                  <a:pt x="1047499" y="1188416"/>
                </a:lnTo>
                <a:lnTo>
                  <a:pt x="837608" y="1188416"/>
                </a:lnTo>
                <a:lnTo>
                  <a:pt x="837608" y="1047500"/>
                </a:lnTo>
                <a:lnTo>
                  <a:pt x="696693" y="1047500"/>
                </a:lnTo>
                <a:lnTo>
                  <a:pt x="696693" y="837609"/>
                </a:lnTo>
                <a:lnTo>
                  <a:pt x="837608" y="837609"/>
                </a:lnTo>
                <a:close/>
                <a:moveTo>
                  <a:pt x="351023" y="632239"/>
                </a:moveTo>
                <a:lnTo>
                  <a:pt x="354170" y="697581"/>
                </a:lnTo>
                <a:cubicBezTo>
                  <a:pt x="357434" y="730971"/>
                  <a:pt x="362247" y="763180"/>
                  <a:pt x="368447" y="793863"/>
                </a:cubicBezTo>
                <a:lnTo>
                  <a:pt x="373620" y="813818"/>
                </a:lnTo>
                <a:lnTo>
                  <a:pt x="490835" y="834246"/>
                </a:lnTo>
                <a:lnTo>
                  <a:pt x="550426" y="837116"/>
                </a:lnTo>
                <a:lnTo>
                  <a:pt x="550426" y="632239"/>
                </a:lnTo>
                <a:close/>
                <a:moveTo>
                  <a:pt x="89307" y="632239"/>
                </a:moveTo>
                <a:lnTo>
                  <a:pt x="91702" y="643588"/>
                </a:lnTo>
                <a:cubicBezTo>
                  <a:pt x="112200" y="691438"/>
                  <a:pt x="161898" y="734207"/>
                  <a:pt x="231514" y="767461"/>
                </a:cubicBezTo>
                <a:lnTo>
                  <a:pt x="287038" y="787280"/>
                </a:lnTo>
                <a:lnTo>
                  <a:pt x="274540" y="713962"/>
                </a:lnTo>
                <a:lnTo>
                  <a:pt x="270017" y="632239"/>
                </a:lnTo>
                <a:close/>
                <a:moveTo>
                  <a:pt x="901378" y="401136"/>
                </a:moveTo>
                <a:lnTo>
                  <a:pt x="913876" y="474454"/>
                </a:lnTo>
                <a:lnTo>
                  <a:pt x="918304" y="554451"/>
                </a:lnTo>
                <a:lnTo>
                  <a:pt x="1098745" y="554451"/>
                </a:lnTo>
                <a:lnTo>
                  <a:pt x="1096714" y="544828"/>
                </a:lnTo>
                <a:cubicBezTo>
                  <a:pt x="1076216" y="496978"/>
                  <a:pt x="1026518" y="454210"/>
                  <a:pt x="956902" y="420955"/>
                </a:cubicBezTo>
                <a:close/>
                <a:moveTo>
                  <a:pt x="287038" y="401136"/>
                </a:moveTo>
                <a:lnTo>
                  <a:pt x="231514" y="420955"/>
                </a:lnTo>
                <a:cubicBezTo>
                  <a:pt x="161898" y="454210"/>
                  <a:pt x="112200" y="496978"/>
                  <a:pt x="91702" y="544828"/>
                </a:cubicBezTo>
                <a:lnTo>
                  <a:pt x="89671" y="554451"/>
                </a:lnTo>
                <a:lnTo>
                  <a:pt x="270112" y="554451"/>
                </a:lnTo>
                <a:lnTo>
                  <a:pt x="274540" y="474454"/>
                </a:lnTo>
                <a:close/>
                <a:moveTo>
                  <a:pt x="550426" y="351300"/>
                </a:moveTo>
                <a:lnTo>
                  <a:pt x="490835" y="354170"/>
                </a:lnTo>
                <a:lnTo>
                  <a:pt x="373621" y="374598"/>
                </a:lnTo>
                <a:lnTo>
                  <a:pt x="368447" y="394553"/>
                </a:lnTo>
                <a:cubicBezTo>
                  <a:pt x="362247" y="425236"/>
                  <a:pt x="357434" y="457445"/>
                  <a:pt x="354170" y="490835"/>
                </a:cubicBezTo>
                <a:lnTo>
                  <a:pt x="351106" y="554451"/>
                </a:lnTo>
                <a:lnTo>
                  <a:pt x="550426" y="554451"/>
                </a:lnTo>
                <a:close/>
                <a:moveTo>
                  <a:pt x="628214" y="350829"/>
                </a:moveTo>
                <a:lnTo>
                  <a:pt x="628214" y="554451"/>
                </a:lnTo>
                <a:lnTo>
                  <a:pt x="837310" y="554451"/>
                </a:lnTo>
                <a:lnTo>
                  <a:pt x="834246" y="490835"/>
                </a:lnTo>
                <a:cubicBezTo>
                  <a:pt x="830982" y="457445"/>
                  <a:pt x="826169" y="425236"/>
                  <a:pt x="819969" y="394553"/>
                </a:cubicBezTo>
                <a:lnTo>
                  <a:pt x="814795" y="374598"/>
                </a:lnTo>
                <a:lnTo>
                  <a:pt x="697581" y="354170"/>
                </a:lnTo>
                <a:close/>
                <a:moveTo>
                  <a:pt x="791207" y="123363"/>
                </a:moveTo>
                <a:lnTo>
                  <a:pt x="824935" y="174039"/>
                </a:lnTo>
                <a:cubicBezTo>
                  <a:pt x="839697" y="200922"/>
                  <a:pt x="853051" y="230368"/>
                  <a:pt x="864779" y="261981"/>
                </a:cubicBezTo>
                <a:lnTo>
                  <a:pt x="878383" y="307624"/>
                </a:lnTo>
                <a:lnTo>
                  <a:pt x="949732" y="332735"/>
                </a:lnTo>
                <a:cubicBezTo>
                  <a:pt x="972610" y="342130"/>
                  <a:pt x="994214" y="352410"/>
                  <a:pt x="1014376" y="363481"/>
                </a:cubicBezTo>
                <a:lnTo>
                  <a:pt x="1065387" y="397431"/>
                </a:lnTo>
                <a:lnTo>
                  <a:pt x="1044104" y="350326"/>
                </a:lnTo>
                <a:cubicBezTo>
                  <a:pt x="990937" y="252454"/>
                  <a:pt x="906765" y="173870"/>
                  <a:pt x="804770" y="127756"/>
                </a:cubicBezTo>
                <a:close/>
                <a:moveTo>
                  <a:pt x="397209" y="123363"/>
                </a:moveTo>
                <a:lnTo>
                  <a:pt x="383646" y="127756"/>
                </a:lnTo>
                <a:cubicBezTo>
                  <a:pt x="281652" y="173870"/>
                  <a:pt x="197480" y="252454"/>
                  <a:pt x="144313" y="350326"/>
                </a:cubicBezTo>
                <a:lnTo>
                  <a:pt x="123029" y="397431"/>
                </a:lnTo>
                <a:lnTo>
                  <a:pt x="174040" y="363481"/>
                </a:lnTo>
                <a:cubicBezTo>
                  <a:pt x="194202" y="352410"/>
                  <a:pt x="215806" y="342130"/>
                  <a:pt x="238684" y="332735"/>
                </a:cubicBezTo>
                <a:lnTo>
                  <a:pt x="310033" y="307624"/>
                </a:lnTo>
                <a:lnTo>
                  <a:pt x="323638" y="261981"/>
                </a:lnTo>
                <a:cubicBezTo>
                  <a:pt x="335365" y="230368"/>
                  <a:pt x="348719" y="200922"/>
                  <a:pt x="363481" y="174039"/>
                </a:cubicBezTo>
                <a:close/>
                <a:moveTo>
                  <a:pt x="550426" y="90520"/>
                </a:moveTo>
                <a:lnTo>
                  <a:pt x="544829" y="91702"/>
                </a:lnTo>
                <a:cubicBezTo>
                  <a:pt x="496979" y="112200"/>
                  <a:pt x="454210" y="161898"/>
                  <a:pt x="420955" y="231514"/>
                </a:cubicBezTo>
                <a:lnTo>
                  <a:pt x="397957" y="289866"/>
                </a:lnTo>
                <a:lnTo>
                  <a:pt x="474454" y="274540"/>
                </a:lnTo>
                <a:lnTo>
                  <a:pt x="550426" y="270335"/>
                </a:lnTo>
                <a:close/>
                <a:moveTo>
                  <a:pt x="628214" y="88457"/>
                </a:moveTo>
                <a:lnTo>
                  <a:pt x="628214" y="269793"/>
                </a:lnTo>
                <a:lnTo>
                  <a:pt x="713962" y="274540"/>
                </a:lnTo>
                <a:lnTo>
                  <a:pt x="790459" y="289866"/>
                </a:lnTo>
                <a:lnTo>
                  <a:pt x="767461" y="231514"/>
                </a:lnTo>
                <a:cubicBezTo>
                  <a:pt x="734206" y="161898"/>
                  <a:pt x="691437" y="112200"/>
                  <a:pt x="643587" y="91702"/>
                </a:cubicBezTo>
                <a:close/>
                <a:moveTo>
                  <a:pt x="594208" y="0"/>
                </a:moveTo>
                <a:cubicBezTo>
                  <a:pt x="922380" y="0"/>
                  <a:pt x="1188416" y="266036"/>
                  <a:pt x="1188416" y="594208"/>
                </a:cubicBezTo>
                <a:lnTo>
                  <a:pt x="1184822" y="629858"/>
                </a:lnTo>
                <a:lnTo>
                  <a:pt x="629009" y="629858"/>
                </a:lnTo>
                <a:lnTo>
                  <a:pt x="629009" y="632239"/>
                </a:lnTo>
                <a:lnTo>
                  <a:pt x="628214" y="632239"/>
                </a:lnTo>
                <a:lnTo>
                  <a:pt x="628214" y="837587"/>
                </a:lnTo>
                <a:lnTo>
                  <a:pt x="629009" y="837549"/>
                </a:lnTo>
                <a:lnTo>
                  <a:pt x="629009" y="918579"/>
                </a:lnTo>
                <a:lnTo>
                  <a:pt x="628214" y="918623"/>
                </a:lnTo>
                <a:lnTo>
                  <a:pt x="628214" y="1099959"/>
                </a:lnTo>
                <a:lnTo>
                  <a:pt x="629009" y="1099791"/>
                </a:lnTo>
                <a:lnTo>
                  <a:pt x="629009" y="1184908"/>
                </a:lnTo>
                <a:lnTo>
                  <a:pt x="594208" y="1188416"/>
                </a:lnTo>
                <a:cubicBezTo>
                  <a:pt x="266036" y="1188416"/>
                  <a:pt x="0" y="922380"/>
                  <a:pt x="0" y="594208"/>
                </a:cubicBezTo>
                <a:cubicBezTo>
                  <a:pt x="0" y="266036"/>
                  <a:pt x="266036" y="0"/>
                  <a:pt x="594208" y="0"/>
                </a:cubicBezTo>
                <a:close/>
              </a:path>
            </a:pathLst>
          </a:custGeom>
          <a:solidFill>
            <a:srgbClr val="C7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等线" panose="02010600030101010101" charset="-122"/>
                <a:ea typeface="Arial" panose="020B0604020202020204"/>
                <a:cs typeface="+mn-cs"/>
              </a:defRPr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 prLst="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accel="42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accel="4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1"/>
      <p:bldP spid="30" grpId="2"/>
      <p:bldP spid="86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术后护理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1117600" y="17526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1117600" y="1397000"/>
            <a:ext cx="995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2. 口腔护理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8737600" y="1841500"/>
            <a:ext cx="2336800" cy="34290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术后应定期为病人进行口腔清洁，可使用生理盐水或漱口水漱口，以减少口腔内的细菌数量，预防术后感染。同时，应观察病人的口腔黏膜情况，如有异常应及时报告医生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3" name="图片 2" descr="口腔护理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15" y="2060575"/>
            <a:ext cx="7424420" cy="4176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7" grpId="3" animBg="1"/>
      <p:bldP spid="8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术后护理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1117600" y="25400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1117600" y="2184400"/>
            <a:ext cx="360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3. 饮食护理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1117600" y="2628900"/>
            <a:ext cx="3606800" cy="2743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术后应根据病人的具体情况制定饮食计划。对于全麻的病人，应在术后清醒并逐渐恢复饮食；对于局麻的病人，应根据手术部位和病人的舒适度调整饮食。一般来说，术后初期应以流食或半流食为主，逐渐过渡到正常饮食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 descr="饮食护理_看图王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255" y="2204720"/>
            <a:ext cx="6706235" cy="3766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7" grpId="3" animBg="1"/>
      <p:bldP spid="8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术后护理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8737600" y="20193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8737600" y="1663700"/>
            <a:ext cx="233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4. 疼痛管理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8737600" y="2108200"/>
            <a:ext cx="2336800" cy="37719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口腔颌面外科手术后，病人往往会出现不同程度的疼痛。护士应评估病人的疼痛程度，及时给予药物或物理方法止痛。同时，也可通过调整病人的体位、给予冷敷等方法减轻病人的疼痛感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 descr="护士照顾病人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052195"/>
            <a:ext cx="7770495" cy="5101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7" grpId="3" animBg="1"/>
      <p:bldP spid="8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术后护理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1117600" y="35687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1117600" y="3213100"/>
            <a:ext cx="995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5. 并发症预防与处理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1117600" y="3657600"/>
            <a:ext cx="9956800" cy="6858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 lnSpcReduction="200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口腔颌面外科手术后可能出现的并发症包括出血、感染、神经损伤等。护士应密切观察病人的病情变化，如有异常应及时报告医生并协助处理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6" grpId="2" animBg="1"/>
      <p:bldP spid="7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术后护理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pic>
        <p:nvPicPr>
          <p:cNvPr id="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305300" y="1397000"/>
            <a:ext cx="3568700" cy="4749800"/>
          </a:xfrm>
          <a:prstGeom prst="rect">
            <a:avLst/>
          </a:prstGeom>
          <a:ln>
            <a:solidFill>
              <a:srgbClr val="FFFFFF">
                <a:alpha val="0"/>
              </a:srgbClr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>
          <a:xfrm>
            <a:off x="3007659" y="4201150"/>
            <a:ext cx="6176682" cy="156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8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出院指导</a:t>
            </a:r>
            <a:endParaRPr lang="zh-CN" altLang="zh-CN" sz="48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sp>
        <p:nvSpPr>
          <p:cNvPr id="4" name="文本框 8"/>
          <p:cNvSpPr txBox="1">
            <a:spLocks noChangeArrowheads="1"/>
          </p:cNvSpPr>
          <p:nvPr/>
        </p:nvSpPr>
        <p:spPr>
          <a:xfrm>
            <a:off x="5741469" y="3889270"/>
            <a:ext cx="709064" cy="27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2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PART 3</a:t>
            </a:r>
            <a:endParaRPr lang="zh-CN" altLang="zh-CN" sz="12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007429" y="1614309"/>
            <a:ext cx="2177142" cy="2177142"/>
            <a:chOff x="5296418" y="1545875"/>
            <a:chExt cx="1599164" cy="1599164"/>
          </a:xfrm>
        </p:grpSpPr>
        <p:grpSp>
          <p:nvGrpSpPr>
            <p:cNvPr id="6" name="组合 5"/>
            <p:cNvGrpSpPr/>
            <p:nvPr/>
          </p:nvGrpSpPr>
          <p:grpSpPr>
            <a:xfrm>
              <a:off x="5296418" y="1545875"/>
              <a:ext cx="1599164" cy="1599164"/>
              <a:chOff x="2913647" y="1503947"/>
              <a:chExt cx="3400926" cy="3400926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913647" y="1503947"/>
                <a:ext cx="3400926" cy="340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9" name="椭圆 8"/>
              <p:cNvSpPr/>
              <p:nvPr/>
            </p:nvSpPr>
            <p:spPr>
              <a:xfrm>
                <a:off x="3070743" y="1661046"/>
                <a:ext cx="3086737" cy="3086733"/>
              </a:xfrm>
              <a:prstGeom prst="ellipse">
                <a:avLst/>
              </a:prstGeom>
              <a:noFill/>
              <a:ln w="12700" cap="flat" cmpd="sng" algn="ctr">
                <a:solidFill>
                  <a:srgbClr val="42BBA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</p:grpSp>
        <p:sp>
          <p:nvSpPr>
            <p:cNvPr id="7" name="任意多边形 14"/>
            <p:cNvSpPr/>
            <p:nvPr/>
          </p:nvSpPr>
          <p:spPr>
            <a:xfrm>
              <a:off x="5684739" y="1920680"/>
              <a:ext cx="822522" cy="822520"/>
            </a:xfrm>
            <a:custGeom>
              <a:avLst/>
              <a:gdLst>
                <a:gd name="connsiteX0" fmla="*/ 129000 w 443967"/>
                <a:gd name="connsiteY0" fmla="*/ 0 h 443966"/>
                <a:gd name="connsiteX1" fmla="*/ 314968 w 443967"/>
                <a:gd name="connsiteY1" fmla="*/ 0 h 443966"/>
                <a:gd name="connsiteX2" fmla="*/ 314968 w 443967"/>
                <a:gd name="connsiteY2" fmla="*/ 129166 h 443966"/>
                <a:gd name="connsiteX3" fmla="*/ 443967 w 443967"/>
                <a:gd name="connsiteY3" fmla="*/ 129166 h 443966"/>
                <a:gd name="connsiteX4" fmla="*/ 443967 w 443967"/>
                <a:gd name="connsiteY4" fmla="*/ 314799 h 443966"/>
                <a:gd name="connsiteX5" fmla="*/ 314968 w 443967"/>
                <a:gd name="connsiteY5" fmla="*/ 314799 h 443966"/>
                <a:gd name="connsiteX6" fmla="*/ 314968 w 443967"/>
                <a:gd name="connsiteY6" fmla="*/ 443966 h 443966"/>
                <a:gd name="connsiteX7" fmla="*/ 129000 w 443967"/>
                <a:gd name="connsiteY7" fmla="*/ 443966 h 443966"/>
                <a:gd name="connsiteX8" fmla="*/ 129000 w 443967"/>
                <a:gd name="connsiteY8" fmla="*/ 314799 h 443966"/>
                <a:gd name="connsiteX9" fmla="*/ 0 w 443967"/>
                <a:gd name="connsiteY9" fmla="*/ 314799 h 443966"/>
                <a:gd name="connsiteX10" fmla="*/ 0 w 443967"/>
                <a:gd name="connsiteY10" fmla="*/ 129166 h 443966"/>
                <a:gd name="connsiteX11" fmla="*/ 129000 w 443967"/>
                <a:gd name="connsiteY11" fmla="*/ 129166 h 44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3967" h="443965">
                  <a:moveTo>
                    <a:pt x="129000" y="0"/>
                  </a:moveTo>
                  <a:lnTo>
                    <a:pt x="314968" y="0"/>
                  </a:lnTo>
                  <a:lnTo>
                    <a:pt x="314968" y="129166"/>
                  </a:lnTo>
                  <a:lnTo>
                    <a:pt x="443967" y="129166"/>
                  </a:lnTo>
                  <a:lnTo>
                    <a:pt x="443967" y="314799"/>
                  </a:lnTo>
                  <a:lnTo>
                    <a:pt x="314968" y="314799"/>
                  </a:lnTo>
                  <a:lnTo>
                    <a:pt x="314968" y="443966"/>
                  </a:lnTo>
                  <a:lnTo>
                    <a:pt x="129000" y="443966"/>
                  </a:lnTo>
                  <a:lnTo>
                    <a:pt x="129000" y="314799"/>
                  </a:lnTo>
                  <a:lnTo>
                    <a:pt x="0" y="314799"/>
                  </a:lnTo>
                  <a:lnTo>
                    <a:pt x="0" y="129166"/>
                  </a:lnTo>
                  <a:lnTo>
                    <a:pt x="129000" y="129166"/>
                  </a:lnTo>
                  <a:close/>
                </a:path>
              </a:pathLst>
            </a:custGeom>
            <a:solidFill>
              <a:srgbClr val="42BBA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出院指导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0" name="上箭头 9"/>
          <p:cNvSpPr/>
          <p:nvPr/>
        </p:nvSpPr>
        <p:spPr>
          <a:xfrm rot="3904474">
            <a:off x="4528699" y="1705261"/>
            <a:ext cx="925485" cy="1924692"/>
          </a:xfrm>
          <a:prstGeom prst="upArrow">
            <a:avLst/>
          </a:prstGeom>
          <a:solidFill>
            <a:srgbClr val="42BBA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sp>
        <p:nvSpPr>
          <p:cNvPr id="15" name="上箭头 14"/>
          <p:cNvSpPr/>
          <p:nvPr/>
        </p:nvSpPr>
        <p:spPr>
          <a:xfrm rot="3904474" flipH="1" flipV="1">
            <a:off x="6732395" y="3616967"/>
            <a:ext cx="925485" cy="1924690"/>
          </a:xfrm>
          <a:prstGeom prst="upArrow">
            <a:avLst/>
          </a:prstGeom>
          <a:solidFill>
            <a:srgbClr val="42BBA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sp>
        <p:nvSpPr>
          <p:cNvPr id="4" name="同心圆 3"/>
          <p:cNvSpPr/>
          <p:nvPr/>
        </p:nvSpPr>
        <p:spPr>
          <a:xfrm>
            <a:off x="2639214" y="2689302"/>
            <a:ext cx="1868325" cy="1868317"/>
          </a:xfrm>
          <a:prstGeom prst="donut">
            <a:avLst>
              <a:gd name="adj" fmla="val 15633"/>
            </a:avLst>
          </a:prstGeom>
          <a:solidFill>
            <a:srgbClr val="42BBA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sp>
        <p:nvSpPr>
          <p:cNvPr id="5" name="同心圆 4"/>
          <p:cNvSpPr/>
          <p:nvPr/>
        </p:nvSpPr>
        <p:spPr>
          <a:xfrm>
            <a:off x="7684466" y="2689302"/>
            <a:ext cx="1868325" cy="1868317"/>
          </a:xfrm>
          <a:prstGeom prst="donut">
            <a:avLst>
              <a:gd name="adj" fmla="val 15113"/>
            </a:avLst>
          </a:prstGeom>
          <a:solidFill>
            <a:srgbClr val="42BBA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sp>
        <p:nvSpPr>
          <p:cNvPr id="6" name="圆角矩形 5"/>
          <p:cNvSpPr/>
          <p:nvPr/>
        </p:nvSpPr>
        <p:spPr>
          <a:xfrm>
            <a:off x="3287688" y="3279571"/>
            <a:ext cx="5616624" cy="687776"/>
          </a:xfrm>
          <a:prstGeom prst="roundRect">
            <a:avLst>
              <a:gd name="adj" fmla="val 50000"/>
            </a:avLst>
          </a:prstGeom>
          <a:solidFill>
            <a:srgbClr val="42BBA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65000" lnSpcReduction="20000"/>
          </a:bodyPr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zh-CN" sz="3600" b="1" i="0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x</a:t>
            </a:r>
            <a:endParaRPr lang="zh-CN" altLang="en-US" sz="3600" b="1" i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24562" y="1613714"/>
            <a:ext cx="5640387" cy="779829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病人出院前，护士应进行详细的出院指导，包括口腔卫生、饮食调整、定期复诊等方面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7050" y="4472028"/>
            <a:ext cx="5640388" cy="808426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同时，应告知病人如有不适或异常情况应及时就医</a:t>
            </a:r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>
          <a:xfrm>
            <a:off x="3007659" y="4201150"/>
            <a:ext cx="6176682" cy="156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8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总结</a:t>
            </a:r>
            <a:endParaRPr lang="zh-CN" altLang="zh-CN" sz="48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sp>
        <p:nvSpPr>
          <p:cNvPr id="4" name="文本框 8"/>
          <p:cNvSpPr txBox="1">
            <a:spLocks noChangeArrowheads="1"/>
          </p:cNvSpPr>
          <p:nvPr/>
        </p:nvSpPr>
        <p:spPr>
          <a:xfrm>
            <a:off x="5741621" y="3889270"/>
            <a:ext cx="708758" cy="27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2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PART 4</a:t>
            </a:r>
            <a:endParaRPr lang="zh-CN" altLang="zh-CN" sz="12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007429" y="1614309"/>
            <a:ext cx="2177142" cy="2177142"/>
            <a:chOff x="5296418" y="1545875"/>
            <a:chExt cx="1599164" cy="1599164"/>
          </a:xfrm>
        </p:grpSpPr>
        <p:grpSp>
          <p:nvGrpSpPr>
            <p:cNvPr id="6" name="组合 5"/>
            <p:cNvGrpSpPr/>
            <p:nvPr/>
          </p:nvGrpSpPr>
          <p:grpSpPr>
            <a:xfrm>
              <a:off x="5296418" y="1545875"/>
              <a:ext cx="1599164" cy="1599164"/>
              <a:chOff x="2913647" y="1503947"/>
              <a:chExt cx="3400926" cy="3400926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913647" y="1503947"/>
                <a:ext cx="3400926" cy="340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9" name="椭圆 8"/>
              <p:cNvSpPr/>
              <p:nvPr/>
            </p:nvSpPr>
            <p:spPr>
              <a:xfrm>
                <a:off x="3070743" y="1661046"/>
                <a:ext cx="3086737" cy="3086733"/>
              </a:xfrm>
              <a:prstGeom prst="ellipse">
                <a:avLst/>
              </a:prstGeom>
              <a:noFill/>
              <a:ln w="12700" cap="flat" cmpd="sng" algn="ctr">
                <a:solidFill>
                  <a:srgbClr val="42BBA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</p:grpSp>
        <p:sp>
          <p:nvSpPr>
            <p:cNvPr id="7" name="任意多边形 14"/>
            <p:cNvSpPr/>
            <p:nvPr/>
          </p:nvSpPr>
          <p:spPr>
            <a:xfrm>
              <a:off x="5684739" y="1920680"/>
              <a:ext cx="822522" cy="822520"/>
            </a:xfrm>
            <a:custGeom>
              <a:avLst/>
              <a:gdLst>
                <a:gd name="connsiteX0" fmla="*/ 129000 w 443967"/>
                <a:gd name="connsiteY0" fmla="*/ 0 h 443966"/>
                <a:gd name="connsiteX1" fmla="*/ 314968 w 443967"/>
                <a:gd name="connsiteY1" fmla="*/ 0 h 443966"/>
                <a:gd name="connsiteX2" fmla="*/ 314968 w 443967"/>
                <a:gd name="connsiteY2" fmla="*/ 129166 h 443966"/>
                <a:gd name="connsiteX3" fmla="*/ 443967 w 443967"/>
                <a:gd name="connsiteY3" fmla="*/ 129166 h 443966"/>
                <a:gd name="connsiteX4" fmla="*/ 443967 w 443967"/>
                <a:gd name="connsiteY4" fmla="*/ 314799 h 443966"/>
                <a:gd name="connsiteX5" fmla="*/ 314968 w 443967"/>
                <a:gd name="connsiteY5" fmla="*/ 314799 h 443966"/>
                <a:gd name="connsiteX6" fmla="*/ 314968 w 443967"/>
                <a:gd name="connsiteY6" fmla="*/ 443966 h 443966"/>
                <a:gd name="connsiteX7" fmla="*/ 129000 w 443967"/>
                <a:gd name="connsiteY7" fmla="*/ 443966 h 443966"/>
                <a:gd name="connsiteX8" fmla="*/ 129000 w 443967"/>
                <a:gd name="connsiteY8" fmla="*/ 314799 h 443966"/>
                <a:gd name="connsiteX9" fmla="*/ 0 w 443967"/>
                <a:gd name="connsiteY9" fmla="*/ 314799 h 443966"/>
                <a:gd name="connsiteX10" fmla="*/ 0 w 443967"/>
                <a:gd name="connsiteY10" fmla="*/ 129166 h 443966"/>
                <a:gd name="connsiteX11" fmla="*/ 129000 w 443967"/>
                <a:gd name="connsiteY11" fmla="*/ 129166 h 44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3967" h="443965">
                  <a:moveTo>
                    <a:pt x="129000" y="0"/>
                  </a:moveTo>
                  <a:lnTo>
                    <a:pt x="314968" y="0"/>
                  </a:lnTo>
                  <a:lnTo>
                    <a:pt x="314968" y="129166"/>
                  </a:lnTo>
                  <a:lnTo>
                    <a:pt x="443967" y="129166"/>
                  </a:lnTo>
                  <a:lnTo>
                    <a:pt x="443967" y="314799"/>
                  </a:lnTo>
                  <a:lnTo>
                    <a:pt x="314968" y="314799"/>
                  </a:lnTo>
                  <a:lnTo>
                    <a:pt x="314968" y="443966"/>
                  </a:lnTo>
                  <a:lnTo>
                    <a:pt x="129000" y="443966"/>
                  </a:lnTo>
                  <a:lnTo>
                    <a:pt x="129000" y="314799"/>
                  </a:lnTo>
                  <a:lnTo>
                    <a:pt x="0" y="314799"/>
                  </a:lnTo>
                  <a:lnTo>
                    <a:pt x="0" y="129166"/>
                  </a:lnTo>
                  <a:lnTo>
                    <a:pt x="129000" y="129166"/>
                  </a:lnTo>
                  <a:close/>
                </a:path>
              </a:pathLst>
            </a:custGeom>
            <a:solidFill>
              <a:srgbClr val="42BBA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总结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grpSp>
        <p:nvGrpSpPr>
          <p:cNvPr id="2" name="Group 2"/>
          <p:cNvGrpSpPr/>
          <p:nvPr/>
        </p:nvGrpSpPr>
        <p:grpSpPr>
          <a:xfrm rot="1938628">
            <a:off x="5325144" y="1865257"/>
            <a:ext cx="1719453" cy="2042858"/>
            <a:chOff x="-508" y="-635"/>
            <a:chExt cx="3438906" cy="4085717"/>
          </a:xfrm>
        </p:grpSpPr>
        <p:sp>
          <p:nvSpPr>
            <p:cNvPr id="3" name="Freeform 3"/>
            <p:cNvSpPr/>
            <p:nvPr/>
          </p:nvSpPr>
          <p:spPr>
            <a:xfrm>
              <a:off x="-508" y="-635"/>
              <a:ext cx="3438906" cy="4085717"/>
            </a:xfrm>
            <a:custGeom>
              <a:avLst/>
              <a:gdLst/>
              <a:ahLst/>
              <a:cxnLst/>
              <a:rect l="l" t="t" r="r" b="b"/>
              <a:pathLst>
                <a:path w="3438905" h="4085716">
                  <a:moveTo>
                    <a:pt x="2737104" y="4085717"/>
                  </a:moveTo>
                  <a:lnTo>
                    <a:pt x="0" y="3543554"/>
                  </a:lnTo>
                  <a:lnTo>
                    <a:pt x="701802" y="0"/>
                  </a:lnTo>
                  <a:cubicBezTo>
                    <a:pt x="1670304" y="366268"/>
                    <a:pt x="2582672" y="546989"/>
                    <a:pt x="3438906" y="542036"/>
                  </a:cubicBezTo>
                  <a:cubicBezTo>
                    <a:pt x="2690622" y="1639443"/>
                    <a:pt x="2350643" y="2817876"/>
                    <a:pt x="2737104" y="4085590"/>
                  </a:cubicBez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/>
          </p:txBody>
        </p:sp>
      </p:grpSp>
      <p:grpSp>
        <p:nvGrpSpPr>
          <p:cNvPr id="4" name="Group 4"/>
          <p:cNvGrpSpPr/>
          <p:nvPr/>
        </p:nvGrpSpPr>
        <p:grpSpPr>
          <a:xfrm rot="-1938628">
            <a:off x="4259004" y="4840434"/>
            <a:ext cx="972312" cy="1155129"/>
            <a:chOff x="254" y="-381"/>
            <a:chExt cx="1944624" cy="2310257"/>
          </a:xfrm>
        </p:grpSpPr>
        <p:sp>
          <p:nvSpPr>
            <p:cNvPr id="5" name="Freeform 5"/>
            <p:cNvSpPr/>
            <p:nvPr/>
          </p:nvSpPr>
          <p:spPr>
            <a:xfrm>
              <a:off x="254" y="-381"/>
              <a:ext cx="1944624" cy="2310257"/>
            </a:xfrm>
            <a:custGeom>
              <a:avLst/>
              <a:gdLst/>
              <a:ahLst/>
              <a:cxnLst/>
              <a:rect l="l" t="t" r="r" b="b"/>
              <a:pathLst>
                <a:path w="1944624" h="2310257">
                  <a:moveTo>
                    <a:pt x="396875" y="2310257"/>
                  </a:moveTo>
                  <a:lnTo>
                    <a:pt x="1944624" y="2003679"/>
                  </a:lnTo>
                  <a:lnTo>
                    <a:pt x="1547749" y="0"/>
                  </a:lnTo>
                  <a:cubicBezTo>
                    <a:pt x="1000125" y="207137"/>
                    <a:pt x="484251" y="309372"/>
                    <a:pt x="0" y="306578"/>
                  </a:cubicBezTo>
                  <a:cubicBezTo>
                    <a:pt x="423164" y="927100"/>
                    <a:pt x="615315" y="1593469"/>
                    <a:pt x="396875" y="2310257"/>
                  </a:cubicBezTo>
                  <a:close/>
                </a:path>
              </a:pathLst>
            </a:custGeom>
            <a:solidFill>
              <a:srgbClr val="E4E4E4">
                <a:alpha val="69804"/>
              </a:srgbClr>
            </a:solidFill>
          </p:spPr>
          <p:txBody>
            <a:bodyPr/>
            <a:lstStyle/>
            <a:p/>
          </p:txBody>
        </p:sp>
      </p:grpSp>
      <p:grpSp>
        <p:nvGrpSpPr>
          <p:cNvPr id="6" name="Group 6"/>
          <p:cNvGrpSpPr/>
          <p:nvPr/>
        </p:nvGrpSpPr>
        <p:grpSpPr>
          <a:xfrm rot="1938628">
            <a:off x="604847" y="1836585"/>
            <a:ext cx="932434" cy="1107821"/>
            <a:chOff x="-254" y="-254"/>
            <a:chExt cx="1864868" cy="2215642"/>
          </a:xfrm>
        </p:grpSpPr>
        <p:sp>
          <p:nvSpPr>
            <p:cNvPr id="7" name="Freeform 7"/>
            <p:cNvSpPr/>
            <p:nvPr/>
          </p:nvSpPr>
          <p:spPr>
            <a:xfrm>
              <a:off x="-254" y="-254"/>
              <a:ext cx="1864868" cy="2215642"/>
            </a:xfrm>
            <a:custGeom>
              <a:avLst/>
              <a:gdLst/>
              <a:ahLst/>
              <a:cxnLst/>
              <a:rect l="l" t="t" r="r" b="b"/>
              <a:pathLst>
                <a:path w="1864868" h="2215642">
                  <a:moveTo>
                    <a:pt x="1484376" y="2215642"/>
                  </a:moveTo>
                  <a:lnTo>
                    <a:pt x="0" y="1921637"/>
                  </a:lnTo>
                  <a:lnTo>
                    <a:pt x="380619" y="0"/>
                  </a:lnTo>
                  <a:cubicBezTo>
                    <a:pt x="905764" y="198628"/>
                    <a:pt x="1400556" y="296545"/>
                    <a:pt x="1864868" y="293878"/>
                  </a:cubicBezTo>
                  <a:cubicBezTo>
                    <a:pt x="1459103" y="889000"/>
                    <a:pt x="1274699" y="1528064"/>
                    <a:pt x="1484249" y="2215515"/>
                  </a:cubicBezTo>
                  <a:close/>
                </a:path>
              </a:pathLst>
            </a:custGeom>
            <a:solidFill>
              <a:srgbClr val="E4E4E4">
                <a:alpha val="52941"/>
              </a:srgbClr>
            </a:solidFill>
          </p:spPr>
          <p:txBody>
            <a:bodyPr/>
            <a:lstStyle/>
            <a:p/>
          </p:txBody>
        </p:sp>
      </p:grpSp>
      <p:grpSp>
        <p:nvGrpSpPr>
          <p:cNvPr id="8" name="Group 8"/>
          <p:cNvGrpSpPr/>
          <p:nvPr/>
        </p:nvGrpSpPr>
        <p:grpSpPr>
          <a:xfrm>
            <a:off x="1071109" y="2209833"/>
            <a:ext cx="4049807" cy="3606799"/>
            <a:chOff x="0" y="0"/>
            <a:chExt cx="6384867" cy="5686426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84866" cy="5686425"/>
            </a:xfrm>
            <a:custGeom>
              <a:avLst/>
              <a:gdLst/>
              <a:ahLst/>
              <a:cxnLst/>
              <a:rect l="l" t="t" r="r" b="b"/>
              <a:pathLst>
                <a:path w="6384866" h="5686425">
                  <a:moveTo>
                    <a:pt x="0" y="402717"/>
                  </a:moveTo>
                  <a:cubicBezTo>
                    <a:pt x="0" y="180340"/>
                    <a:pt x="260158" y="0"/>
                    <a:pt x="580959" y="0"/>
                  </a:cubicBezTo>
                  <a:lnTo>
                    <a:pt x="5803908" y="0"/>
                  </a:lnTo>
                  <a:cubicBezTo>
                    <a:pt x="6124708" y="0"/>
                    <a:pt x="6384866" y="180340"/>
                    <a:pt x="6384866" y="402717"/>
                  </a:cubicBezTo>
                  <a:lnTo>
                    <a:pt x="6384866" y="5283708"/>
                  </a:lnTo>
                  <a:cubicBezTo>
                    <a:pt x="6384866" y="5506085"/>
                    <a:pt x="6124709" y="5686425"/>
                    <a:pt x="5803908" y="5686425"/>
                  </a:cubicBezTo>
                  <a:lnTo>
                    <a:pt x="580959" y="5686425"/>
                  </a:lnTo>
                  <a:cubicBezTo>
                    <a:pt x="260158" y="5686425"/>
                    <a:pt x="0" y="5506085"/>
                    <a:pt x="0" y="5283708"/>
                  </a:cubicBezTo>
                  <a:close/>
                </a:path>
              </a:pathLst>
            </a:custGeom>
            <a:solidFill>
              <a:srgbClr val="42BBA1"/>
            </a:solidFill>
          </p:spPr>
          <p:txBody>
            <a:bodyPr/>
            <a:lstStyle/>
            <a:p/>
          </p:txBody>
        </p:sp>
      </p:grpSp>
      <p:grpSp>
        <p:nvGrpSpPr>
          <p:cNvPr id="22" name="Group 22"/>
          <p:cNvGrpSpPr/>
          <p:nvPr/>
        </p:nvGrpSpPr>
        <p:grpSpPr>
          <a:xfrm rot="1938628">
            <a:off x="11290352" y="4287932"/>
            <a:ext cx="561150" cy="666623"/>
            <a:chOff x="-127" y="-127"/>
            <a:chExt cx="1122299" cy="1333246"/>
          </a:xfrm>
        </p:grpSpPr>
        <p:sp>
          <p:nvSpPr>
            <p:cNvPr id="23" name="Freeform 23"/>
            <p:cNvSpPr/>
            <p:nvPr/>
          </p:nvSpPr>
          <p:spPr>
            <a:xfrm>
              <a:off x="-127" y="-127"/>
              <a:ext cx="1122299" cy="1333246"/>
            </a:xfrm>
            <a:custGeom>
              <a:avLst/>
              <a:gdLst/>
              <a:ahLst/>
              <a:cxnLst/>
              <a:rect l="l" t="t" r="r" b="b"/>
              <a:pathLst>
                <a:path w="1122299" h="1333246">
                  <a:moveTo>
                    <a:pt x="893191" y="1333246"/>
                  </a:moveTo>
                  <a:lnTo>
                    <a:pt x="0" y="1156335"/>
                  </a:lnTo>
                  <a:lnTo>
                    <a:pt x="228981" y="0"/>
                  </a:lnTo>
                  <a:cubicBezTo>
                    <a:pt x="545084" y="119507"/>
                    <a:pt x="842772" y="178435"/>
                    <a:pt x="1122299" y="176911"/>
                  </a:cubicBezTo>
                  <a:cubicBezTo>
                    <a:pt x="878078" y="535051"/>
                    <a:pt x="767080" y="919607"/>
                    <a:pt x="893191" y="1333246"/>
                  </a:cubicBez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/>
          </p:txBody>
        </p:sp>
      </p:grpSp>
      <p:sp>
        <p:nvSpPr>
          <p:cNvPr id="26" name="AutoShape 26"/>
          <p:cNvSpPr/>
          <p:nvPr/>
        </p:nvSpPr>
        <p:spPr>
          <a:xfrm>
            <a:off x="988153" y="3121672"/>
            <a:ext cx="1627319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/>
        </p:txBody>
      </p:sp>
      <p:sp>
        <p:nvSpPr>
          <p:cNvPr id="27" name="TextBox 27"/>
          <p:cNvSpPr txBox="1"/>
          <p:nvPr/>
        </p:nvSpPr>
        <p:spPr>
          <a:xfrm>
            <a:off x="1470716" y="2292386"/>
            <a:ext cx="1438303" cy="7729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>
              <a:lnSpc>
                <a:spcPts val="6080"/>
              </a:lnSpc>
            </a:pPr>
            <a:r>
              <a:rPr lang="zh-CN" altLang="zh-CN" sz="506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endParaRPr lang="zh-CN" altLang="zh-CN" sz="5065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1245955" y="3295103"/>
            <a:ext cx="3775284" cy="2286743"/>
          </a:xfrm>
          <a:prstGeom prst="rect">
            <a:avLst/>
          </a:prstGeom>
        </p:spPr>
        <p:txBody>
          <a:bodyPr lIns="0" tIns="0" rIns="0" bIns="0" rtlCol="0" anchor="ctr">
            <a:normAutofit fontScale="85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>
              <a:lnSpc>
                <a:spcPts val="3840"/>
              </a:lnSpc>
            </a:pPr>
            <a:r>
              <a:rPr lang="zh-CN" altLang="zh-CN" sz="3200">
                <a:solidFill>
                  <a:srgbClr val="FFFFFF"/>
                </a:solidFill>
                <a:latin typeface="宋体" panose="02010600030101010101" pitchFamily="2" charset="-122"/>
                <a:ea typeface="思源黑体-粗体" panose="020B0400000000000000" charset="-122"/>
                <a:sym typeface="宋体" panose="02010600030101010101" pitchFamily="2" charset="-122"/>
              </a:rPr>
              <a:t>口腔颌面外科病人的护理涉及多个方面，需要护士具备全面的医疗护理知识和丰富的实践经验</a:t>
            </a:r>
            <a:endParaRPr lang="zh-CN" altLang="zh-CN" sz="3200">
              <a:solidFill>
                <a:srgbClr val="FFFFFF"/>
              </a:solidFill>
              <a:latin typeface="宋体" panose="02010600030101010101" pitchFamily="2" charset="-122"/>
              <a:ea typeface="思源黑体-粗体" panose="020B0400000000000000" charset="-122"/>
              <a:sym typeface="宋体" panose="02010600030101010101" pitchFamily="2" charset="-122"/>
            </a:endParaRPr>
          </a:p>
        </p:txBody>
      </p:sp>
      <p:sp>
        <p:nvSpPr>
          <p:cNvPr id="29" name="Freeform 29"/>
          <p:cNvSpPr/>
          <p:nvPr/>
        </p:nvSpPr>
        <p:spPr>
          <a:xfrm>
            <a:off x="3190181" y="2334778"/>
            <a:ext cx="835380" cy="835380"/>
          </a:xfrm>
          <a:custGeom>
            <a:avLst/>
            <a:gdLst/>
            <a:ahLst/>
            <a:cxnLst/>
            <a:rect l="l" t="t" r="r" b="b"/>
            <a:pathLst>
              <a:path w="1253070" h="1253070">
                <a:moveTo>
                  <a:pt x="0" y="0"/>
                </a:moveTo>
                <a:lnTo>
                  <a:pt x="1253070" y="0"/>
                </a:lnTo>
                <a:lnTo>
                  <a:pt x="1253070" y="1253070"/>
                </a:lnTo>
                <a:lnTo>
                  <a:pt x="0" y="125307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1097" b="-1097"/>
            </a:stretch>
          </a:blipFill>
          <a:ln>
            <a:noFill/>
          </a:ln>
        </p:spPr>
        <p:txBody>
          <a:bodyPr/>
          <a:lstStyle/>
          <a:p/>
        </p:txBody>
      </p:sp>
      <p:grpSp>
        <p:nvGrpSpPr>
          <p:cNvPr id="30" name="Group 30"/>
          <p:cNvGrpSpPr/>
          <p:nvPr/>
        </p:nvGrpSpPr>
        <p:grpSpPr>
          <a:xfrm>
            <a:off x="6462295" y="2209836"/>
            <a:ext cx="4049807" cy="3606799"/>
            <a:chOff x="0" y="0"/>
            <a:chExt cx="6384867" cy="5686426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6384866" cy="5686425"/>
            </a:xfrm>
            <a:custGeom>
              <a:avLst/>
              <a:gdLst/>
              <a:ahLst/>
              <a:cxnLst/>
              <a:rect l="l" t="t" r="r" b="b"/>
              <a:pathLst>
                <a:path w="6384866" h="5686425">
                  <a:moveTo>
                    <a:pt x="0" y="402717"/>
                  </a:moveTo>
                  <a:cubicBezTo>
                    <a:pt x="0" y="180340"/>
                    <a:pt x="260158" y="0"/>
                    <a:pt x="580959" y="0"/>
                  </a:cubicBezTo>
                  <a:lnTo>
                    <a:pt x="5803908" y="0"/>
                  </a:lnTo>
                  <a:cubicBezTo>
                    <a:pt x="6124708" y="0"/>
                    <a:pt x="6384866" y="180340"/>
                    <a:pt x="6384866" y="402717"/>
                  </a:cubicBezTo>
                  <a:lnTo>
                    <a:pt x="6384866" y="5283708"/>
                  </a:lnTo>
                  <a:cubicBezTo>
                    <a:pt x="6384866" y="5506085"/>
                    <a:pt x="6124709" y="5686425"/>
                    <a:pt x="5803908" y="5686425"/>
                  </a:cubicBezTo>
                  <a:lnTo>
                    <a:pt x="580959" y="5686425"/>
                  </a:lnTo>
                  <a:cubicBezTo>
                    <a:pt x="260158" y="5686425"/>
                    <a:pt x="0" y="5506085"/>
                    <a:pt x="0" y="5283708"/>
                  </a:cubicBezTo>
                  <a:close/>
                </a:path>
              </a:pathLst>
            </a:custGeom>
            <a:solidFill>
              <a:srgbClr val="42BBA1"/>
            </a:solidFill>
          </p:spPr>
          <p:txBody>
            <a:bodyPr/>
            <a:lstStyle/>
            <a:p/>
          </p:txBody>
        </p:sp>
      </p:grpSp>
      <p:sp>
        <p:nvSpPr>
          <p:cNvPr id="32" name="TextBox 32"/>
          <p:cNvSpPr txBox="1"/>
          <p:nvPr/>
        </p:nvSpPr>
        <p:spPr>
          <a:xfrm>
            <a:off x="6599557" y="3295103"/>
            <a:ext cx="3775284" cy="2413001"/>
          </a:xfrm>
          <a:prstGeom prst="rect">
            <a:avLst/>
          </a:prstGeom>
        </p:spPr>
        <p:txBody>
          <a:bodyPr lIns="0" tIns="0" rIns="0" bIns="0" rtlCol="0" anchor="ctr">
            <a:normAutofit fontScale="7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>
              <a:lnSpc>
                <a:spcPts val="3840"/>
              </a:lnSpc>
            </a:pPr>
            <a:r>
              <a:rPr lang="zh-CN" sz="3200">
                <a:solidFill>
                  <a:srgbClr val="FFFFFF"/>
                </a:solidFill>
                <a:latin typeface="宋体" panose="02010600030101010101" pitchFamily="2" charset="-122"/>
                <a:ea typeface="思源黑体-粗体" panose="020B0400000000000000" charset="-122"/>
                <a:sym typeface="宋体" panose="02010600030101010101" pitchFamily="2" charset="-122"/>
              </a:rPr>
              <a:t>通过术前准备、术后护理以及出院指导等环节的精心护理，可以为病人提供安全、有效的护理服务，促进病人早日康复</a:t>
            </a:r>
            <a:endParaRPr lang="zh-CN" sz="3200">
              <a:solidFill>
                <a:srgbClr val="FFFFFF"/>
              </a:solidFill>
              <a:latin typeface="宋体" panose="02010600030101010101" pitchFamily="2" charset="-122"/>
              <a:ea typeface="思源黑体-粗体" panose="020B0400000000000000" charset="-122"/>
              <a:sym typeface="宋体" panose="02010600030101010101" pitchFamily="2" charset="-122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6881214" y="2401809"/>
            <a:ext cx="1438303" cy="7729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>
              <a:lnSpc>
                <a:spcPts val="6080"/>
              </a:lnSpc>
            </a:pPr>
            <a:r>
              <a:rPr lang="zh-CN" sz="506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endParaRPr lang="zh-CN" sz="5065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4" name="Freeform 34"/>
          <p:cNvSpPr/>
          <p:nvPr/>
        </p:nvSpPr>
        <p:spPr>
          <a:xfrm>
            <a:off x="8598198" y="2393785"/>
            <a:ext cx="835380" cy="784395"/>
          </a:xfrm>
          <a:custGeom>
            <a:avLst/>
            <a:gdLst/>
            <a:ahLst/>
            <a:cxnLst/>
            <a:rect l="l" t="t" r="r" b="b"/>
            <a:pathLst>
              <a:path w="1253070" h="1176592">
                <a:moveTo>
                  <a:pt x="0" y="0"/>
                </a:moveTo>
                <a:lnTo>
                  <a:pt x="1253070" y="0"/>
                </a:lnTo>
                <a:lnTo>
                  <a:pt x="1253070" y="1176593"/>
                </a:lnTo>
                <a:lnTo>
                  <a:pt x="0" y="11765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192" b="-1192"/>
            </a:stretch>
          </a:blipFill>
          <a:ln>
            <a:noFill/>
          </a:ln>
        </p:spPr>
        <p:txBody>
          <a:bodyPr/>
          <a:lstStyle/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11302806" y="5576061"/>
            <a:ext cx="399509" cy="741932"/>
            <a:chOff x="0" y="0"/>
            <a:chExt cx="799018" cy="1483865"/>
          </a:xfrm>
        </p:grpSpPr>
        <p:grpSp>
          <p:nvGrpSpPr>
            <p:cNvPr id="5" name="Group 5"/>
            <p:cNvGrpSpPr/>
            <p:nvPr/>
          </p:nvGrpSpPr>
          <p:grpSpPr>
            <a:xfrm>
              <a:off x="0" y="0"/>
              <a:ext cx="114173" cy="114173"/>
              <a:chOff x="0" y="0"/>
              <a:chExt cx="114173" cy="114173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28283" y="0"/>
              <a:ext cx="114173" cy="114173"/>
              <a:chOff x="0" y="0"/>
              <a:chExt cx="114173" cy="114173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456565" y="0"/>
              <a:ext cx="114173" cy="114173"/>
              <a:chOff x="0" y="0"/>
              <a:chExt cx="114173" cy="114173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684845" y="0"/>
              <a:ext cx="114173" cy="114173"/>
              <a:chOff x="0" y="0"/>
              <a:chExt cx="114173" cy="114173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0" y="228282"/>
              <a:ext cx="114173" cy="114173"/>
              <a:chOff x="0" y="0"/>
              <a:chExt cx="114173" cy="114173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228283" y="228282"/>
              <a:ext cx="114173" cy="114173"/>
              <a:chOff x="0" y="0"/>
              <a:chExt cx="114173" cy="114173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17" name="Group 17"/>
            <p:cNvGrpSpPr/>
            <p:nvPr/>
          </p:nvGrpSpPr>
          <p:grpSpPr>
            <a:xfrm>
              <a:off x="456565" y="228282"/>
              <a:ext cx="114173" cy="114173"/>
              <a:chOff x="0" y="0"/>
              <a:chExt cx="114173" cy="114173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684845" y="228282"/>
              <a:ext cx="114173" cy="114173"/>
              <a:chOff x="0" y="0"/>
              <a:chExt cx="114173" cy="114173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21" name="Group 21"/>
            <p:cNvGrpSpPr/>
            <p:nvPr/>
          </p:nvGrpSpPr>
          <p:grpSpPr>
            <a:xfrm>
              <a:off x="0" y="456564"/>
              <a:ext cx="114173" cy="114173"/>
              <a:chOff x="0" y="0"/>
              <a:chExt cx="114173" cy="114173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23" name="Group 23"/>
            <p:cNvGrpSpPr/>
            <p:nvPr/>
          </p:nvGrpSpPr>
          <p:grpSpPr>
            <a:xfrm>
              <a:off x="228283" y="456564"/>
              <a:ext cx="114173" cy="114173"/>
              <a:chOff x="0" y="0"/>
              <a:chExt cx="114173" cy="114173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25" name="Group 25"/>
            <p:cNvGrpSpPr/>
            <p:nvPr/>
          </p:nvGrpSpPr>
          <p:grpSpPr>
            <a:xfrm>
              <a:off x="456565" y="456564"/>
              <a:ext cx="114173" cy="114173"/>
              <a:chOff x="0" y="0"/>
              <a:chExt cx="114173" cy="114173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27" name="Group 27"/>
            <p:cNvGrpSpPr/>
            <p:nvPr/>
          </p:nvGrpSpPr>
          <p:grpSpPr>
            <a:xfrm>
              <a:off x="684845" y="456564"/>
              <a:ext cx="114173" cy="114173"/>
              <a:chOff x="0" y="0"/>
              <a:chExt cx="114173" cy="114173"/>
            </a:xfrm>
          </p:grpSpPr>
          <p:sp>
            <p:nvSpPr>
              <p:cNvPr id="28" name="Freeform 28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0" y="684846"/>
              <a:ext cx="114173" cy="114173"/>
              <a:chOff x="0" y="0"/>
              <a:chExt cx="114173" cy="114173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228283" y="684846"/>
              <a:ext cx="114173" cy="114173"/>
              <a:chOff x="0" y="0"/>
              <a:chExt cx="114173" cy="114173"/>
            </a:xfrm>
          </p:grpSpPr>
          <p:sp>
            <p:nvSpPr>
              <p:cNvPr id="32" name="Freeform 32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33" name="Group 33"/>
            <p:cNvGrpSpPr/>
            <p:nvPr/>
          </p:nvGrpSpPr>
          <p:grpSpPr>
            <a:xfrm>
              <a:off x="456565" y="684846"/>
              <a:ext cx="114173" cy="114173"/>
              <a:chOff x="0" y="0"/>
              <a:chExt cx="114173" cy="114173"/>
            </a:xfrm>
          </p:grpSpPr>
          <p:sp>
            <p:nvSpPr>
              <p:cNvPr id="34" name="Freeform 34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35" name="Group 35"/>
            <p:cNvGrpSpPr/>
            <p:nvPr/>
          </p:nvGrpSpPr>
          <p:grpSpPr>
            <a:xfrm>
              <a:off x="684845" y="684846"/>
              <a:ext cx="114173" cy="114173"/>
              <a:chOff x="0" y="0"/>
              <a:chExt cx="114173" cy="114173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37" name="Group 37"/>
            <p:cNvGrpSpPr/>
            <p:nvPr/>
          </p:nvGrpSpPr>
          <p:grpSpPr>
            <a:xfrm>
              <a:off x="0" y="913128"/>
              <a:ext cx="114173" cy="114173"/>
              <a:chOff x="0" y="0"/>
              <a:chExt cx="114173" cy="114173"/>
            </a:xfrm>
          </p:grpSpPr>
          <p:sp>
            <p:nvSpPr>
              <p:cNvPr id="38" name="Freeform 38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39" name="Group 39"/>
            <p:cNvGrpSpPr/>
            <p:nvPr/>
          </p:nvGrpSpPr>
          <p:grpSpPr>
            <a:xfrm>
              <a:off x="228283" y="913128"/>
              <a:ext cx="114173" cy="114173"/>
              <a:chOff x="0" y="0"/>
              <a:chExt cx="114173" cy="114173"/>
            </a:xfrm>
          </p:grpSpPr>
          <p:sp>
            <p:nvSpPr>
              <p:cNvPr id="40" name="Freeform 40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41" name="Group 41"/>
            <p:cNvGrpSpPr/>
            <p:nvPr/>
          </p:nvGrpSpPr>
          <p:grpSpPr>
            <a:xfrm>
              <a:off x="456565" y="913128"/>
              <a:ext cx="114173" cy="114173"/>
              <a:chOff x="0" y="0"/>
              <a:chExt cx="114173" cy="114173"/>
            </a:xfrm>
          </p:grpSpPr>
          <p:sp>
            <p:nvSpPr>
              <p:cNvPr id="42" name="Freeform 42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43" name="Group 43"/>
            <p:cNvGrpSpPr/>
            <p:nvPr/>
          </p:nvGrpSpPr>
          <p:grpSpPr>
            <a:xfrm>
              <a:off x="684845" y="913128"/>
              <a:ext cx="114173" cy="114173"/>
              <a:chOff x="0" y="0"/>
              <a:chExt cx="114173" cy="114173"/>
            </a:xfrm>
          </p:grpSpPr>
          <p:sp>
            <p:nvSpPr>
              <p:cNvPr id="44" name="Freeform 44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45" name="Group 45"/>
            <p:cNvGrpSpPr/>
            <p:nvPr/>
          </p:nvGrpSpPr>
          <p:grpSpPr>
            <a:xfrm>
              <a:off x="0" y="1141410"/>
              <a:ext cx="114173" cy="114173"/>
              <a:chOff x="0" y="0"/>
              <a:chExt cx="114173" cy="114173"/>
            </a:xfrm>
          </p:grpSpPr>
          <p:sp>
            <p:nvSpPr>
              <p:cNvPr id="46" name="Freeform 46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47" name="Group 47"/>
            <p:cNvGrpSpPr/>
            <p:nvPr/>
          </p:nvGrpSpPr>
          <p:grpSpPr>
            <a:xfrm>
              <a:off x="228283" y="1141410"/>
              <a:ext cx="114173" cy="114173"/>
              <a:chOff x="0" y="0"/>
              <a:chExt cx="114173" cy="114173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49" name="Group 49"/>
            <p:cNvGrpSpPr/>
            <p:nvPr/>
          </p:nvGrpSpPr>
          <p:grpSpPr>
            <a:xfrm>
              <a:off x="456565" y="1141410"/>
              <a:ext cx="114173" cy="114173"/>
              <a:chOff x="0" y="0"/>
              <a:chExt cx="114173" cy="114173"/>
            </a:xfrm>
          </p:grpSpPr>
          <p:sp>
            <p:nvSpPr>
              <p:cNvPr id="50" name="Freeform 50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51" name="Group 51"/>
            <p:cNvGrpSpPr/>
            <p:nvPr/>
          </p:nvGrpSpPr>
          <p:grpSpPr>
            <a:xfrm>
              <a:off x="684845" y="1141410"/>
              <a:ext cx="114173" cy="114173"/>
              <a:chOff x="0" y="0"/>
              <a:chExt cx="114173" cy="114173"/>
            </a:xfrm>
          </p:grpSpPr>
          <p:sp>
            <p:nvSpPr>
              <p:cNvPr id="52" name="Freeform 52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53" name="Group 53"/>
            <p:cNvGrpSpPr/>
            <p:nvPr/>
          </p:nvGrpSpPr>
          <p:grpSpPr>
            <a:xfrm>
              <a:off x="0" y="1369692"/>
              <a:ext cx="114173" cy="114173"/>
              <a:chOff x="0" y="0"/>
              <a:chExt cx="114173" cy="114173"/>
            </a:xfrm>
          </p:grpSpPr>
          <p:sp>
            <p:nvSpPr>
              <p:cNvPr id="54" name="Freeform 54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55" name="Group 55"/>
            <p:cNvGrpSpPr/>
            <p:nvPr/>
          </p:nvGrpSpPr>
          <p:grpSpPr>
            <a:xfrm>
              <a:off x="228283" y="1369692"/>
              <a:ext cx="114173" cy="114173"/>
              <a:chOff x="0" y="0"/>
              <a:chExt cx="114173" cy="114173"/>
            </a:xfrm>
          </p:grpSpPr>
          <p:sp>
            <p:nvSpPr>
              <p:cNvPr id="56" name="Freeform 56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57" name="Group 57"/>
            <p:cNvGrpSpPr/>
            <p:nvPr/>
          </p:nvGrpSpPr>
          <p:grpSpPr>
            <a:xfrm>
              <a:off x="456565" y="1369692"/>
              <a:ext cx="114173" cy="114173"/>
              <a:chOff x="0" y="0"/>
              <a:chExt cx="114173" cy="114173"/>
            </a:xfrm>
          </p:grpSpPr>
          <p:sp>
            <p:nvSpPr>
              <p:cNvPr id="58" name="Freeform 58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  <p:grpSp>
          <p:nvGrpSpPr>
            <p:cNvPr id="59" name="Group 59"/>
            <p:cNvGrpSpPr/>
            <p:nvPr/>
          </p:nvGrpSpPr>
          <p:grpSpPr>
            <a:xfrm>
              <a:off x="684845" y="1369692"/>
              <a:ext cx="114173" cy="114173"/>
              <a:chOff x="0" y="0"/>
              <a:chExt cx="114173" cy="114173"/>
            </a:xfrm>
          </p:grpSpPr>
          <p:sp>
            <p:nvSpPr>
              <p:cNvPr id="60" name="Freeform 60"/>
              <p:cNvSpPr/>
              <p:nvPr/>
            </p:nvSpPr>
            <p:spPr>
              <a:xfrm>
                <a:off x="0" y="0"/>
                <a:ext cx="114173" cy="114173"/>
              </a:xfrm>
              <a:custGeom>
                <a:avLst/>
                <a:gdLst/>
                <a:ahLst/>
                <a:cxnLst/>
                <a:rect l="l" t="t" r="r" b="b"/>
                <a:pathLst>
                  <a:path w="114173" h="114173">
                    <a:moveTo>
                      <a:pt x="0" y="57023"/>
                    </a:moveTo>
                    <a:cubicBezTo>
                      <a:pt x="0" y="25527"/>
                      <a:pt x="25527" y="0"/>
                      <a:pt x="57023" y="0"/>
                    </a:cubicBezTo>
                    <a:cubicBezTo>
                      <a:pt x="88519" y="0"/>
                      <a:pt x="114173" y="25527"/>
                      <a:pt x="114173" y="57023"/>
                    </a:cubicBezTo>
                    <a:cubicBezTo>
                      <a:pt x="114173" y="88519"/>
                      <a:pt x="88646" y="114173"/>
                      <a:pt x="57023" y="114173"/>
                    </a:cubicBezTo>
                    <a:cubicBezTo>
                      <a:pt x="25400" y="114173"/>
                      <a:pt x="0" y="88646"/>
                      <a:pt x="0" y="57023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/>
            </p:txBody>
          </p:sp>
        </p:grpSp>
      </p:grpSp>
      <p:sp>
        <p:nvSpPr>
          <p:cNvPr id="61" name="AutoShape 61"/>
          <p:cNvSpPr/>
          <p:nvPr/>
        </p:nvSpPr>
        <p:spPr>
          <a:xfrm>
            <a:off x="1491980" y="1579940"/>
            <a:ext cx="4145213" cy="6350"/>
          </a:xfrm>
          <a:prstGeom prst="line">
            <a:avLst/>
          </a:prstGeom>
          <a:ln w="9525" cap="rnd">
            <a:solidFill>
              <a:srgbClr val="373737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/>
        </p:txBody>
      </p:sp>
      <p:grpSp>
        <p:nvGrpSpPr>
          <p:cNvPr id="62" name="Group 62"/>
          <p:cNvGrpSpPr/>
          <p:nvPr/>
        </p:nvGrpSpPr>
        <p:grpSpPr>
          <a:xfrm>
            <a:off x="1762972" y="1446704"/>
            <a:ext cx="266446" cy="266446"/>
            <a:chOff x="0" y="0"/>
            <a:chExt cx="532892" cy="532892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532892" cy="532892"/>
            </a:xfrm>
            <a:custGeom>
              <a:avLst/>
              <a:gdLst/>
              <a:ahLst/>
              <a:cxnLst/>
              <a:rect l="l" t="t" r="r" b="b"/>
              <a:pathLst>
                <a:path w="532892" h="532892">
                  <a:moveTo>
                    <a:pt x="0" y="266446"/>
                  </a:moveTo>
                  <a:cubicBezTo>
                    <a:pt x="147193" y="266446"/>
                    <a:pt x="266446" y="147193"/>
                    <a:pt x="266446" y="0"/>
                  </a:cubicBezTo>
                  <a:cubicBezTo>
                    <a:pt x="266446" y="147193"/>
                    <a:pt x="385699" y="266446"/>
                    <a:pt x="532892" y="266446"/>
                  </a:cubicBezTo>
                  <a:cubicBezTo>
                    <a:pt x="385699" y="266446"/>
                    <a:pt x="266446" y="385699"/>
                    <a:pt x="266446" y="532892"/>
                  </a:cubicBezTo>
                  <a:cubicBezTo>
                    <a:pt x="266446" y="385699"/>
                    <a:pt x="147193" y="266446"/>
                    <a:pt x="0" y="266446"/>
                  </a:cubicBezTo>
                  <a:close/>
                </a:path>
              </a:pathLst>
            </a:custGeom>
            <a:solidFill>
              <a:srgbClr val="373737"/>
            </a:solidFill>
          </p:spPr>
          <p:txBody>
            <a:bodyPr/>
            <a:lstStyle/>
            <a:p/>
          </p:txBody>
        </p:sp>
      </p:grpSp>
      <p:grpSp>
        <p:nvGrpSpPr>
          <p:cNvPr id="64" name="Group 64"/>
          <p:cNvGrpSpPr/>
          <p:nvPr/>
        </p:nvGrpSpPr>
        <p:grpSpPr>
          <a:xfrm>
            <a:off x="2164024" y="1446704"/>
            <a:ext cx="266446" cy="266446"/>
            <a:chOff x="0" y="0"/>
            <a:chExt cx="532892" cy="532892"/>
          </a:xfrm>
        </p:grpSpPr>
        <p:sp>
          <p:nvSpPr>
            <p:cNvPr id="65" name="Freeform 65"/>
            <p:cNvSpPr/>
            <p:nvPr/>
          </p:nvSpPr>
          <p:spPr>
            <a:xfrm>
              <a:off x="0" y="0"/>
              <a:ext cx="532892" cy="532892"/>
            </a:xfrm>
            <a:custGeom>
              <a:avLst/>
              <a:gdLst/>
              <a:ahLst/>
              <a:cxnLst/>
              <a:rect l="l" t="t" r="r" b="b"/>
              <a:pathLst>
                <a:path w="532892" h="532892">
                  <a:moveTo>
                    <a:pt x="0" y="266446"/>
                  </a:moveTo>
                  <a:cubicBezTo>
                    <a:pt x="147193" y="266446"/>
                    <a:pt x="266446" y="147193"/>
                    <a:pt x="266446" y="0"/>
                  </a:cubicBezTo>
                  <a:cubicBezTo>
                    <a:pt x="266446" y="147193"/>
                    <a:pt x="385699" y="266446"/>
                    <a:pt x="532892" y="266446"/>
                  </a:cubicBezTo>
                  <a:cubicBezTo>
                    <a:pt x="385699" y="266446"/>
                    <a:pt x="266446" y="385699"/>
                    <a:pt x="266446" y="532892"/>
                  </a:cubicBezTo>
                  <a:cubicBezTo>
                    <a:pt x="266446" y="385699"/>
                    <a:pt x="147193" y="266446"/>
                    <a:pt x="0" y="266446"/>
                  </a:cubicBezTo>
                  <a:close/>
                </a:path>
              </a:pathLst>
            </a:custGeom>
            <a:solidFill>
              <a:srgbClr val="373737"/>
            </a:solidFill>
          </p:spPr>
          <p:txBody>
            <a:bodyPr/>
            <a:lstStyle/>
            <a:p/>
          </p:txBody>
        </p:sp>
      </p:grpSp>
      <p:sp>
        <p:nvSpPr>
          <p:cNvPr id="66" name="AutoShape 66"/>
          <p:cNvSpPr/>
          <p:nvPr/>
        </p:nvSpPr>
        <p:spPr>
          <a:xfrm flipH="1">
            <a:off x="3064493" y="4334790"/>
            <a:ext cx="9127507" cy="1"/>
          </a:xfrm>
          <a:prstGeom prst="line">
            <a:avLst/>
          </a:prstGeom>
          <a:ln w="9525" cap="rnd">
            <a:solidFill>
              <a:srgbClr val="373737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/>
        </p:txBody>
      </p:sp>
      <p:grpSp>
        <p:nvGrpSpPr>
          <p:cNvPr id="67" name="Group 67"/>
          <p:cNvGrpSpPr/>
          <p:nvPr/>
        </p:nvGrpSpPr>
        <p:grpSpPr>
          <a:xfrm>
            <a:off x="6672242" y="4201554"/>
            <a:ext cx="266446" cy="266446"/>
            <a:chOff x="0" y="0"/>
            <a:chExt cx="532892" cy="532892"/>
          </a:xfrm>
        </p:grpSpPr>
        <p:sp>
          <p:nvSpPr>
            <p:cNvPr id="68" name="Freeform 68"/>
            <p:cNvSpPr/>
            <p:nvPr/>
          </p:nvSpPr>
          <p:spPr>
            <a:xfrm>
              <a:off x="0" y="0"/>
              <a:ext cx="532892" cy="532892"/>
            </a:xfrm>
            <a:custGeom>
              <a:avLst/>
              <a:gdLst/>
              <a:ahLst/>
              <a:cxnLst/>
              <a:rect l="l" t="t" r="r" b="b"/>
              <a:pathLst>
                <a:path w="532892" h="532892">
                  <a:moveTo>
                    <a:pt x="532892" y="266446"/>
                  </a:moveTo>
                  <a:cubicBezTo>
                    <a:pt x="385699" y="266446"/>
                    <a:pt x="266446" y="385699"/>
                    <a:pt x="266446" y="532892"/>
                  </a:cubicBezTo>
                  <a:cubicBezTo>
                    <a:pt x="266446" y="385699"/>
                    <a:pt x="147193" y="266446"/>
                    <a:pt x="0" y="266446"/>
                  </a:cubicBezTo>
                  <a:cubicBezTo>
                    <a:pt x="147193" y="266446"/>
                    <a:pt x="266446" y="147193"/>
                    <a:pt x="266446" y="0"/>
                  </a:cubicBezTo>
                  <a:cubicBezTo>
                    <a:pt x="266446" y="147193"/>
                    <a:pt x="385699" y="266446"/>
                    <a:pt x="532892" y="266446"/>
                  </a:cubicBezTo>
                  <a:close/>
                </a:path>
              </a:pathLst>
            </a:custGeom>
            <a:solidFill>
              <a:srgbClr val="373737"/>
            </a:solidFill>
          </p:spPr>
          <p:txBody>
            <a:bodyPr/>
            <a:lstStyle/>
            <a:p/>
          </p:txBody>
        </p:sp>
      </p:grpSp>
      <p:grpSp>
        <p:nvGrpSpPr>
          <p:cNvPr id="69" name="Group 69"/>
          <p:cNvGrpSpPr/>
          <p:nvPr/>
        </p:nvGrpSpPr>
        <p:grpSpPr>
          <a:xfrm>
            <a:off x="6271188" y="4201554"/>
            <a:ext cx="266446" cy="266446"/>
            <a:chOff x="0" y="0"/>
            <a:chExt cx="532892" cy="532892"/>
          </a:xfrm>
        </p:grpSpPr>
        <p:sp>
          <p:nvSpPr>
            <p:cNvPr id="70" name="Freeform 70"/>
            <p:cNvSpPr/>
            <p:nvPr/>
          </p:nvSpPr>
          <p:spPr>
            <a:xfrm>
              <a:off x="0" y="0"/>
              <a:ext cx="532892" cy="532892"/>
            </a:xfrm>
            <a:custGeom>
              <a:avLst/>
              <a:gdLst/>
              <a:ahLst/>
              <a:cxnLst/>
              <a:rect l="l" t="t" r="r" b="b"/>
              <a:pathLst>
                <a:path w="532892" h="532892">
                  <a:moveTo>
                    <a:pt x="532892" y="266446"/>
                  </a:moveTo>
                  <a:cubicBezTo>
                    <a:pt x="385699" y="266446"/>
                    <a:pt x="266446" y="385699"/>
                    <a:pt x="266446" y="532892"/>
                  </a:cubicBezTo>
                  <a:cubicBezTo>
                    <a:pt x="266446" y="385699"/>
                    <a:pt x="147193" y="266446"/>
                    <a:pt x="0" y="266446"/>
                  </a:cubicBezTo>
                  <a:cubicBezTo>
                    <a:pt x="147193" y="266446"/>
                    <a:pt x="266446" y="147193"/>
                    <a:pt x="266446" y="0"/>
                  </a:cubicBezTo>
                  <a:cubicBezTo>
                    <a:pt x="266446" y="147193"/>
                    <a:pt x="385699" y="266446"/>
                    <a:pt x="532892" y="266446"/>
                  </a:cubicBezTo>
                  <a:close/>
                </a:path>
              </a:pathLst>
            </a:custGeom>
            <a:solidFill>
              <a:srgbClr val="373737"/>
            </a:solidFill>
          </p:spPr>
          <p:txBody>
            <a:bodyPr/>
            <a:lstStyle/>
            <a:p/>
          </p:txBody>
        </p:sp>
      </p:grpSp>
      <p:sp>
        <p:nvSpPr>
          <p:cNvPr id="72" name="TextBox 72"/>
          <p:cNvSpPr txBox="1"/>
          <p:nvPr/>
        </p:nvSpPr>
        <p:spPr>
          <a:xfrm>
            <a:off x="1389245" y="5376554"/>
            <a:ext cx="4706755" cy="1980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2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0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>
              <a:lnSpc>
                <a:spcPts val="1600"/>
              </a:lnSpc>
            </a:pPr>
            <a:r>
              <a:rPr lang="zh-CN" sz="1335">
                <a:solidFill>
                  <a:srgbClr val="373737"/>
                </a:solidFill>
                <a:latin typeface="宋体" panose="02010600030101010101" pitchFamily="2" charset="-122"/>
                <a:ea typeface="字由点字典黑 45J 2"/>
                <a:sym typeface="宋体" panose="02010600030101010101" pitchFamily="2" charset="-122"/>
              </a:rPr>
              <a:t>汇报人：</a:t>
            </a:r>
            <a:r>
              <a:rPr lang="zh-CN" altLang="zh-CN" sz="1335">
                <a:solidFill>
                  <a:srgbClr val="373737"/>
                </a:solidFill>
                <a:latin typeface="宋体" panose="02010600030101010101" pitchFamily="2" charset="-122"/>
                <a:ea typeface="字由点字典黑 45J 2"/>
                <a:sym typeface="宋体" panose="02010600030101010101" pitchFamily="2" charset="-122"/>
              </a:rPr>
              <a:t>xxxx</a:t>
            </a:r>
            <a:r>
              <a:rPr lang="zh-CN" sz="1335">
                <a:solidFill>
                  <a:srgbClr val="373737"/>
                </a:solidFill>
                <a:latin typeface="宋体" panose="02010600030101010101" pitchFamily="2" charset="-122"/>
                <a:ea typeface="字由点字典黑 45J 2"/>
                <a:sym typeface="宋体" panose="02010600030101010101" pitchFamily="2" charset="-122"/>
              </a:rPr>
              <a:t>  汇报时间：20XX年X月</a:t>
            </a:r>
            <a:endParaRPr lang="zh-CN" sz="1335">
              <a:solidFill>
                <a:srgbClr val="373737"/>
              </a:solidFill>
              <a:latin typeface="宋体" panose="02010600030101010101" pitchFamily="2" charset="-122"/>
              <a:ea typeface="字由点字典黑 45J 2"/>
              <a:sym typeface="宋体" panose="02010600030101010101" pitchFamily="2" charset="-122"/>
            </a:endParaRPr>
          </a:p>
        </p:txBody>
      </p:sp>
      <p:sp>
        <p:nvSpPr>
          <p:cNvPr id="73" name="TextBox 73"/>
          <p:cNvSpPr txBox="1"/>
          <p:nvPr/>
        </p:nvSpPr>
        <p:spPr>
          <a:xfrm>
            <a:off x="1389246" y="2211972"/>
            <a:ext cx="4645794" cy="272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2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0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just">
              <a:lnSpc>
                <a:spcPts val="2160"/>
              </a:lnSpc>
            </a:pPr>
            <a:r>
              <a:rPr lang="zh-CN" sz="1800" spc="6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THANKS FOR WATCHING</a:t>
            </a:r>
            <a:endParaRPr lang="zh-CN" sz="1800" spc="60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4" name="TextBox 74"/>
          <p:cNvSpPr txBox="1"/>
          <p:nvPr/>
        </p:nvSpPr>
        <p:spPr>
          <a:xfrm>
            <a:off x="1389245" y="2478583"/>
            <a:ext cx="4645795" cy="952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2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0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just">
              <a:lnSpc>
                <a:spcPts val="7680"/>
              </a:lnSpc>
            </a:pPr>
            <a:r>
              <a:rPr lang="zh-CN" sz="6400" spc="711">
                <a:solidFill>
                  <a:srgbClr val="000000"/>
                </a:solidFill>
                <a:latin typeface="宋体" panose="02010600030101010101" pitchFamily="2" charset="-122"/>
                <a:ea typeface="字由点字典黑 75J 1"/>
                <a:sym typeface="宋体" panose="02010600030101010101" pitchFamily="2" charset="-122"/>
              </a:rPr>
              <a:t>谢谢观看</a:t>
            </a:r>
            <a:endParaRPr lang="zh-CN" sz="6400" spc="711">
              <a:solidFill>
                <a:srgbClr val="000000"/>
              </a:solidFill>
              <a:latin typeface="宋体" panose="02010600030101010101" pitchFamily="2" charset="-122"/>
              <a:ea typeface="字由点字典黑 75J 1"/>
              <a:sym typeface="宋体" panose="02010600030101010101" pitchFamily="2" charset="-122"/>
            </a:endParaRPr>
          </a:p>
        </p:txBody>
      </p:sp>
      <p:sp>
        <p:nvSpPr>
          <p:cNvPr id="75" name="TextBox 75"/>
          <p:cNvSpPr txBox="1"/>
          <p:nvPr/>
        </p:nvSpPr>
        <p:spPr>
          <a:xfrm>
            <a:off x="1389246" y="3655123"/>
            <a:ext cx="4645795" cy="1999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2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0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600" algn="l" defTabSz="6096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>
              <a:lnSpc>
                <a:spcPts val="1650"/>
              </a:lnSpc>
            </a:pPr>
            <a:r>
              <a:rPr lang="zh-CN" sz="1100">
                <a:solidFill>
                  <a:srgbClr val="000000">
                    <a:alpha val="49804"/>
                  </a:srgbClr>
                </a:solidFill>
                <a:latin typeface="宋体" panose="02010600030101010101" pitchFamily="2" charset="-122"/>
                <a:ea typeface="字由点字典黑 35J 1"/>
                <a:sym typeface="宋体" panose="02010600030101010101" pitchFamily="2" charset="-122"/>
              </a:rPr>
              <a:t>演示文稿是一种实用的工具，可以是演示，演讲，报告等。</a:t>
            </a:r>
            <a:endParaRPr lang="zh-CN" sz="1100">
              <a:solidFill>
                <a:srgbClr val="000000">
                  <a:alpha val="49804"/>
                </a:srgbClr>
              </a:solidFill>
              <a:latin typeface="宋体" panose="02010600030101010101" pitchFamily="2" charset="-122"/>
              <a:ea typeface="字由点字典黑 35J 1"/>
              <a:sym typeface="宋体" panose="02010600030101010101" pitchFamily="2" charset="-122"/>
            </a:endParaRPr>
          </a:p>
        </p:txBody>
      </p:sp>
      <p:sp>
        <p:nvSpPr>
          <p:cNvPr id="76" name="Freeform 76"/>
          <p:cNvSpPr/>
          <p:nvPr/>
        </p:nvSpPr>
        <p:spPr>
          <a:xfrm>
            <a:off x="1440611" y="4843281"/>
            <a:ext cx="270996" cy="270996"/>
          </a:xfrm>
          <a:custGeom>
            <a:avLst/>
            <a:gdLst/>
            <a:ahLst/>
            <a:cxnLst/>
            <a:rect l="l" t="t" r="r" b="b"/>
            <a:pathLst>
              <a:path w="406493" h="406493">
                <a:moveTo>
                  <a:pt x="0" y="0"/>
                </a:moveTo>
                <a:lnTo>
                  <a:pt x="406494" y="0"/>
                </a:lnTo>
                <a:lnTo>
                  <a:pt x="406494" y="406494"/>
                </a:lnTo>
                <a:lnTo>
                  <a:pt x="0" y="4064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/>
        </p:txBody>
      </p:sp>
      <p:sp>
        <p:nvSpPr>
          <p:cNvPr id="77" name="Freeform 77"/>
          <p:cNvSpPr/>
          <p:nvPr/>
        </p:nvSpPr>
        <p:spPr>
          <a:xfrm>
            <a:off x="2029446" y="4843281"/>
            <a:ext cx="244550" cy="270996"/>
          </a:xfrm>
          <a:custGeom>
            <a:avLst/>
            <a:gdLst/>
            <a:ahLst/>
            <a:cxnLst/>
            <a:rect l="l" t="t" r="r" b="b"/>
            <a:pathLst>
              <a:path w="366825" h="406493">
                <a:moveTo>
                  <a:pt x="0" y="0"/>
                </a:moveTo>
                <a:lnTo>
                  <a:pt x="366825" y="0"/>
                </a:lnTo>
                <a:lnTo>
                  <a:pt x="366825" y="406494"/>
                </a:lnTo>
                <a:lnTo>
                  <a:pt x="0" y="40649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/>
          <a:lstStyle/>
          <a:p/>
        </p:txBody>
      </p:sp>
      <p:sp>
        <p:nvSpPr>
          <p:cNvPr id="78" name="Freeform 78"/>
          <p:cNvSpPr/>
          <p:nvPr/>
        </p:nvSpPr>
        <p:spPr>
          <a:xfrm>
            <a:off x="2591496" y="4843281"/>
            <a:ext cx="245546" cy="279623"/>
          </a:xfrm>
          <a:custGeom>
            <a:avLst/>
            <a:gdLst/>
            <a:ahLst/>
            <a:cxnLst/>
            <a:rect l="l" t="t" r="r" b="b"/>
            <a:pathLst>
              <a:path w="368319" h="419434">
                <a:moveTo>
                  <a:pt x="0" y="0"/>
                </a:moveTo>
                <a:lnTo>
                  <a:pt x="368319" y="0"/>
                </a:lnTo>
                <a:lnTo>
                  <a:pt x="368319" y="419434"/>
                </a:lnTo>
                <a:lnTo>
                  <a:pt x="0" y="41943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/>
          <a:lstStyle/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-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2" name="椭圆 294"/>
          <p:cNvSpPr>
            <a:spLocks noChangeArrowheads="1"/>
          </p:cNvSpPr>
          <p:nvPr/>
        </p:nvSpPr>
        <p:spPr>
          <a:xfrm>
            <a:off x="1522413" y="2746598"/>
            <a:ext cx="1641475" cy="1641475"/>
          </a:xfrm>
          <a:prstGeom prst="ellipse">
            <a:avLst/>
          </a:prstGeom>
          <a:solidFill>
            <a:srgbClr val="42BBA1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/>
        </p:txBody>
      </p:sp>
      <p:sp>
        <p:nvSpPr>
          <p:cNvPr id="3" name="Freeform 8"/>
          <p:cNvSpPr>
            <a:spLocks noEditPoints="1"/>
          </p:cNvSpPr>
          <p:nvPr/>
        </p:nvSpPr>
        <p:spPr>
          <a:xfrm>
            <a:off x="2027238" y="3138710"/>
            <a:ext cx="630237" cy="857250"/>
          </a:xfrm>
          <a:custGeom>
            <a:avLst/>
            <a:gdLst>
              <a:gd name="T0" fmla="*/ 79 w 734"/>
              <a:gd name="T1" fmla="*/ 906 h 993"/>
              <a:gd name="T2" fmla="*/ 124 w 734"/>
              <a:gd name="T3" fmla="*/ 153 h 993"/>
              <a:gd name="T4" fmla="*/ 162 w 734"/>
              <a:gd name="T5" fmla="*/ 218 h 993"/>
              <a:gd name="T6" fmla="*/ 201 w 734"/>
              <a:gd name="T7" fmla="*/ 153 h 993"/>
              <a:gd name="T8" fmla="*/ 328 w 734"/>
              <a:gd name="T9" fmla="*/ 179 h 993"/>
              <a:gd name="T10" fmla="*/ 405 w 734"/>
              <a:gd name="T11" fmla="*/ 179 h 993"/>
              <a:gd name="T12" fmla="*/ 533 w 734"/>
              <a:gd name="T13" fmla="*/ 153 h 993"/>
              <a:gd name="T14" fmla="*/ 572 w 734"/>
              <a:gd name="T15" fmla="*/ 218 h 993"/>
              <a:gd name="T16" fmla="*/ 610 w 734"/>
              <a:gd name="T17" fmla="*/ 153 h 993"/>
              <a:gd name="T18" fmla="*/ 656 w 734"/>
              <a:gd name="T19" fmla="*/ 906 h 993"/>
              <a:gd name="T20" fmla="*/ 610 w 734"/>
              <a:gd name="T21" fmla="*/ 67 h 993"/>
              <a:gd name="T22" fmla="*/ 572 w 734"/>
              <a:gd name="T23" fmla="*/ 0 h 993"/>
              <a:gd name="T24" fmla="*/ 533 w 734"/>
              <a:gd name="T25" fmla="*/ 67 h 993"/>
              <a:gd name="T26" fmla="*/ 405 w 734"/>
              <a:gd name="T27" fmla="*/ 38 h 993"/>
              <a:gd name="T28" fmla="*/ 328 w 734"/>
              <a:gd name="T29" fmla="*/ 38 h 993"/>
              <a:gd name="T30" fmla="*/ 201 w 734"/>
              <a:gd name="T31" fmla="*/ 67 h 993"/>
              <a:gd name="T32" fmla="*/ 162 w 734"/>
              <a:gd name="T33" fmla="*/ 0 h 993"/>
              <a:gd name="T34" fmla="*/ 124 w 734"/>
              <a:gd name="T35" fmla="*/ 67 h 993"/>
              <a:gd name="T36" fmla="*/ 0 w 734"/>
              <a:gd name="T37" fmla="*/ 147 h 993"/>
              <a:gd name="T38" fmla="*/ 80 w 734"/>
              <a:gd name="T39" fmla="*/ 993 h 993"/>
              <a:gd name="T40" fmla="*/ 734 w 734"/>
              <a:gd name="T41" fmla="*/ 913 h 993"/>
              <a:gd name="T42" fmla="*/ 655 w 734"/>
              <a:gd name="T43" fmla="*/ 67 h 993"/>
              <a:gd name="T44" fmla="*/ 573 w 734"/>
              <a:gd name="T45" fmla="*/ 371 h 993"/>
              <a:gd name="T46" fmla="*/ 161 w 734"/>
              <a:gd name="T47" fmla="*/ 317 h 993"/>
              <a:gd name="T48" fmla="*/ 161 w 734"/>
              <a:gd name="T49" fmla="*/ 512 h 993"/>
              <a:gd name="T50" fmla="*/ 573 w 734"/>
              <a:gd name="T51" fmla="*/ 458 h 993"/>
              <a:gd name="T52" fmla="*/ 161 w 734"/>
              <a:gd name="T53" fmla="*/ 512 h 993"/>
              <a:gd name="T54" fmla="*/ 573 w 734"/>
              <a:gd name="T55" fmla="*/ 653 h 993"/>
              <a:gd name="T56" fmla="*/ 161 w 734"/>
              <a:gd name="T57" fmla="*/ 599 h 993"/>
              <a:gd name="T58" fmla="*/ 161 w 734"/>
              <a:gd name="T59" fmla="*/ 794 h 993"/>
              <a:gd name="T60" fmla="*/ 573 w 734"/>
              <a:gd name="T61" fmla="*/ 740 h 993"/>
              <a:gd name="T62" fmla="*/ 161 w 734"/>
              <a:gd name="T63" fmla="*/ 794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4" h="993">
                <a:moveTo>
                  <a:pt x="656" y="906"/>
                </a:moveTo>
                <a:lnTo>
                  <a:pt x="79" y="906"/>
                </a:lnTo>
                <a:lnTo>
                  <a:pt x="79" y="153"/>
                </a:lnTo>
                <a:lnTo>
                  <a:pt x="124" y="153"/>
                </a:lnTo>
                <a:lnTo>
                  <a:pt x="124" y="179"/>
                </a:lnTo>
                <a:cubicBezTo>
                  <a:pt x="124" y="201"/>
                  <a:pt x="141" y="218"/>
                  <a:pt x="162" y="218"/>
                </a:cubicBezTo>
                <a:cubicBezTo>
                  <a:pt x="183" y="218"/>
                  <a:pt x="201" y="201"/>
                  <a:pt x="201" y="179"/>
                </a:cubicBezTo>
                <a:lnTo>
                  <a:pt x="201" y="153"/>
                </a:lnTo>
                <a:lnTo>
                  <a:pt x="328" y="153"/>
                </a:lnTo>
                <a:lnTo>
                  <a:pt x="328" y="179"/>
                </a:lnTo>
                <a:cubicBezTo>
                  <a:pt x="328" y="201"/>
                  <a:pt x="345" y="218"/>
                  <a:pt x="366" y="218"/>
                </a:cubicBezTo>
                <a:cubicBezTo>
                  <a:pt x="388" y="218"/>
                  <a:pt x="405" y="201"/>
                  <a:pt x="405" y="179"/>
                </a:cubicBezTo>
                <a:lnTo>
                  <a:pt x="405" y="153"/>
                </a:lnTo>
                <a:lnTo>
                  <a:pt x="533" y="153"/>
                </a:lnTo>
                <a:lnTo>
                  <a:pt x="533" y="179"/>
                </a:lnTo>
                <a:cubicBezTo>
                  <a:pt x="533" y="201"/>
                  <a:pt x="550" y="218"/>
                  <a:pt x="572" y="218"/>
                </a:cubicBezTo>
                <a:cubicBezTo>
                  <a:pt x="593" y="218"/>
                  <a:pt x="610" y="201"/>
                  <a:pt x="610" y="179"/>
                </a:cubicBezTo>
                <a:lnTo>
                  <a:pt x="610" y="153"/>
                </a:lnTo>
                <a:lnTo>
                  <a:pt x="656" y="153"/>
                </a:lnTo>
                <a:lnTo>
                  <a:pt x="656" y="906"/>
                </a:lnTo>
                <a:close/>
                <a:moveTo>
                  <a:pt x="655" y="67"/>
                </a:moveTo>
                <a:lnTo>
                  <a:pt x="610" y="67"/>
                </a:lnTo>
                <a:lnTo>
                  <a:pt x="610" y="38"/>
                </a:lnTo>
                <a:cubicBezTo>
                  <a:pt x="610" y="17"/>
                  <a:pt x="593" y="0"/>
                  <a:pt x="572" y="0"/>
                </a:cubicBezTo>
                <a:cubicBezTo>
                  <a:pt x="550" y="0"/>
                  <a:pt x="533" y="17"/>
                  <a:pt x="533" y="38"/>
                </a:cubicBezTo>
                <a:lnTo>
                  <a:pt x="533" y="67"/>
                </a:lnTo>
                <a:lnTo>
                  <a:pt x="405" y="67"/>
                </a:lnTo>
                <a:lnTo>
                  <a:pt x="405" y="38"/>
                </a:lnTo>
                <a:cubicBezTo>
                  <a:pt x="405" y="17"/>
                  <a:pt x="388" y="0"/>
                  <a:pt x="366" y="0"/>
                </a:cubicBezTo>
                <a:cubicBezTo>
                  <a:pt x="345" y="0"/>
                  <a:pt x="328" y="17"/>
                  <a:pt x="328" y="38"/>
                </a:cubicBezTo>
                <a:lnTo>
                  <a:pt x="328" y="67"/>
                </a:lnTo>
                <a:lnTo>
                  <a:pt x="201" y="67"/>
                </a:lnTo>
                <a:lnTo>
                  <a:pt x="201" y="38"/>
                </a:lnTo>
                <a:cubicBezTo>
                  <a:pt x="201" y="17"/>
                  <a:pt x="183" y="0"/>
                  <a:pt x="162" y="0"/>
                </a:cubicBezTo>
                <a:cubicBezTo>
                  <a:pt x="141" y="0"/>
                  <a:pt x="124" y="17"/>
                  <a:pt x="124" y="38"/>
                </a:cubicBezTo>
                <a:lnTo>
                  <a:pt x="124" y="67"/>
                </a:lnTo>
                <a:lnTo>
                  <a:pt x="80" y="67"/>
                </a:lnTo>
                <a:cubicBezTo>
                  <a:pt x="36" y="67"/>
                  <a:pt x="0" y="103"/>
                  <a:pt x="0" y="147"/>
                </a:cubicBezTo>
                <a:lnTo>
                  <a:pt x="0" y="913"/>
                </a:lnTo>
                <a:cubicBezTo>
                  <a:pt x="0" y="957"/>
                  <a:pt x="36" y="993"/>
                  <a:pt x="80" y="993"/>
                </a:cubicBezTo>
                <a:lnTo>
                  <a:pt x="655" y="993"/>
                </a:lnTo>
                <a:cubicBezTo>
                  <a:pt x="699" y="993"/>
                  <a:pt x="734" y="957"/>
                  <a:pt x="734" y="913"/>
                </a:cubicBezTo>
                <a:lnTo>
                  <a:pt x="734" y="147"/>
                </a:lnTo>
                <a:cubicBezTo>
                  <a:pt x="734" y="103"/>
                  <a:pt x="699" y="67"/>
                  <a:pt x="655" y="67"/>
                </a:cubicBezTo>
                <a:close/>
                <a:moveTo>
                  <a:pt x="161" y="371"/>
                </a:moveTo>
                <a:lnTo>
                  <a:pt x="573" y="371"/>
                </a:lnTo>
                <a:lnTo>
                  <a:pt x="573" y="317"/>
                </a:lnTo>
                <a:lnTo>
                  <a:pt x="161" y="317"/>
                </a:lnTo>
                <a:lnTo>
                  <a:pt x="161" y="371"/>
                </a:lnTo>
                <a:close/>
                <a:moveTo>
                  <a:pt x="161" y="512"/>
                </a:moveTo>
                <a:lnTo>
                  <a:pt x="573" y="512"/>
                </a:lnTo>
                <a:lnTo>
                  <a:pt x="573" y="458"/>
                </a:lnTo>
                <a:lnTo>
                  <a:pt x="161" y="458"/>
                </a:lnTo>
                <a:lnTo>
                  <a:pt x="161" y="512"/>
                </a:lnTo>
                <a:close/>
                <a:moveTo>
                  <a:pt x="161" y="653"/>
                </a:moveTo>
                <a:lnTo>
                  <a:pt x="573" y="653"/>
                </a:lnTo>
                <a:lnTo>
                  <a:pt x="573" y="599"/>
                </a:lnTo>
                <a:lnTo>
                  <a:pt x="161" y="599"/>
                </a:lnTo>
                <a:lnTo>
                  <a:pt x="161" y="653"/>
                </a:lnTo>
                <a:close/>
                <a:moveTo>
                  <a:pt x="161" y="794"/>
                </a:moveTo>
                <a:lnTo>
                  <a:pt x="573" y="794"/>
                </a:lnTo>
                <a:lnTo>
                  <a:pt x="573" y="740"/>
                </a:lnTo>
                <a:lnTo>
                  <a:pt x="161" y="740"/>
                </a:lnTo>
                <a:lnTo>
                  <a:pt x="161" y="7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/>
        </p:txBody>
      </p:sp>
      <p:sp>
        <p:nvSpPr>
          <p:cNvPr id="4" name="椭圆 314"/>
          <p:cNvSpPr>
            <a:spLocks noChangeArrowheads="1"/>
          </p:cNvSpPr>
          <p:nvPr/>
        </p:nvSpPr>
        <p:spPr>
          <a:xfrm>
            <a:off x="1435100" y="2660873"/>
            <a:ext cx="1814513" cy="1812925"/>
          </a:xfrm>
          <a:prstGeom prst="ellipse">
            <a:avLst/>
          </a:prstGeom>
          <a:noFill/>
          <a:ln w="28575" cmpd="sng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/>
        </p:txBody>
      </p:sp>
      <p:sp>
        <p:nvSpPr>
          <p:cNvPr id="5" name="文本框 343"/>
          <p:cNvSpPr txBox="1">
            <a:spLocks noChangeArrowheads="1"/>
          </p:cNvSpPr>
          <p:nvPr/>
        </p:nvSpPr>
        <p:spPr>
          <a:xfrm>
            <a:off x="1073150" y="5138960"/>
            <a:ext cx="2538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术前准备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" name="文本框 344"/>
          <p:cNvSpPr txBox="1">
            <a:spLocks noChangeArrowheads="1"/>
          </p:cNvSpPr>
          <p:nvPr/>
        </p:nvSpPr>
        <p:spPr>
          <a:xfrm>
            <a:off x="1073150" y="4738910"/>
            <a:ext cx="253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zh-CN" sz="20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Part 01</a:t>
            </a:r>
            <a:endParaRPr lang="zh-CN" altLang="zh-CN" sz="20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7" name="椭圆 1"/>
          <p:cNvSpPr>
            <a:spLocks noChangeArrowheads="1"/>
          </p:cNvSpPr>
          <p:nvPr/>
        </p:nvSpPr>
        <p:spPr>
          <a:xfrm>
            <a:off x="4024313" y="2746598"/>
            <a:ext cx="1641475" cy="1641475"/>
          </a:xfrm>
          <a:prstGeom prst="ellipse">
            <a:avLst/>
          </a:prstGeom>
          <a:solidFill>
            <a:srgbClr val="42BBA1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/>
        </p:txBody>
      </p:sp>
      <p:sp>
        <p:nvSpPr>
          <p:cNvPr id="8" name="Freeform 27"/>
          <p:cNvSpPr>
            <a:spLocks noEditPoints="1"/>
          </p:cNvSpPr>
          <p:nvPr/>
        </p:nvSpPr>
        <p:spPr>
          <a:xfrm>
            <a:off x="4275138" y="3141885"/>
            <a:ext cx="1138237" cy="850900"/>
          </a:xfrm>
          <a:custGeom>
            <a:avLst/>
            <a:gdLst>
              <a:gd name="T0" fmla="*/ 256 w 1408"/>
              <a:gd name="T1" fmla="*/ 644 h 1053"/>
              <a:gd name="T2" fmla="*/ 162 w 1408"/>
              <a:gd name="T3" fmla="*/ 556 h 1053"/>
              <a:gd name="T4" fmla="*/ 0 w 1408"/>
              <a:gd name="T5" fmla="*/ 759 h 1053"/>
              <a:gd name="T6" fmla="*/ 233 w 1408"/>
              <a:gd name="T7" fmla="*/ 811 h 1053"/>
              <a:gd name="T8" fmla="*/ 295 w 1408"/>
              <a:gd name="T9" fmla="*/ 644 h 1053"/>
              <a:gd name="T10" fmla="*/ 460 w 1408"/>
              <a:gd name="T11" fmla="*/ 595 h 1053"/>
              <a:gd name="T12" fmla="*/ 357 w 1408"/>
              <a:gd name="T13" fmla="*/ 659 h 1053"/>
              <a:gd name="T14" fmla="*/ 261 w 1408"/>
              <a:gd name="T15" fmla="*/ 574 h 1053"/>
              <a:gd name="T16" fmla="*/ 242 w 1408"/>
              <a:gd name="T17" fmla="*/ 589 h 1053"/>
              <a:gd name="T18" fmla="*/ 255 w 1408"/>
              <a:gd name="T19" fmla="*/ 625 h 1053"/>
              <a:gd name="T20" fmla="*/ 287 w 1408"/>
              <a:gd name="T21" fmla="*/ 630 h 1053"/>
              <a:gd name="T22" fmla="*/ 311 w 1408"/>
              <a:gd name="T23" fmla="*/ 602 h 1053"/>
              <a:gd name="T24" fmla="*/ 298 w 1408"/>
              <a:gd name="T25" fmla="*/ 577 h 1053"/>
              <a:gd name="T26" fmla="*/ 1408 w 1408"/>
              <a:gd name="T27" fmla="*/ 756 h 1053"/>
              <a:gd name="T28" fmla="*/ 1174 w 1408"/>
              <a:gd name="T29" fmla="*/ 783 h 1053"/>
              <a:gd name="T30" fmla="*/ 1113 w 1408"/>
              <a:gd name="T31" fmla="*/ 644 h 1053"/>
              <a:gd name="T32" fmla="*/ 1174 w 1408"/>
              <a:gd name="T33" fmla="*/ 811 h 1053"/>
              <a:gd name="T34" fmla="*/ 1407 w 1408"/>
              <a:gd name="T35" fmla="*/ 759 h 1053"/>
              <a:gd name="T36" fmla="*/ 891 w 1408"/>
              <a:gd name="T37" fmla="*/ 624 h 1053"/>
              <a:gd name="T38" fmla="*/ 736 w 1408"/>
              <a:gd name="T39" fmla="*/ 768 h 1053"/>
              <a:gd name="T40" fmla="*/ 635 w 1408"/>
              <a:gd name="T41" fmla="*/ 999 h 1053"/>
              <a:gd name="T42" fmla="*/ 248 w 1408"/>
              <a:gd name="T43" fmla="*/ 954 h 1053"/>
              <a:gd name="T44" fmla="*/ 248 w 1408"/>
              <a:gd name="T45" fmla="*/ 961 h 1053"/>
              <a:gd name="T46" fmla="*/ 1160 w 1408"/>
              <a:gd name="T47" fmla="*/ 961 h 1053"/>
              <a:gd name="T48" fmla="*/ 1160 w 1408"/>
              <a:gd name="T49" fmla="*/ 954 h 1053"/>
              <a:gd name="T50" fmla="*/ 728 w 1408"/>
              <a:gd name="T51" fmla="*/ 653 h 1053"/>
              <a:gd name="T52" fmla="*/ 667 w 1408"/>
              <a:gd name="T53" fmla="*/ 658 h 1053"/>
              <a:gd name="T54" fmla="*/ 646 w 1408"/>
              <a:gd name="T55" fmla="*/ 699 h 1053"/>
              <a:gd name="T56" fmla="*/ 684 w 1408"/>
              <a:gd name="T57" fmla="*/ 746 h 1053"/>
              <a:gd name="T58" fmla="*/ 739 w 1408"/>
              <a:gd name="T59" fmla="*/ 737 h 1053"/>
              <a:gd name="T60" fmla="*/ 759 w 1408"/>
              <a:gd name="T61" fmla="*/ 677 h 1053"/>
              <a:gd name="T62" fmla="*/ 728 w 1408"/>
              <a:gd name="T63" fmla="*/ 653 h 1053"/>
              <a:gd name="T64" fmla="*/ 1255 w 1408"/>
              <a:gd name="T65" fmla="*/ 338 h 1053"/>
              <a:gd name="T66" fmla="*/ 1009 w 1408"/>
              <a:gd name="T67" fmla="*/ 338 h 1053"/>
              <a:gd name="T68" fmla="*/ 1146 w 1408"/>
              <a:gd name="T69" fmla="*/ 574 h 1053"/>
              <a:gd name="T70" fmla="*/ 1110 w 1408"/>
              <a:gd name="T71" fmla="*/ 577 h 1053"/>
              <a:gd name="T72" fmla="*/ 1097 w 1408"/>
              <a:gd name="T73" fmla="*/ 602 h 1053"/>
              <a:gd name="T74" fmla="*/ 1120 w 1408"/>
              <a:gd name="T75" fmla="*/ 630 h 1053"/>
              <a:gd name="T76" fmla="*/ 1153 w 1408"/>
              <a:gd name="T77" fmla="*/ 625 h 1053"/>
              <a:gd name="T78" fmla="*/ 1165 w 1408"/>
              <a:gd name="T79" fmla="*/ 589 h 1053"/>
              <a:gd name="T80" fmla="*/ 1146 w 1408"/>
              <a:gd name="T81" fmla="*/ 574 h 1053"/>
              <a:gd name="T82" fmla="*/ 398 w 1408"/>
              <a:gd name="T83" fmla="*/ 338 h 1053"/>
              <a:gd name="T84" fmla="*/ 153 w 1408"/>
              <a:gd name="T85" fmla="*/ 338 h 1053"/>
              <a:gd name="T86" fmla="*/ 704 w 1408"/>
              <a:gd name="T87" fmla="*/ 561 h 1053"/>
              <a:gd name="T88" fmla="*/ 704 w 1408"/>
              <a:gd name="T89" fmla="*/ 0 h 1053"/>
              <a:gd name="T90" fmla="*/ 704 w 1408"/>
              <a:gd name="T91" fmla="*/ 561 h 1053"/>
              <a:gd name="T92" fmla="*/ 948 w 1408"/>
              <a:gd name="T93" fmla="*/ 595 h 1053"/>
              <a:gd name="T94" fmla="*/ 1019 w 1408"/>
              <a:gd name="T95" fmla="*/ 556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08" h="1053">
                <a:moveTo>
                  <a:pt x="295" y="644"/>
                </a:moveTo>
                <a:lnTo>
                  <a:pt x="256" y="644"/>
                </a:lnTo>
                <a:lnTo>
                  <a:pt x="234" y="783"/>
                </a:lnTo>
                <a:lnTo>
                  <a:pt x="162" y="556"/>
                </a:lnTo>
                <a:cubicBezTo>
                  <a:pt x="67" y="593"/>
                  <a:pt x="0" y="673"/>
                  <a:pt x="0" y="756"/>
                </a:cubicBezTo>
                <a:cubicBezTo>
                  <a:pt x="0" y="757"/>
                  <a:pt x="0" y="758"/>
                  <a:pt x="0" y="759"/>
                </a:cubicBezTo>
                <a:cubicBezTo>
                  <a:pt x="0" y="759"/>
                  <a:pt x="0" y="760"/>
                  <a:pt x="0" y="760"/>
                </a:cubicBezTo>
                <a:cubicBezTo>
                  <a:pt x="0" y="812"/>
                  <a:pt x="50" y="811"/>
                  <a:pt x="233" y="811"/>
                </a:cubicBezTo>
                <a:cubicBezTo>
                  <a:pt x="251" y="774"/>
                  <a:pt x="275" y="739"/>
                  <a:pt x="305" y="707"/>
                </a:cubicBezTo>
                <a:lnTo>
                  <a:pt x="295" y="644"/>
                </a:lnTo>
                <a:close/>
                <a:moveTo>
                  <a:pt x="357" y="659"/>
                </a:moveTo>
                <a:cubicBezTo>
                  <a:pt x="388" y="635"/>
                  <a:pt x="422" y="613"/>
                  <a:pt x="460" y="595"/>
                </a:cubicBezTo>
                <a:cubicBezTo>
                  <a:pt x="439" y="580"/>
                  <a:pt x="415" y="566"/>
                  <a:pt x="389" y="556"/>
                </a:cubicBezTo>
                <a:lnTo>
                  <a:pt x="357" y="659"/>
                </a:lnTo>
                <a:close/>
                <a:moveTo>
                  <a:pt x="290" y="574"/>
                </a:moveTo>
                <a:lnTo>
                  <a:pt x="261" y="574"/>
                </a:lnTo>
                <a:cubicBezTo>
                  <a:pt x="258" y="574"/>
                  <a:pt x="255" y="575"/>
                  <a:pt x="253" y="577"/>
                </a:cubicBezTo>
                <a:lnTo>
                  <a:pt x="242" y="589"/>
                </a:lnTo>
                <a:cubicBezTo>
                  <a:pt x="239" y="592"/>
                  <a:pt x="238" y="597"/>
                  <a:pt x="241" y="602"/>
                </a:cubicBezTo>
                <a:lnTo>
                  <a:pt x="255" y="625"/>
                </a:lnTo>
                <a:cubicBezTo>
                  <a:pt x="256" y="628"/>
                  <a:pt x="260" y="630"/>
                  <a:pt x="264" y="630"/>
                </a:cubicBezTo>
                <a:lnTo>
                  <a:pt x="287" y="630"/>
                </a:lnTo>
                <a:cubicBezTo>
                  <a:pt x="291" y="630"/>
                  <a:pt x="295" y="628"/>
                  <a:pt x="297" y="625"/>
                </a:cubicBezTo>
                <a:lnTo>
                  <a:pt x="311" y="602"/>
                </a:lnTo>
                <a:cubicBezTo>
                  <a:pt x="313" y="597"/>
                  <a:pt x="312" y="592"/>
                  <a:pt x="309" y="589"/>
                </a:cubicBezTo>
                <a:lnTo>
                  <a:pt x="298" y="577"/>
                </a:lnTo>
                <a:cubicBezTo>
                  <a:pt x="296" y="575"/>
                  <a:pt x="293" y="574"/>
                  <a:pt x="290" y="574"/>
                </a:cubicBezTo>
                <a:close/>
                <a:moveTo>
                  <a:pt x="1408" y="756"/>
                </a:moveTo>
                <a:cubicBezTo>
                  <a:pt x="1408" y="673"/>
                  <a:pt x="1341" y="593"/>
                  <a:pt x="1245" y="556"/>
                </a:cubicBezTo>
                <a:lnTo>
                  <a:pt x="1174" y="783"/>
                </a:lnTo>
                <a:lnTo>
                  <a:pt x="1151" y="644"/>
                </a:lnTo>
                <a:lnTo>
                  <a:pt x="1113" y="644"/>
                </a:lnTo>
                <a:lnTo>
                  <a:pt x="1103" y="707"/>
                </a:lnTo>
                <a:cubicBezTo>
                  <a:pt x="1132" y="739"/>
                  <a:pt x="1157" y="774"/>
                  <a:pt x="1174" y="811"/>
                </a:cubicBezTo>
                <a:cubicBezTo>
                  <a:pt x="1369" y="811"/>
                  <a:pt x="1408" y="812"/>
                  <a:pt x="1408" y="760"/>
                </a:cubicBezTo>
                <a:cubicBezTo>
                  <a:pt x="1408" y="760"/>
                  <a:pt x="1407" y="759"/>
                  <a:pt x="1407" y="759"/>
                </a:cubicBezTo>
                <a:cubicBezTo>
                  <a:pt x="1407" y="758"/>
                  <a:pt x="1408" y="757"/>
                  <a:pt x="1408" y="756"/>
                </a:cubicBezTo>
                <a:close/>
                <a:moveTo>
                  <a:pt x="891" y="624"/>
                </a:moveTo>
                <a:lnTo>
                  <a:pt x="773" y="999"/>
                </a:lnTo>
                <a:lnTo>
                  <a:pt x="736" y="768"/>
                </a:lnTo>
                <a:lnTo>
                  <a:pt x="672" y="768"/>
                </a:lnTo>
                <a:lnTo>
                  <a:pt x="635" y="999"/>
                </a:lnTo>
                <a:lnTo>
                  <a:pt x="516" y="624"/>
                </a:lnTo>
                <a:cubicBezTo>
                  <a:pt x="358" y="684"/>
                  <a:pt x="248" y="816"/>
                  <a:pt x="248" y="954"/>
                </a:cubicBezTo>
                <a:cubicBezTo>
                  <a:pt x="248" y="956"/>
                  <a:pt x="248" y="957"/>
                  <a:pt x="248" y="959"/>
                </a:cubicBezTo>
                <a:cubicBezTo>
                  <a:pt x="248" y="959"/>
                  <a:pt x="248" y="960"/>
                  <a:pt x="248" y="961"/>
                </a:cubicBezTo>
                <a:cubicBezTo>
                  <a:pt x="248" y="1053"/>
                  <a:pt x="344" y="1045"/>
                  <a:pt x="704" y="1045"/>
                </a:cubicBezTo>
                <a:cubicBezTo>
                  <a:pt x="1087" y="1045"/>
                  <a:pt x="1160" y="1053"/>
                  <a:pt x="1160" y="961"/>
                </a:cubicBezTo>
                <a:cubicBezTo>
                  <a:pt x="1160" y="960"/>
                  <a:pt x="1159" y="959"/>
                  <a:pt x="1159" y="959"/>
                </a:cubicBezTo>
                <a:cubicBezTo>
                  <a:pt x="1159" y="957"/>
                  <a:pt x="1160" y="956"/>
                  <a:pt x="1160" y="954"/>
                </a:cubicBezTo>
                <a:cubicBezTo>
                  <a:pt x="1160" y="816"/>
                  <a:pt x="1049" y="684"/>
                  <a:pt x="891" y="624"/>
                </a:cubicBezTo>
                <a:close/>
                <a:moveTo>
                  <a:pt x="728" y="653"/>
                </a:moveTo>
                <a:lnTo>
                  <a:pt x="680" y="653"/>
                </a:lnTo>
                <a:cubicBezTo>
                  <a:pt x="675" y="653"/>
                  <a:pt x="670" y="655"/>
                  <a:pt x="667" y="658"/>
                </a:cubicBezTo>
                <a:lnTo>
                  <a:pt x="649" y="677"/>
                </a:lnTo>
                <a:cubicBezTo>
                  <a:pt x="643" y="683"/>
                  <a:pt x="642" y="692"/>
                  <a:pt x="646" y="699"/>
                </a:cubicBezTo>
                <a:lnTo>
                  <a:pt x="669" y="737"/>
                </a:lnTo>
                <a:cubicBezTo>
                  <a:pt x="672" y="743"/>
                  <a:pt x="678" y="746"/>
                  <a:pt x="684" y="746"/>
                </a:cubicBezTo>
                <a:lnTo>
                  <a:pt x="723" y="746"/>
                </a:lnTo>
                <a:cubicBezTo>
                  <a:pt x="730" y="746"/>
                  <a:pt x="735" y="743"/>
                  <a:pt x="739" y="737"/>
                </a:cubicBezTo>
                <a:lnTo>
                  <a:pt x="762" y="699"/>
                </a:lnTo>
                <a:cubicBezTo>
                  <a:pt x="766" y="692"/>
                  <a:pt x="765" y="683"/>
                  <a:pt x="759" y="677"/>
                </a:cubicBezTo>
                <a:lnTo>
                  <a:pt x="740" y="658"/>
                </a:lnTo>
                <a:cubicBezTo>
                  <a:pt x="737" y="655"/>
                  <a:pt x="733" y="653"/>
                  <a:pt x="728" y="653"/>
                </a:cubicBezTo>
                <a:close/>
                <a:moveTo>
                  <a:pt x="1132" y="519"/>
                </a:moveTo>
                <a:cubicBezTo>
                  <a:pt x="1200" y="519"/>
                  <a:pt x="1255" y="425"/>
                  <a:pt x="1255" y="338"/>
                </a:cubicBezTo>
                <a:cubicBezTo>
                  <a:pt x="1255" y="250"/>
                  <a:pt x="1200" y="179"/>
                  <a:pt x="1132" y="179"/>
                </a:cubicBezTo>
                <a:cubicBezTo>
                  <a:pt x="1064" y="179"/>
                  <a:pt x="1009" y="250"/>
                  <a:pt x="1009" y="338"/>
                </a:cubicBezTo>
                <a:cubicBezTo>
                  <a:pt x="1009" y="425"/>
                  <a:pt x="1064" y="519"/>
                  <a:pt x="1132" y="519"/>
                </a:cubicBezTo>
                <a:close/>
                <a:moveTo>
                  <a:pt x="1146" y="574"/>
                </a:moveTo>
                <a:lnTo>
                  <a:pt x="1117" y="574"/>
                </a:lnTo>
                <a:cubicBezTo>
                  <a:pt x="1115" y="574"/>
                  <a:pt x="1112" y="575"/>
                  <a:pt x="1110" y="577"/>
                </a:cubicBezTo>
                <a:lnTo>
                  <a:pt x="1099" y="589"/>
                </a:lnTo>
                <a:cubicBezTo>
                  <a:pt x="1095" y="592"/>
                  <a:pt x="1094" y="597"/>
                  <a:pt x="1097" y="602"/>
                </a:cubicBezTo>
                <a:lnTo>
                  <a:pt x="1111" y="625"/>
                </a:lnTo>
                <a:cubicBezTo>
                  <a:pt x="1113" y="628"/>
                  <a:pt x="1116" y="630"/>
                  <a:pt x="1120" y="630"/>
                </a:cubicBezTo>
                <a:lnTo>
                  <a:pt x="1144" y="630"/>
                </a:lnTo>
                <a:cubicBezTo>
                  <a:pt x="1148" y="630"/>
                  <a:pt x="1151" y="628"/>
                  <a:pt x="1153" y="625"/>
                </a:cubicBezTo>
                <a:lnTo>
                  <a:pt x="1167" y="602"/>
                </a:lnTo>
                <a:cubicBezTo>
                  <a:pt x="1169" y="597"/>
                  <a:pt x="1169" y="592"/>
                  <a:pt x="1165" y="589"/>
                </a:cubicBezTo>
                <a:lnTo>
                  <a:pt x="1154" y="577"/>
                </a:lnTo>
                <a:cubicBezTo>
                  <a:pt x="1152" y="575"/>
                  <a:pt x="1149" y="574"/>
                  <a:pt x="1146" y="574"/>
                </a:cubicBezTo>
                <a:close/>
                <a:moveTo>
                  <a:pt x="276" y="519"/>
                </a:moveTo>
                <a:cubicBezTo>
                  <a:pt x="343" y="519"/>
                  <a:pt x="398" y="425"/>
                  <a:pt x="398" y="338"/>
                </a:cubicBezTo>
                <a:cubicBezTo>
                  <a:pt x="398" y="250"/>
                  <a:pt x="343" y="179"/>
                  <a:pt x="276" y="179"/>
                </a:cubicBezTo>
                <a:cubicBezTo>
                  <a:pt x="208" y="179"/>
                  <a:pt x="153" y="250"/>
                  <a:pt x="153" y="338"/>
                </a:cubicBezTo>
                <a:cubicBezTo>
                  <a:pt x="153" y="425"/>
                  <a:pt x="208" y="519"/>
                  <a:pt x="276" y="519"/>
                </a:cubicBezTo>
                <a:close/>
                <a:moveTo>
                  <a:pt x="704" y="561"/>
                </a:moveTo>
                <a:cubicBezTo>
                  <a:pt x="816" y="561"/>
                  <a:pt x="907" y="407"/>
                  <a:pt x="907" y="262"/>
                </a:cubicBezTo>
                <a:cubicBezTo>
                  <a:pt x="907" y="117"/>
                  <a:pt x="816" y="0"/>
                  <a:pt x="704" y="0"/>
                </a:cubicBezTo>
                <a:cubicBezTo>
                  <a:pt x="592" y="0"/>
                  <a:pt x="501" y="117"/>
                  <a:pt x="501" y="262"/>
                </a:cubicBezTo>
                <a:cubicBezTo>
                  <a:pt x="501" y="407"/>
                  <a:pt x="592" y="561"/>
                  <a:pt x="704" y="561"/>
                </a:cubicBezTo>
                <a:close/>
                <a:moveTo>
                  <a:pt x="1019" y="556"/>
                </a:moveTo>
                <a:cubicBezTo>
                  <a:pt x="993" y="566"/>
                  <a:pt x="969" y="580"/>
                  <a:pt x="948" y="595"/>
                </a:cubicBezTo>
                <a:cubicBezTo>
                  <a:pt x="986" y="613"/>
                  <a:pt x="1020" y="635"/>
                  <a:pt x="1051" y="659"/>
                </a:cubicBezTo>
                <a:lnTo>
                  <a:pt x="1019" y="5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/>
        </p:txBody>
      </p:sp>
      <p:sp>
        <p:nvSpPr>
          <p:cNvPr id="9" name="椭圆 309"/>
          <p:cNvSpPr>
            <a:spLocks noChangeArrowheads="1"/>
          </p:cNvSpPr>
          <p:nvPr/>
        </p:nvSpPr>
        <p:spPr>
          <a:xfrm>
            <a:off x="3938588" y="2660873"/>
            <a:ext cx="1812925" cy="1812925"/>
          </a:xfrm>
          <a:prstGeom prst="ellipse">
            <a:avLst/>
          </a:prstGeom>
          <a:noFill/>
          <a:ln w="28575" cmpd="sng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/>
        </p:txBody>
      </p:sp>
      <p:sp>
        <p:nvSpPr>
          <p:cNvPr id="10" name="文本框 346"/>
          <p:cNvSpPr txBox="1">
            <a:spLocks noChangeArrowheads="1"/>
          </p:cNvSpPr>
          <p:nvPr/>
        </p:nvSpPr>
        <p:spPr>
          <a:xfrm>
            <a:off x="3575050" y="5138960"/>
            <a:ext cx="2540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术后护理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1" name="文本框 347"/>
          <p:cNvSpPr txBox="1">
            <a:spLocks noChangeArrowheads="1"/>
          </p:cNvSpPr>
          <p:nvPr/>
        </p:nvSpPr>
        <p:spPr>
          <a:xfrm>
            <a:off x="3575050" y="4738910"/>
            <a:ext cx="254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zh-CN" sz="20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Part 02</a:t>
            </a:r>
            <a:endParaRPr lang="zh-CN" altLang="zh-CN" sz="20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2" name="椭圆 318"/>
          <p:cNvSpPr>
            <a:spLocks noChangeArrowheads="1"/>
          </p:cNvSpPr>
          <p:nvPr/>
        </p:nvSpPr>
        <p:spPr>
          <a:xfrm>
            <a:off x="6440488" y="2660873"/>
            <a:ext cx="1812925" cy="1812925"/>
          </a:xfrm>
          <a:prstGeom prst="ellipse">
            <a:avLst/>
          </a:prstGeom>
          <a:solidFill>
            <a:srgbClr val="42BBA1"/>
          </a:solidFill>
          <a:ln w="28575" cmpd="sng">
            <a:solidFill>
              <a:srgbClr val="FFFFFF"/>
            </a:solidFill>
            <a:round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/>
        </p:txBody>
      </p:sp>
      <p:sp>
        <p:nvSpPr>
          <p:cNvPr id="13" name="文本框 349"/>
          <p:cNvSpPr txBox="1">
            <a:spLocks noChangeArrowheads="1"/>
          </p:cNvSpPr>
          <p:nvPr/>
        </p:nvSpPr>
        <p:spPr>
          <a:xfrm>
            <a:off x="6076950" y="5138960"/>
            <a:ext cx="2540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出院指导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4" name="文本框 350"/>
          <p:cNvSpPr txBox="1">
            <a:spLocks noChangeArrowheads="1"/>
          </p:cNvSpPr>
          <p:nvPr/>
        </p:nvSpPr>
        <p:spPr>
          <a:xfrm>
            <a:off x="6076950" y="4738910"/>
            <a:ext cx="254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zh-CN" sz="20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Part 03</a:t>
            </a:r>
            <a:endParaRPr lang="zh-CN" altLang="zh-CN" sz="20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5" name="椭圆 303"/>
          <p:cNvSpPr>
            <a:spLocks noChangeArrowheads="1"/>
          </p:cNvSpPr>
          <p:nvPr/>
        </p:nvSpPr>
        <p:spPr>
          <a:xfrm>
            <a:off x="9028113" y="2746598"/>
            <a:ext cx="1641475" cy="1641475"/>
          </a:xfrm>
          <a:prstGeom prst="ellipse">
            <a:avLst/>
          </a:prstGeom>
          <a:solidFill>
            <a:srgbClr val="42BBA1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/>
        </p:txBody>
      </p:sp>
      <p:sp>
        <p:nvSpPr>
          <p:cNvPr id="16" name="Freeform 9"/>
          <p:cNvSpPr>
            <a:spLocks noEditPoints="1"/>
          </p:cNvSpPr>
          <p:nvPr/>
        </p:nvSpPr>
        <p:spPr>
          <a:xfrm>
            <a:off x="9540875" y="3140298"/>
            <a:ext cx="617538" cy="854075"/>
          </a:xfrm>
          <a:custGeom>
            <a:avLst/>
            <a:gdLst>
              <a:gd name="T0" fmla="*/ 68 w 683"/>
              <a:gd name="T1" fmla="*/ 130 h 941"/>
              <a:gd name="T2" fmla="*/ 170 w 683"/>
              <a:gd name="T3" fmla="*/ 74 h 941"/>
              <a:gd name="T4" fmla="*/ 173 w 683"/>
              <a:gd name="T5" fmla="*/ 190 h 941"/>
              <a:gd name="T6" fmla="*/ 71 w 683"/>
              <a:gd name="T7" fmla="*/ 246 h 941"/>
              <a:gd name="T8" fmla="*/ 68 w 683"/>
              <a:gd name="T9" fmla="*/ 130 h 941"/>
              <a:gd name="T10" fmla="*/ 266 w 683"/>
              <a:gd name="T11" fmla="*/ 416 h 941"/>
              <a:gd name="T12" fmla="*/ 266 w 683"/>
              <a:gd name="T13" fmla="*/ 416 h 941"/>
              <a:gd name="T14" fmla="*/ 419 w 683"/>
              <a:gd name="T15" fmla="*/ 329 h 941"/>
              <a:gd name="T16" fmla="*/ 418 w 683"/>
              <a:gd name="T17" fmla="*/ 153 h 941"/>
              <a:gd name="T18" fmla="*/ 197 w 683"/>
              <a:gd name="T19" fmla="*/ 25 h 941"/>
              <a:gd name="T20" fmla="*/ 41 w 683"/>
              <a:gd name="T21" fmla="*/ 111 h 941"/>
              <a:gd name="T22" fmla="*/ 45 w 683"/>
              <a:gd name="T23" fmla="*/ 288 h 941"/>
              <a:gd name="T24" fmla="*/ 266 w 683"/>
              <a:gd name="T25" fmla="*/ 416 h 941"/>
              <a:gd name="T26" fmla="*/ 664 w 683"/>
              <a:gd name="T27" fmla="*/ 395 h 941"/>
              <a:gd name="T28" fmla="*/ 665 w 683"/>
              <a:gd name="T29" fmla="*/ 395 h 941"/>
              <a:gd name="T30" fmla="*/ 628 w 683"/>
              <a:gd name="T31" fmla="*/ 374 h 941"/>
              <a:gd name="T32" fmla="*/ 604 w 683"/>
              <a:gd name="T33" fmla="*/ 433 h 941"/>
              <a:gd name="T34" fmla="*/ 561 w 683"/>
              <a:gd name="T35" fmla="*/ 487 h 941"/>
              <a:gd name="T36" fmla="*/ 599 w 683"/>
              <a:gd name="T37" fmla="*/ 509 h 941"/>
              <a:gd name="T38" fmla="*/ 599 w 683"/>
              <a:gd name="T39" fmla="*/ 508 h 941"/>
              <a:gd name="T40" fmla="*/ 665 w 683"/>
              <a:gd name="T41" fmla="*/ 471 h 941"/>
              <a:gd name="T42" fmla="*/ 664 w 683"/>
              <a:gd name="T43" fmla="*/ 395 h 941"/>
              <a:gd name="T44" fmla="*/ 575 w 683"/>
              <a:gd name="T45" fmla="*/ 305 h 941"/>
              <a:gd name="T46" fmla="*/ 575 w 683"/>
              <a:gd name="T47" fmla="*/ 305 h 941"/>
              <a:gd name="T48" fmla="*/ 486 w 683"/>
              <a:gd name="T49" fmla="*/ 253 h 941"/>
              <a:gd name="T50" fmla="*/ 449 w 683"/>
              <a:gd name="T51" fmla="*/ 353 h 941"/>
              <a:gd name="T52" fmla="*/ 391 w 683"/>
              <a:gd name="T53" fmla="*/ 427 h 941"/>
              <a:gd name="T54" fmla="*/ 476 w 683"/>
              <a:gd name="T55" fmla="*/ 476 h 941"/>
              <a:gd name="T56" fmla="*/ 576 w 683"/>
              <a:gd name="T57" fmla="*/ 419 h 941"/>
              <a:gd name="T58" fmla="*/ 575 w 683"/>
              <a:gd name="T59" fmla="*/ 305 h 941"/>
              <a:gd name="T60" fmla="*/ 410 w 683"/>
              <a:gd name="T61" fmla="*/ 579 h 941"/>
              <a:gd name="T62" fmla="*/ 425 w 683"/>
              <a:gd name="T63" fmla="*/ 532 h 941"/>
              <a:gd name="T64" fmla="*/ 349 w 683"/>
              <a:gd name="T65" fmla="*/ 456 h 941"/>
              <a:gd name="T66" fmla="*/ 273 w 683"/>
              <a:gd name="T67" fmla="*/ 532 h 941"/>
              <a:gd name="T68" fmla="*/ 289 w 683"/>
              <a:gd name="T69" fmla="*/ 579 h 941"/>
              <a:gd name="T70" fmla="*/ 172 w 683"/>
              <a:gd name="T71" fmla="*/ 907 h 941"/>
              <a:gd name="T72" fmla="*/ 182 w 683"/>
              <a:gd name="T73" fmla="*/ 929 h 941"/>
              <a:gd name="T74" fmla="*/ 208 w 683"/>
              <a:gd name="T75" fmla="*/ 938 h 941"/>
              <a:gd name="T76" fmla="*/ 230 w 683"/>
              <a:gd name="T77" fmla="*/ 928 h 941"/>
              <a:gd name="T78" fmla="*/ 319 w 683"/>
              <a:gd name="T79" fmla="*/ 677 h 941"/>
              <a:gd name="T80" fmla="*/ 319 w 683"/>
              <a:gd name="T81" fmla="*/ 922 h 941"/>
              <a:gd name="T82" fmla="*/ 336 w 683"/>
              <a:gd name="T83" fmla="*/ 939 h 941"/>
              <a:gd name="T84" fmla="*/ 363 w 683"/>
              <a:gd name="T85" fmla="*/ 939 h 941"/>
              <a:gd name="T86" fmla="*/ 380 w 683"/>
              <a:gd name="T87" fmla="*/ 922 h 941"/>
              <a:gd name="T88" fmla="*/ 380 w 683"/>
              <a:gd name="T89" fmla="*/ 679 h 941"/>
              <a:gd name="T90" fmla="*/ 469 w 683"/>
              <a:gd name="T91" fmla="*/ 928 h 941"/>
              <a:gd name="T92" fmla="*/ 490 w 683"/>
              <a:gd name="T93" fmla="*/ 938 h 941"/>
              <a:gd name="T94" fmla="*/ 516 w 683"/>
              <a:gd name="T95" fmla="*/ 929 h 941"/>
              <a:gd name="T96" fmla="*/ 527 w 683"/>
              <a:gd name="T97" fmla="*/ 907 h 941"/>
              <a:gd name="T98" fmla="*/ 410 w 683"/>
              <a:gd name="T99" fmla="*/ 579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83" h="941">
                <a:moveTo>
                  <a:pt x="68" y="130"/>
                </a:moveTo>
                <a:cubicBezTo>
                  <a:pt x="95" y="82"/>
                  <a:pt x="141" y="58"/>
                  <a:pt x="170" y="74"/>
                </a:cubicBezTo>
                <a:cubicBezTo>
                  <a:pt x="199" y="91"/>
                  <a:pt x="200" y="143"/>
                  <a:pt x="173" y="190"/>
                </a:cubicBezTo>
                <a:cubicBezTo>
                  <a:pt x="146" y="238"/>
                  <a:pt x="100" y="262"/>
                  <a:pt x="71" y="246"/>
                </a:cubicBezTo>
                <a:cubicBezTo>
                  <a:pt x="42" y="229"/>
                  <a:pt x="41" y="177"/>
                  <a:pt x="68" y="130"/>
                </a:cubicBezTo>
                <a:close/>
                <a:moveTo>
                  <a:pt x="266" y="416"/>
                </a:moveTo>
                <a:lnTo>
                  <a:pt x="266" y="416"/>
                </a:lnTo>
                <a:cubicBezTo>
                  <a:pt x="311" y="437"/>
                  <a:pt x="378" y="399"/>
                  <a:pt x="419" y="329"/>
                </a:cubicBezTo>
                <a:cubicBezTo>
                  <a:pt x="460" y="258"/>
                  <a:pt x="459" y="181"/>
                  <a:pt x="418" y="153"/>
                </a:cubicBezTo>
                <a:lnTo>
                  <a:pt x="197" y="25"/>
                </a:lnTo>
                <a:cubicBezTo>
                  <a:pt x="153" y="0"/>
                  <a:pt x="83" y="38"/>
                  <a:pt x="41" y="111"/>
                </a:cubicBezTo>
                <a:cubicBezTo>
                  <a:pt x="0" y="183"/>
                  <a:pt x="2" y="262"/>
                  <a:pt x="45" y="288"/>
                </a:cubicBezTo>
                <a:lnTo>
                  <a:pt x="266" y="416"/>
                </a:lnTo>
                <a:close/>
                <a:moveTo>
                  <a:pt x="664" y="395"/>
                </a:moveTo>
                <a:lnTo>
                  <a:pt x="665" y="395"/>
                </a:lnTo>
                <a:lnTo>
                  <a:pt x="628" y="374"/>
                </a:lnTo>
                <a:cubicBezTo>
                  <a:pt x="623" y="393"/>
                  <a:pt x="616" y="414"/>
                  <a:pt x="604" y="433"/>
                </a:cubicBezTo>
                <a:cubicBezTo>
                  <a:pt x="592" y="455"/>
                  <a:pt x="577" y="473"/>
                  <a:pt x="561" y="487"/>
                </a:cubicBezTo>
                <a:lnTo>
                  <a:pt x="599" y="509"/>
                </a:lnTo>
                <a:lnTo>
                  <a:pt x="599" y="508"/>
                </a:lnTo>
                <a:cubicBezTo>
                  <a:pt x="618" y="518"/>
                  <a:pt x="647" y="501"/>
                  <a:pt x="665" y="471"/>
                </a:cubicBezTo>
                <a:cubicBezTo>
                  <a:pt x="683" y="441"/>
                  <a:pt x="682" y="407"/>
                  <a:pt x="664" y="395"/>
                </a:cubicBezTo>
                <a:close/>
                <a:moveTo>
                  <a:pt x="575" y="305"/>
                </a:moveTo>
                <a:lnTo>
                  <a:pt x="575" y="305"/>
                </a:lnTo>
                <a:lnTo>
                  <a:pt x="486" y="253"/>
                </a:lnTo>
                <a:cubicBezTo>
                  <a:pt x="481" y="286"/>
                  <a:pt x="468" y="320"/>
                  <a:pt x="449" y="353"/>
                </a:cubicBezTo>
                <a:cubicBezTo>
                  <a:pt x="432" y="382"/>
                  <a:pt x="412" y="407"/>
                  <a:pt x="391" y="427"/>
                </a:cubicBezTo>
                <a:lnTo>
                  <a:pt x="476" y="476"/>
                </a:lnTo>
                <a:cubicBezTo>
                  <a:pt x="505" y="490"/>
                  <a:pt x="549" y="465"/>
                  <a:pt x="576" y="419"/>
                </a:cubicBezTo>
                <a:cubicBezTo>
                  <a:pt x="602" y="373"/>
                  <a:pt x="602" y="323"/>
                  <a:pt x="575" y="305"/>
                </a:cubicBezTo>
                <a:close/>
                <a:moveTo>
                  <a:pt x="410" y="579"/>
                </a:moveTo>
                <a:cubicBezTo>
                  <a:pt x="420" y="566"/>
                  <a:pt x="425" y="550"/>
                  <a:pt x="425" y="532"/>
                </a:cubicBezTo>
                <a:cubicBezTo>
                  <a:pt x="425" y="490"/>
                  <a:pt x="391" y="456"/>
                  <a:pt x="349" y="456"/>
                </a:cubicBezTo>
                <a:cubicBezTo>
                  <a:pt x="307" y="456"/>
                  <a:pt x="273" y="490"/>
                  <a:pt x="273" y="532"/>
                </a:cubicBezTo>
                <a:cubicBezTo>
                  <a:pt x="273" y="550"/>
                  <a:pt x="279" y="566"/>
                  <a:pt x="289" y="579"/>
                </a:cubicBezTo>
                <a:lnTo>
                  <a:pt x="172" y="907"/>
                </a:lnTo>
                <a:cubicBezTo>
                  <a:pt x="169" y="916"/>
                  <a:pt x="174" y="926"/>
                  <a:pt x="182" y="929"/>
                </a:cubicBezTo>
                <a:lnTo>
                  <a:pt x="208" y="938"/>
                </a:lnTo>
                <a:cubicBezTo>
                  <a:pt x="217" y="941"/>
                  <a:pt x="227" y="937"/>
                  <a:pt x="230" y="928"/>
                </a:cubicBezTo>
                <a:lnTo>
                  <a:pt x="319" y="677"/>
                </a:lnTo>
                <a:lnTo>
                  <a:pt x="319" y="922"/>
                </a:lnTo>
                <a:cubicBezTo>
                  <a:pt x="319" y="932"/>
                  <a:pt x="327" y="939"/>
                  <a:pt x="336" y="939"/>
                </a:cubicBezTo>
                <a:lnTo>
                  <a:pt x="363" y="939"/>
                </a:lnTo>
                <a:cubicBezTo>
                  <a:pt x="373" y="939"/>
                  <a:pt x="380" y="932"/>
                  <a:pt x="380" y="922"/>
                </a:cubicBezTo>
                <a:lnTo>
                  <a:pt x="380" y="679"/>
                </a:lnTo>
                <a:lnTo>
                  <a:pt x="469" y="928"/>
                </a:lnTo>
                <a:cubicBezTo>
                  <a:pt x="472" y="937"/>
                  <a:pt x="482" y="941"/>
                  <a:pt x="490" y="938"/>
                </a:cubicBezTo>
                <a:lnTo>
                  <a:pt x="516" y="929"/>
                </a:lnTo>
                <a:cubicBezTo>
                  <a:pt x="525" y="926"/>
                  <a:pt x="530" y="916"/>
                  <a:pt x="527" y="907"/>
                </a:cubicBezTo>
                <a:lnTo>
                  <a:pt x="410" y="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/>
        </p:txBody>
      </p:sp>
      <p:sp>
        <p:nvSpPr>
          <p:cNvPr id="17" name="椭圆 313"/>
          <p:cNvSpPr>
            <a:spLocks noChangeArrowheads="1"/>
          </p:cNvSpPr>
          <p:nvPr/>
        </p:nvSpPr>
        <p:spPr>
          <a:xfrm>
            <a:off x="8942388" y="2660873"/>
            <a:ext cx="1814512" cy="1812925"/>
          </a:xfrm>
          <a:prstGeom prst="ellipse">
            <a:avLst/>
          </a:prstGeom>
          <a:noFill/>
          <a:ln w="28575" cmpd="sng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/>
        </p:txBody>
      </p:sp>
      <p:sp>
        <p:nvSpPr>
          <p:cNvPr id="18" name="文本框 352"/>
          <p:cNvSpPr txBox="1">
            <a:spLocks noChangeArrowheads="1"/>
          </p:cNvSpPr>
          <p:nvPr/>
        </p:nvSpPr>
        <p:spPr>
          <a:xfrm>
            <a:off x="8580438" y="5138960"/>
            <a:ext cx="25384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总结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9" name="文本框 353"/>
          <p:cNvSpPr txBox="1">
            <a:spLocks noChangeArrowheads="1"/>
          </p:cNvSpPr>
          <p:nvPr/>
        </p:nvSpPr>
        <p:spPr>
          <a:xfrm>
            <a:off x="8580438" y="4738910"/>
            <a:ext cx="253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zh-CN" sz="20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Part 04</a:t>
            </a:r>
            <a:endParaRPr lang="zh-CN" altLang="zh-CN" sz="2000" b="1">
              <a:solidFill>
                <a:srgbClr val="000000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grpSp>
        <p:nvGrpSpPr>
          <p:cNvPr id="20" name="组合 6"/>
          <p:cNvGrpSpPr/>
          <p:nvPr/>
        </p:nvGrpSpPr>
        <p:grpSpPr>
          <a:xfrm>
            <a:off x="4759325" y="1212250"/>
            <a:ext cx="2365375" cy="1292225"/>
            <a:chOff x="0" y="0"/>
            <a:chExt cx="2366148" cy="1292697"/>
          </a:xfrm>
        </p:grpSpPr>
        <p:sp>
          <p:nvSpPr>
            <p:cNvPr id="21" name="文本框 42"/>
            <p:cNvSpPr txBox="1">
              <a:spLocks noChangeArrowheads="1"/>
            </p:cNvSpPr>
            <p:nvPr/>
          </p:nvSpPr>
          <p:spPr>
            <a:xfrm>
              <a:off x="0" y="861810"/>
              <a:ext cx="236614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742950" indent="-28575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1143000" indent="-228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600200" indent="-228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2057400" indent="-228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514600" indent="-22860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971800" indent="-22860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429000" indent="-22860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zh-CN" sz="2200" b="1">
                  <a:solidFill>
                    <a:srgbClr val="000000"/>
                  </a:solidFill>
                  <a:latin typeface="宋体" panose="02010600030101010101" pitchFamily="2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CONTENTS</a:t>
              </a:r>
              <a:endParaRPr lang="zh-CN" altLang="zh-CN" sz="22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2" name="文本框 43"/>
            <p:cNvSpPr txBox="1">
              <a:spLocks noChangeArrowheads="1"/>
            </p:cNvSpPr>
            <p:nvPr/>
          </p:nvSpPr>
          <p:spPr>
            <a:xfrm>
              <a:off x="330200" y="0"/>
              <a:ext cx="170574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742950" indent="-28575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1143000" indent="-228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600200" indent="-228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2057400" indent="-228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514600" indent="-22860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971800" indent="-22860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429000" indent="-22860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800"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5400" b="1">
                  <a:solidFill>
                    <a:srgbClr val="000000"/>
                  </a:solidFill>
                  <a:latin typeface="宋体" panose="02010600030101010101" pitchFamily="2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目录</a:t>
              </a:r>
              <a:endParaRPr lang="zh-CN" altLang="en-US" sz="54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3" name="Freeform 36"/>
          <p:cNvSpPr>
            <a:spLocks noEditPoints="1"/>
          </p:cNvSpPr>
          <p:nvPr/>
        </p:nvSpPr>
        <p:spPr>
          <a:xfrm>
            <a:off x="6924733" y="3145118"/>
            <a:ext cx="844434" cy="844434"/>
          </a:xfrm>
          <a:custGeom>
            <a:avLst/>
            <a:gdLst>
              <a:gd name="T0" fmla="*/ 341 w 933"/>
              <a:gd name="T1" fmla="*/ 63 h 932"/>
              <a:gd name="T2" fmla="*/ 145 w 933"/>
              <a:gd name="T3" fmla="*/ 144 h 932"/>
              <a:gd name="T4" fmla="*/ 64 w 933"/>
              <a:gd name="T5" fmla="*/ 340 h 932"/>
              <a:gd name="T6" fmla="*/ 145 w 933"/>
              <a:gd name="T7" fmla="*/ 536 h 932"/>
              <a:gd name="T8" fmla="*/ 341 w 933"/>
              <a:gd name="T9" fmla="*/ 617 h 932"/>
              <a:gd name="T10" fmla="*/ 537 w 933"/>
              <a:gd name="T11" fmla="*/ 536 h 932"/>
              <a:gd name="T12" fmla="*/ 537 w 933"/>
              <a:gd name="T13" fmla="*/ 144 h 932"/>
              <a:gd name="T14" fmla="*/ 341 w 933"/>
              <a:gd name="T15" fmla="*/ 63 h 932"/>
              <a:gd name="T16" fmla="*/ 341 w 933"/>
              <a:gd name="T17" fmla="*/ 681 h 932"/>
              <a:gd name="T18" fmla="*/ 100 w 933"/>
              <a:gd name="T19" fmla="*/ 581 h 932"/>
              <a:gd name="T20" fmla="*/ 0 w 933"/>
              <a:gd name="T21" fmla="*/ 340 h 932"/>
              <a:gd name="T22" fmla="*/ 100 w 933"/>
              <a:gd name="T23" fmla="*/ 100 h 932"/>
              <a:gd name="T24" fmla="*/ 341 w 933"/>
              <a:gd name="T25" fmla="*/ 0 h 932"/>
              <a:gd name="T26" fmla="*/ 582 w 933"/>
              <a:gd name="T27" fmla="*/ 100 h 932"/>
              <a:gd name="T28" fmla="*/ 582 w 933"/>
              <a:gd name="T29" fmla="*/ 581 h 932"/>
              <a:gd name="T30" fmla="*/ 341 w 933"/>
              <a:gd name="T31" fmla="*/ 681 h 932"/>
              <a:gd name="T32" fmla="*/ 636 w 933"/>
              <a:gd name="T33" fmla="*/ 538 h 932"/>
              <a:gd name="T34" fmla="*/ 636 w 933"/>
              <a:gd name="T35" fmla="*/ 581 h 932"/>
              <a:gd name="T36" fmla="*/ 582 w 933"/>
              <a:gd name="T37" fmla="*/ 636 h 932"/>
              <a:gd name="T38" fmla="*/ 539 w 933"/>
              <a:gd name="T39" fmla="*/ 636 h 932"/>
              <a:gd name="T40" fmla="*/ 537 w 933"/>
              <a:gd name="T41" fmla="*/ 634 h 932"/>
              <a:gd name="T42" fmla="*/ 537 w 933"/>
              <a:gd name="T43" fmla="*/ 591 h 932"/>
              <a:gd name="T44" fmla="*/ 591 w 933"/>
              <a:gd name="T45" fmla="*/ 536 h 932"/>
              <a:gd name="T46" fmla="*/ 634 w 933"/>
              <a:gd name="T47" fmla="*/ 536 h 932"/>
              <a:gd name="T48" fmla="*/ 636 w 933"/>
              <a:gd name="T49" fmla="*/ 538 h 932"/>
              <a:gd name="T50" fmla="*/ 707 w 933"/>
              <a:gd name="T51" fmla="*/ 630 h 932"/>
              <a:gd name="T52" fmla="*/ 707 w 933"/>
              <a:gd name="T53" fmla="*/ 706 h 932"/>
              <a:gd name="T54" fmla="*/ 631 w 933"/>
              <a:gd name="T55" fmla="*/ 706 h 932"/>
              <a:gd name="T56" fmla="*/ 631 w 933"/>
              <a:gd name="T57" fmla="*/ 630 h 932"/>
              <a:gd name="T58" fmla="*/ 707 w 933"/>
              <a:gd name="T59" fmla="*/ 630 h 932"/>
              <a:gd name="T60" fmla="*/ 922 w 933"/>
              <a:gd name="T61" fmla="*/ 834 h 932"/>
              <a:gd name="T62" fmla="*/ 920 w 933"/>
              <a:gd name="T63" fmla="*/ 875 h 932"/>
              <a:gd name="T64" fmla="*/ 876 w 933"/>
              <a:gd name="T65" fmla="*/ 919 h 932"/>
              <a:gd name="T66" fmla="*/ 835 w 933"/>
              <a:gd name="T67" fmla="*/ 921 h 932"/>
              <a:gd name="T68" fmla="*/ 705 w 933"/>
              <a:gd name="T69" fmla="*/ 791 h 932"/>
              <a:gd name="T70" fmla="*/ 707 w 933"/>
              <a:gd name="T71" fmla="*/ 750 h 932"/>
              <a:gd name="T72" fmla="*/ 750 w 933"/>
              <a:gd name="T73" fmla="*/ 706 h 932"/>
              <a:gd name="T74" fmla="*/ 791 w 933"/>
              <a:gd name="T75" fmla="*/ 704 h 932"/>
              <a:gd name="T76" fmla="*/ 922 w 933"/>
              <a:gd name="T77" fmla="*/ 834 h 932"/>
              <a:gd name="T78" fmla="*/ 341 w 933"/>
              <a:gd name="T79" fmla="*/ 136 h 932"/>
              <a:gd name="T80" fmla="*/ 196 w 933"/>
              <a:gd name="T81" fmla="*/ 196 h 932"/>
              <a:gd name="T82" fmla="*/ 137 w 933"/>
              <a:gd name="T83" fmla="*/ 340 h 932"/>
              <a:gd name="T84" fmla="*/ 196 w 933"/>
              <a:gd name="T85" fmla="*/ 485 h 932"/>
              <a:gd name="T86" fmla="*/ 341 w 933"/>
              <a:gd name="T87" fmla="*/ 545 h 932"/>
              <a:gd name="T88" fmla="*/ 485 w 933"/>
              <a:gd name="T89" fmla="*/ 485 h 932"/>
              <a:gd name="T90" fmla="*/ 485 w 933"/>
              <a:gd name="T91" fmla="*/ 196 h 932"/>
              <a:gd name="T92" fmla="*/ 341 w 933"/>
              <a:gd name="T93" fmla="*/ 136 h 932"/>
              <a:gd name="T94" fmla="*/ 341 w 933"/>
              <a:gd name="T95" fmla="*/ 587 h 932"/>
              <a:gd name="T96" fmla="*/ 167 w 933"/>
              <a:gd name="T97" fmla="*/ 515 h 932"/>
              <a:gd name="T98" fmla="*/ 94 w 933"/>
              <a:gd name="T99" fmla="*/ 340 h 932"/>
              <a:gd name="T100" fmla="*/ 167 w 933"/>
              <a:gd name="T101" fmla="*/ 166 h 932"/>
              <a:gd name="T102" fmla="*/ 341 w 933"/>
              <a:gd name="T103" fmla="*/ 94 h 932"/>
              <a:gd name="T104" fmla="*/ 515 w 933"/>
              <a:gd name="T105" fmla="*/ 166 h 932"/>
              <a:gd name="T106" fmla="*/ 515 w 933"/>
              <a:gd name="T107" fmla="*/ 515 h 932"/>
              <a:gd name="T108" fmla="*/ 341 w 933"/>
              <a:gd name="T109" fmla="*/ 58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33" h="932">
                <a:moveTo>
                  <a:pt x="341" y="63"/>
                </a:moveTo>
                <a:cubicBezTo>
                  <a:pt x="267" y="63"/>
                  <a:pt x="197" y="92"/>
                  <a:pt x="145" y="144"/>
                </a:cubicBezTo>
                <a:cubicBezTo>
                  <a:pt x="93" y="197"/>
                  <a:pt x="64" y="266"/>
                  <a:pt x="64" y="340"/>
                </a:cubicBezTo>
                <a:cubicBezTo>
                  <a:pt x="64" y="414"/>
                  <a:pt x="93" y="484"/>
                  <a:pt x="145" y="536"/>
                </a:cubicBezTo>
                <a:cubicBezTo>
                  <a:pt x="197" y="589"/>
                  <a:pt x="267" y="617"/>
                  <a:pt x="341" y="617"/>
                </a:cubicBezTo>
                <a:cubicBezTo>
                  <a:pt x="415" y="617"/>
                  <a:pt x="484" y="589"/>
                  <a:pt x="537" y="536"/>
                </a:cubicBezTo>
                <a:cubicBezTo>
                  <a:pt x="645" y="428"/>
                  <a:pt x="645" y="252"/>
                  <a:pt x="537" y="144"/>
                </a:cubicBezTo>
                <a:cubicBezTo>
                  <a:pt x="484" y="92"/>
                  <a:pt x="415" y="63"/>
                  <a:pt x="341" y="63"/>
                </a:cubicBezTo>
                <a:close/>
                <a:moveTo>
                  <a:pt x="341" y="681"/>
                </a:moveTo>
                <a:cubicBezTo>
                  <a:pt x="250" y="681"/>
                  <a:pt x="164" y="645"/>
                  <a:pt x="100" y="581"/>
                </a:cubicBezTo>
                <a:cubicBezTo>
                  <a:pt x="36" y="517"/>
                  <a:pt x="0" y="431"/>
                  <a:pt x="0" y="340"/>
                </a:cubicBezTo>
                <a:cubicBezTo>
                  <a:pt x="0" y="249"/>
                  <a:pt x="36" y="164"/>
                  <a:pt x="100" y="100"/>
                </a:cubicBezTo>
                <a:cubicBezTo>
                  <a:pt x="164" y="35"/>
                  <a:pt x="250" y="0"/>
                  <a:pt x="341" y="0"/>
                </a:cubicBezTo>
                <a:cubicBezTo>
                  <a:pt x="432" y="0"/>
                  <a:pt x="517" y="35"/>
                  <a:pt x="582" y="100"/>
                </a:cubicBezTo>
                <a:cubicBezTo>
                  <a:pt x="714" y="232"/>
                  <a:pt x="714" y="448"/>
                  <a:pt x="582" y="581"/>
                </a:cubicBezTo>
                <a:cubicBezTo>
                  <a:pt x="517" y="645"/>
                  <a:pt x="432" y="681"/>
                  <a:pt x="341" y="681"/>
                </a:cubicBezTo>
                <a:close/>
                <a:moveTo>
                  <a:pt x="636" y="538"/>
                </a:moveTo>
                <a:cubicBezTo>
                  <a:pt x="648" y="550"/>
                  <a:pt x="648" y="569"/>
                  <a:pt x="636" y="581"/>
                </a:cubicBezTo>
                <a:lnTo>
                  <a:pt x="582" y="636"/>
                </a:lnTo>
                <a:cubicBezTo>
                  <a:pt x="570" y="648"/>
                  <a:pt x="551" y="648"/>
                  <a:pt x="539" y="636"/>
                </a:cubicBezTo>
                <a:lnTo>
                  <a:pt x="537" y="634"/>
                </a:lnTo>
                <a:cubicBezTo>
                  <a:pt x="525" y="622"/>
                  <a:pt x="525" y="602"/>
                  <a:pt x="537" y="591"/>
                </a:cubicBezTo>
                <a:lnTo>
                  <a:pt x="591" y="536"/>
                </a:lnTo>
                <a:cubicBezTo>
                  <a:pt x="603" y="524"/>
                  <a:pt x="622" y="524"/>
                  <a:pt x="634" y="536"/>
                </a:cubicBezTo>
                <a:lnTo>
                  <a:pt x="636" y="538"/>
                </a:lnTo>
                <a:close/>
                <a:moveTo>
                  <a:pt x="707" y="630"/>
                </a:moveTo>
                <a:cubicBezTo>
                  <a:pt x="728" y="651"/>
                  <a:pt x="728" y="685"/>
                  <a:pt x="707" y="706"/>
                </a:cubicBezTo>
                <a:cubicBezTo>
                  <a:pt x="686" y="727"/>
                  <a:pt x="652" y="727"/>
                  <a:pt x="631" y="706"/>
                </a:cubicBezTo>
                <a:cubicBezTo>
                  <a:pt x="610" y="685"/>
                  <a:pt x="610" y="651"/>
                  <a:pt x="631" y="630"/>
                </a:cubicBezTo>
                <a:cubicBezTo>
                  <a:pt x="652" y="609"/>
                  <a:pt x="686" y="609"/>
                  <a:pt x="707" y="630"/>
                </a:cubicBezTo>
                <a:close/>
                <a:moveTo>
                  <a:pt x="922" y="834"/>
                </a:moveTo>
                <a:cubicBezTo>
                  <a:pt x="933" y="845"/>
                  <a:pt x="932" y="864"/>
                  <a:pt x="920" y="875"/>
                </a:cubicBezTo>
                <a:lnTo>
                  <a:pt x="876" y="919"/>
                </a:lnTo>
                <a:cubicBezTo>
                  <a:pt x="864" y="931"/>
                  <a:pt x="846" y="932"/>
                  <a:pt x="835" y="921"/>
                </a:cubicBezTo>
                <a:lnTo>
                  <a:pt x="705" y="791"/>
                </a:lnTo>
                <a:cubicBezTo>
                  <a:pt x="694" y="780"/>
                  <a:pt x="695" y="762"/>
                  <a:pt x="707" y="750"/>
                </a:cubicBezTo>
                <a:lnTo>
                  <a:pt x="750" y="706"/>
                </a:lnTo>
                <a:cubicBezTo>
                  <a:pt x="762" y="694"/>
                  <a:pt x="781" y="693"/>
                  <a:pt x="791" y="704"/>
                </a:cubicBezTo>
                <a:lnTo>
                  <a:pt x="922" y="834"/>
                </a:lnTo>
                <a:close/>
                <a:moveTo>
                  <a:pt x="341" y="136"/>
                </a:moveTo>
                <a:cubicBezTo>
                  <a:pt x="286" y="136"/>
                  <a:pt x="235" y="157"/>
                  <a:pt x="196" y="196"/>
                </a:cubicBezTo>
                <a:cubicBezTo>
                  <a:pt x="158" y="234"/>
                  <a:pt x="137" y="286"/>
                  <a:pt x="137" y="340"/>
                </a:cubicBezTo>
                <a:cubicBezTo>
                  <a:pt x="137" y="395"/>
                  <a:pt x="158" y="446"/>
                  <a:pt x="196" y="485"/>
                </a:cubicBezTo>
                <a:cubicBezTo>
                  <a:pt x="235" y="523"/>
                  <a:pt x="286" y="545"/>
                  <a:pt x="341" y="545"/>
                </a:cubicBezTo>
                <a:cubicBezTo>
                  <a:pt x="395" y="545"/>
                  <a:pt x="447" y="523"/>
                  <a:pt x="485" y="485"/>
                </a:cubicBezTo>
                <a:cubicBezTo>
                  <a:pt x="565" y="405"/>
                  <a:pt x="565" y="275"/>
                  <a:pt x="485" y="196"/>
                </a:cubicBezTo>
                <a:cubicBezTo>
                  <a:pt x="447" y="157"/>
                  <a:pt x="395" y="136"/>
                  <a:pt x="341" y="136"/>
                </a:cubicBezTo>
                <a:close/>
                <a:moveTo>
                  <a:pt x="341" y="587"/>
                </a:moveTo>
                <a:cubicBezTo>
                  <a:pt x="275" y="587"/>
                  <a:pt x="213" y="561"/>
                  <a:pt x="167" y="515"/>
                </a:cubicBezTo>
                <a:cubicBezTo>
                  <a:pt x="120" y="468"/>
                  <a:pt x="94" y="406"/>
                  <a:pt x="94" y="340"/>
                </a:cubicBezTo>
                <a:cubicBezTo>
                  <a:pt x="94" y="274"/>
                  <a:pt x="120" y="212"/>
                  <a:pt x="167" y="166"/>
                </a:cubicBezTo>
                <a:cubicBezTo>
                  <a:pt x="213" y="119"/>
                  <a:pt x="275" y="94"/>
                  <a:pt x="341" y="94"/>
                </a:cubicBezTo>
                <a:cubicBezTo>
                  <a:pt x="407" y="94"/>
                  <a:pt x="469" y="119"/>
                  <a:pt x="515" y="166"/>
                </a:cubicBezTo>
                <a:cubicBezTo>
                  <a:pt x="611" y="262"/>
                  <a:pt x="611" y="418"/>
                  <a:pt x="515" y="515"/>
                </a:cubicBezTo>
                <a:cubicBezTo>
                  <a:pt x="469" y="561"/>
                  <a:pt x="407" y="587"/>
                  <a:pt x="341" y="5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/>
        </p:txBody>
      </p:sp>
      <p:sp>
        <p:nvSpPr>
          <p:cNvPr id="2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2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23C6-31F9-45BC-9FF2-A84F887A6A73}" type="slidenum">
              <a:rPr lang="zh-CN" altLang="en-US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</a:fld>
            <a:endParaRPr lang="zh-CN" altLang="en-US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5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8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9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1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1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1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1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14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15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1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1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18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1" advAuto="0"/>
      <p:bldP spid="4" grpId="2" advAuto="0"/>
      <p:bldP spid="5" grpId="3" advAuto="0"/>
      <p:bldP spid="6" grpId="4" advAuto="0"/>
      <p:bldP spid="7" grpId="5" advAuto="0"/>
      <p:bldP spid="8" grpId="6" advAuto="0"/>
      <p:bldP spid="9" grpId="7" advAuto="0"/>
      <p:bldP spid="10" grpId="8" advAuto="0"/>
      <p:bldP spid="11" grpId="9" advAuto="0"/>
      <p:bldP spid="12" grpId="10" advAuto="0"/>
      <p:bldP spid="13" grpId="11" advAuto="0"/>
      <p:bldP spid="14" grpId="12" advAuto="0"/>
      <p:bldP spid="15" grpId="13" advAuto="0"/>
      <p:bldP spid="16" grpId="14" advAuto="0"/>
      <p:bldP spid="17" grpId="15" advAuto="0"/>
      <p:bldP spid="18" grpId="16" advAuto="0"/>
      <p:bldP spid="19" grpId="17" advAuto="0"/>
      <p:bldP spid="23" grpId="18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口腔颌面外科病人的护理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192099" y="1597548"/>
            <a:ext cx="4558596" cy="4201886"/>
          </a:xfrm>
          <a:prstGeom prst="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rgbClr val="F4B099"/>
                </a:gs>
                <a:gs pos="100000">
                  <a:srgbClr val="70C4B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pic>
        <p:nvPicPr>
          <p:cNvPr id="3" name="图片 2" descr="E:\ppt创作\3素材\0b16e7e0ba503.png0b16e7e0ba503"/>
          <p:cNvPicPr>
            <a:picLocks noChangeAspect="1"/>
          </p:cNvPicPr>
          <p:nvPr/>
        </p:nvPicPr>
        <p:blipFill>
          <a:blip r:embed="rId2"/>
          <a:srcRect l="3607" r="3607" b="9247"/>
          <a:stretch>
            <a:fillRect/>
          </a:stretch>
        </p:blipFill>
        <p:spPr>
          <a:xfrm>
            <a:off x="1277574" y="1416664"/>
            <a:ext cx="4403090" cy="4306570"/>
          </a:xfrm>
          <a:prstGeom prst="rect">
            <a:avLst/>
          </a:prstGeom>
          <a:ln>
            <a:noFill/>
          </a:ln>
        </p:spPr>
      </p:pic>
      <p:sp>
        <p:nvSpPr>
          <p:cNvPr id="21" name="íṣlïḋê"/>
          <p:cNvSpPr/>
          <p:nvPr/>
        </p:nvSpPr>
        <p:spPr>
          <a:xfrm>
            <a:off x="6503769" y="1935640"/>
            <a:ext cx="539750" cy="539750"/>
          </a:xfrm>
          <a:prstGeom prst="ellipse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sp>
        <p:nvSpPr>
          <p:cNvPr id="4" name="矩形 3"/>
          <p:cNvSpPr/>
          <p:nvPr/>
        </p:nvSpPr>
        <p:spPr>
          <a:xfrm>
            <a:off x="7214969" y="1691800"/>
            <a:ext cx="3251200" cy="106045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思源黑体 CN Regular" panose="020B0500000000000000" charset="-122"/>
                <a:cs typeface="+mn-ea"/>
                <a:sym typeface="宋体" panose="02010600030101010101" pitchFamily="2" charset="-122"/>
              </a:rPr>
              <a:t>口腔颌面外科涉及的疾病范围广泛，从简单的拔牙到复杂的面部骨折修复都属于其范畴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思源黑体 CN Regular" panose="020B0500000000000000" charset="-122"/>
              <a:cs typeface="+mn-ea"/>
              <a:sym typeface="宋体" panose="02010600030101010101" pitchFamily="2" charset="-122"/>
            </a:endParaRPr>
          </a:p>
        </p:txBody>
      </p:sp>
      <p:sp>
        <p:nvSpPr>
          <p:cNvPr id="40" name="íṣlïḋê"/>
          <p:cNvSpPr/>
          <p:nvPr/>
        </p:nvSpPr>
        <p:spPr>
          <a:xfrm>
            <a:off x="6503769" y="3385345"/>
            <a:ext cx="539750" cy="539750"/>
          </a:xfrm>
          <a:prstGeom prst="ellipse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sp>
        <p:nvSpPr>
          <p:cNvPr id="41" name="矩形 40"/>
          <p:cNvSpPr/>
          <p:nvPr/>
        </p:nvSpPr>
        <p:spPr>
          <a:xfrm>
            <a:off x="7214969" y="3141505"/>
            <a:ext cx="3251200" cy="106045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思源黑体 CN Regular" panose="020B0500000000000000" charset="-122"/>
                <a:cs typeface="+mn-ea"/>
                <a:sym typeface="宋体" panose="02010600030101010101" pitchFamily="2" charset="-122"/>
              </a:rPr>
              <a:t>对于这类病人的护理，除了具备一般的医疗护理知识外，还需掌握口腔颌面部解剖特点及其相关的特殊护理要求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思源黑体 CN Regular" panose="020B0500000000000000" charset="-122"/>
              <a:cs typeface="+mn-ea"/>
              <a:sym typeface="宋体" panose="02010600030101010101" pitchFamily="2" charset="-122"/>
            </a:endParaRPr>
          </a:p>
        </p:txBody>
      </p:sp>
      <p:sp>
        <p:nvSpPr>
          <p:cNvPr id="43" name="íṣlïḋê"/>
          <p:cNvSpPr/>
          <p:nvPr/>
        </p:nvSpPr>
        <p:spPr>
          <a:xfrm>
            <a:off x="6503769" y="4835050"/>
            <a:ext cx="539750" cy="539750"/>
          </a:xfrm>
          <a:prstGeom prst="ellipse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rgbClr val="FFFFFF"/>
                </a:solidFill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defRPr>
            </a:lvl9pPr>
          </a:lstStyle>
          <a:p/>
        </p:txBody>
      </p:sp>
      <p:sp>
        <p:nvSpPr>
          <p:cNvPr id="44" name="矩形 43"/>
          <p:cNvSpPr/>
          <p:nvPr/>
        </p:nvSpPr>
        <p:spPr>
          <a:xfrm>
            <a:off x="7214969" y="4562000"/>
            <a:ext cx="3251200" cy="106045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思源黑体 CN Regular" panose="020B0500000000000000" charset="-122"/>
                <a:cs typeface="+mn-ea"/>
                <a:sym typeface="宋体" panose="02010600030101010101" pitchFamily="2" charset="-122"/>
              </a:rPr>
              <a:t>以下将从几个方面详细讨论口腔颌面外科病人的护理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思源黑体 CN Regular" panose="020B0500000000000000" charset="-122"/>
              <a:cs typeface="+mn-ea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>
          <a:xfrm>
            <a:off x="3007659" y="4201150"/>
            <a:ext cx="6176682" cy="156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8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术前准备</a:t>
            </a:r>
            <a:endParaRPr lang="zh-CN" altLang="zh-CN" sz="48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sp>
        <p:nvSpPr>
          <p:cNvPr id="4" name="文本框 8"/>
          <p:cNvSpPr txBox="1">
            <a:spLocks noChangeArrowheads="1"/>
          </p:cNvSpPr>
          <p:nvPr/>
        </p:nvSpPr>
        <p:spPr>
          <a:xfrm>
            <a:off x="5756342" y="3889270"/>
            <a:ext cx="679316" cy="27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2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PART 1</a:t>
            </a:r>
            <a:endParaRPr lang="zh-CN" altLang="zh-CN" sz="12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007429" y="1614309"/>
            <a:ext cx="2177142" cy="2177142"/>
            <a:chOff x="5296418" y="1545875"/>
            <a:chExt cx="1599164" cy="1599164"/>
          </a:xfrm>
        </p:grpSpPr>
        <p:grpSp>
          <p:nvGrpSpPr>
            <p:cNvPr id="6" name="组合 5"/>
            <p:cNvGrpSpPr/>
            <p:nvPr/>
          </p:nvGrpSpPr>
          <p:grpSpPr>
            <a:xfrm>
              <a:off x="5296418" y="1545875"/>
              <a:ext cx="1599164" cy="1599164"/>
              <a:chOff x="2913647" y="1503947"/>
              <a:chExt cx="3400926" cy="3400926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913647" y="1503947"/>
                <a:ext cx="3400926" cy="340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9" name="椭圆 8"/>
              <p:cNvSpPr/>
              <p:nvPr/>
            </p:nvSpPr>
            <p:spPr>
              <a:xfrm>
                <a:off x="3070743" y="1661046"/>
                <a:ext cx="3086737" cy="3086733"/>
              </a:xfrm>
              <a:prstGeom prst="ellipse">
                <a:avLst/>
              </a:prstGeom>
              <a:noFill/>
              <a:ln w="12700" cap="flat" cmpd="sng" algn="ctr">
                <a:solidFill>
                  <a:srgbClr val="42BBA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</p:grpSp>
        <p:sp>
          <p:nvSpPr>
            <p:cNvPr id="7" name="任意多边形 14"/>
            <p:cNvSpPr/>
            <p:nvPr/>
          </p:nvSpPr>
          <p:spPr>
            <a:xfrm>
              <a:off x="5684739" y="1920680"/>
              <a:ext cx="822522" cy="822520"/>
            </a:xfrm>
            <a:custGeom>
              <a:avLst/>
              <a:gdLst>
                <a:gd name="connsiteX0" fmla="*/ 129000 w 443967"/>
                <a:gd name="connsiteY0" fmla="*/ 0 h 443966"/>
                <a:gd name="connsiteX1" fmla="*/ 314968 w 443967"/>
                <a:gd name="connsiteY1" fmla="*/ 0 h 443966"/>
                <a:gd name="connsiteX2" fmla="*/ 314968 w 443967"/>
                <a:gd name="connsiteY2" fmla="*/ 129166 h 443966"/>
                <a:gd name="connsiteX3" fmla="*/ 443967 w 443967"/>
                <a:gd name="connsiteY3" fmla="*/ 129166 h 443966"/>
                <a:gd name="connsiteX4" fmla="*/ 443967 w 443967"/>
                <a:gd name="connsiteY4" fmla="*/ 314799 h 443966"/>
                <a:gd name="connsiteX5" fmla="*/ 314968 w 443967"/>
                <a:gd name="connsiteY5" fmla="*/ 314799 h 443966"/>
                <a:gd name="connsiteX6" fmla="*/ 314968 w 443967"/>
                <a:gd name="connsiteY6" fmla="*/ 443966 h 443966"/>
                <a:gd name="connsiteX7" fmla="*/ 129000 w 443967"/>
                <a:gd name="connsiteY7" fmla="*/ 443966 h 443966"/>
                <a:gd name="connsiteX8" fmla="*/ 129000 w 443967"/>
                <a:gd name="connsiteY8" fmla="*/ 314799 h 443966"/>
                <a:gd name="connsiteX9" fmla="*/ 0 w 443967"/>
                <a:gd name="connsiteY9" fmla="*/ 314799 h 443966"/>
                <a:gd name="connsiteX10" fmla="*/ 0 w 443967"/>
                <a:gd name="connsiteY10" fmla="*/ 129166 h 443966"/>
                <a:gd name="connsiteX11" fmla="*/ 129000 w 443967"/>
                <a:gd name="connsiteY11" fmla="*/ 129166 h 44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3967" h="443965">
                  <a:moveTo>
                    <a:pt x="129000" y="0"/>
                  </a:moveTo>
                  <a:lnTo>
                    <a:pt x="314968" y="0"/>
                  </a:lnTo>
                  <a:lnTo>
                    <a:pt x="314968" y="129166"/>
                  </a:lnTo>
                  <a:lnTo>
                    <a:pt x="443967" y="129166"/>
                  </a:lnTo>
                  <a:lnTo>
                    <a:pt x="443967" y="314799"/>
                  </a:lnTo>
                  <a:lnTo>
                    <a:pt x="314968" y="314799"/>
                  </a:lnTo>
                  <a:lnTo>
                    <a:pt x="314968" y="443966"/>
                  </a:lnTo>
                  <a:lnTo>
                    <a:pt x="129000" y="443966"/>
                  </a:lnTo>
                  <a:lnTo>
                    <a:pt x="129000" y="314799"/>
                  </a:lnTo>
                  <a:lnTo>
                    <a:pt x="0" y="314799"/>
                  </a:lnTo>
                  <a:lnTo>
                    <a:pt x="0" y="129166"/>
                  </a:lnTo>
                  <a:lnTo>
                    <a:pt x="129000" y="129166"/>
                  </a:lnTo>
                  <a:close/>
                </a:path>
              </a:pathLst>
            </a:custGeom>
            <a:solidFill>
              <a:srgbClr val="42BBA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术前准备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1117600" y="32258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1117600" y="2870200"/>
            <a:ext cx="614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1. 心理护理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1117600" y="3314700"/>
            <a:ext cx="6146800" cy="13716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 lnSpcReduction="200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口腔颌面外科手术多数为择期手术，因此病人通常会有较长的心理适应期。护士应对病人进行术前教育，讲解手术目的、方法、预期效果以及可能的风险，以缓解病人的紧张、焦虑情绪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 descr="心理护理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425" y="1700530"/>
            <a:ext cx="4687570" cy="3712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7" grpId="3" animBg="1"/>
      <p:bldP spid="8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术前准备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8737600" y="23622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8737600" y="2006600"/>
            <a:ext cx="233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2. 口腔准备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8737600" y="2451100"/>
            <a:ext cx="2336800" cy="30861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术前应指导病人进行口腔清洁，如刷牙、漱口等，以减少口腔内的细菌数量。对于需要拔除牙齿的病人，应在术前完成拔牙操作，并等待伤口愈合后再进行择期手术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 descr="口腔清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358900"/>
            <a:ext cx="7430770" cy="4178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7" grpId="3" animBg="1"/>
      <p:bldP spid="8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术前准备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1117600" y="23622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1117600" y="2006600"/>
            <a:ext cx="233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3. 饮食指导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1117600" y="2451100"/>
            <a:ext cx="2336800" cy="30861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术前应根据病人的具体情况指导其饮食。对于需要全麻的病人，术前应禁食禁水；对于局麻的病人，应避免进食过硬、过热的食物，以免在术中或术后造成出血或感染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 descr="饮食指导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85" y="548640"/>
            <a:ext cx="7970520" cy="5581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7" grpId="3" animBg="1"/>
      <p:bldP spid="8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>
          <a:xfrm>
            <a:off x="3007659" y="4201150"/>
            <a:ext cx="6176682" cy="156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8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术后护理</a:t>
            </a:r>
            <a:endParaRPr lang="zh-CN" altLang="zh-CN" sz="48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sp>
        <p:nvSpPr>
          <p:cNvPr id="4" name="文本框 8"/>
          <p:cNvSpPr txBox="1">
            <a:spLocks noChangeArrowheads="1"/>
          </p:cNvSpPr>
          <p:nvPr/>
        </p:nvSpPr>
        <p:spPr>
          <a:xfrm>
            <a:off x="5743452" y="3889270"/>
            <a:ext cx="705097" cy="27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200">
                <a:solidFill>
                  <a:prstClr val="black">
                    <a:lumMod val="75000"/>
                    <a:lumOff val="25000"/>
                  </a:prstClr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+mn-ea"/>
                <a:sym typeface="宋体" panose="02010600030101010101" pitchFamily="2" charset="-122"/>
              </a:rPr>
              <a:t>PART 2</a:t>
            </a:r>
            <a:endParaRPr lang="zh-CN" altLang="zh-CN" sz="1200">
              <a:solidFill>
                <a:prstClr val="black">
                  <a:lumMod val="75000"/>
                  <a:lumOff val="25000"/>
                </a:prstClr>
              </a:solidFill>
              <a:latin typeface="宋体" panose="02010600030101010101" pitchFamily="2" charset="-122"/>
              <a:ea typeface="微软雅黑" panose="020B0503020204020204" pitchFamily="34" charset="-122"/>
              <a:cs typeface="+mn-ea"/>
              <a:sym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007429" y="1614309"/>
            <a:ext cx="2177142" cy="2177142"/>
            <a:chOff x="5296418" y="1545875"/>
            <a:chExt cx="1599164" cy="1599164"/>
          </a:xfrm>
        </p:grpSpPr>
        <p:grpSp>
          <p:nvGrpSpPr>
            <p:cNvPr id="6" name="组合 5"/>
            <p:cNvGrpSpPr/>
            <p:nvPr/>
          </p:nvGrpSpPr>
          <p:grpSpPr>
            <a:xfrm>
              <a:off x="5296418" y="1545875"/>
              <a:ext cx="1599164" cy="1599164"/>
              <a:chOff x="2913647" y="1503947"/>
              <a:chExt cx="3400926" cy="3400926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913647" y="1503947"/>
                <a:ext cx="3400926" cy="340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  <p:sp>
            <p:nvSpPr>
              <p:cNvPr id="9" name="椭圆 8"/>
              <p:cNvSpPr/>
              <p:nvPr/>
            </p:nvSpPr>
            <p:spPr>
              <a:xfrm>
                <a:off x="3070743" y="1661046"/>
                <a:ext cx="3086737" cy="3086733"/>
              </a:xfrm>
              <a:prstGeom prst="ellipse">
                <a:avLst/>
              </a:prstGeom>
              <a:noFill/>
              <a:ln w="12700" cap="flat" cmpd="sng" algn="ctr">
                <a:solidFill>
                  <a:srgbClr val="42BBA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</a:lstStyle>
              <a:p/>
            </p:txBody>
          </p:sp>
        </p:grpSp>
        <p:sp>
          <p:nvSpPr>
            <p:cNvPr id="7" name="任意多边形 14"/>
            <p:cNvSpPr/>
            <p:nvPr/>
          </p:nvSpPr>
          <p:spPr>
            <a:xfrm>
              <a:off x="5684739" y="1920680"/>
              <a:ext cx="822522" cy="822520"/>
            </a:xfrm>
            <a:custGeom>
              <a:avLst/>
              <a:gdLst>
                <a:gd name="connsiteX0" fmla="*/ 129000 w 443967"/>
                <a:gd name="connsiteY0" fmla="*/ 0 h 443966"/>
                <a:gd name="connsiteX1" fmla="*/ 314968 w 443967"/>
                <a:gd name="connsiteY1" fmla="*/ 0 h 443966"/>
                <a:gd name="connsiteX2" fmla="*/ 314968 w 443967"/>
                <a:gd name="connsiteY2" fmla="*/ 129166 h 443966"/>
                <a:gd name="connsiteX3" fmla="*/ 443967 w 443967"/>
                <a:gd name="connsiteY3" fmla="*/ 129166 h 443966"/>
                <a:gd name="connsiteX4" fmla="*/ 443967 w 443967"/>
                <a:gd name="connsiteY4" fmla="*/ 314799 h 443966"/>
                <a:gd name="connsiteX5" fmla="*/ 314968 w 443967"/>
                <a:gd name="connsiteY5" fmla="*/ 314799 h 443966"/>
                <a:gd name="connsiteX6" fmla="*/ 314968 w 443967"/>
                <a:gd name="connsiteY6" fmla="*/ 443966 h 443966"/>
                <a:gd name="connsiteX7" fmla="*/ 129000 w 443967"/>
                <a:gd name="connsiteY7" fmla="*/ 443966 h 443966"/>
                <a:gd name="connsiteX8" fmla="*/ 129000 w 443967"/>
                <a:gd name="connsiteY8" fmla="*/ 314799 h 443966"/>
                <a:gd name="connsiteX9" fmla="*/ 0 w 443967"/>
                <a:gd name="connsiteY9" fmla="*/ 314799 h 443966"/>
                <a:gd name="connsiteX10" fmla="*/ 0 w 443967"/>
                <a:gd name="connsiteY10" fmla="*/ 129166 h 443966"/>
                <a:gd name="connsiteX11" fmla="*/ 129000 w 443967"/>
                <a:gd name="connsiteY11" fmla="*/ 129166 h 44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3967" h="443965">
                  <a:moveTo>
                    <a:pt x="129000" y="0"/>
                  </a:moveTo>
                  <a:lnTo>
                    <a:pt x="314968" y="0"/>
                  </a:lnTo>
                  <a:lnTo>
                    <a:pt x="314968" y="129166"/>
                  </a:lnTo>
                  <a:lnTo>
                    <a:pt x="443967" y="129166"/>
                  </a:lnTo>
                  <a:lnTo>
                    <a:pt x="443967" y="314799"/>
                  </a:lnTo>
                  <a:lnTo>
                    <a:pt x="314968" y="314799"/>
                  </a:lnTo>
                  <a:lnTo>
                    <a:pt x="314968" y="443966"/>
                  </a:lnTo>
                  <a:lnTo>
                    <a:pt x="129000" y="443966"/>
                  </a:lnTo>
                  <a:lnTo>
                    <a:pt x="129000" y="314799"/>
                  </a:lnTo>
                  <a:lnTo>
                    <a:pt x="0" y="314799"/>
                  </a:lnTo>
                  <a:lnTo>
                    <a:pt x="0" y="129166"/>
                  </a:lnTo>
                  <a:lnTo>
                    <a:pt x="129000" y="129166"/>
                  </a:lnTo>
                  <a:close/>
                </a:path>
              </a:pathLst>
            </a:custGeom>
            <a:solidFill>
              <a:srgbClr val="42BBA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/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062038" y="365125"/>
            <a:ext cx="1042175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solidFill>
                  <a:srgbClr val="373545"/>
                </a:solidFill>
                <a:latin typeface="宋体" panose="02010600030101010101" pitchFamily="2" charset="-122"/>
                <a:ea typeface="微软雅黑" panose="020B0503020204020204" pitchFamily="34" charset="-122"/>
                <a:sym typeface="宋体" panose="02010600030101010101" pitchFamily="2" charset="-122"/>
              </a:rPr>
              <a:t>术后护理</a:t>
            </a:r>
            <a:endParaRPr lang="zh-CN" altLang="zh-CN">
              <a:solidFill>
                <a:srgbClr val="373545"/>
              </a:solidFill>
              <a:latin typeface="宋体" panose="02010600030101010101" pitchFamily="2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1117600" y="2705100"/>
            <a:ext cx="635000" cy="63500"/>
          </a:xfrm>
          <a:prstGeom prst="rect">
            <a:avLst/>
          </a:prstGeom>
          <a:solidFill>
            <a:srgbClr val="42B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1117600" y="2349500"/>
            <a:ext cx="2336800" cy="3302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0000" lnSpcReduction="20000"/>
          </a:bodyPr>
          <a:lstStyle/>
          <a:p>
            <a:pPr indent="0" algn="l">
              <a:lnSpc>
                <a:spcPct val="100000"/>
              </a:lnSpc>
            </a:pPr>
            <a:r>
              <a:rPr sz="3000" b="1">
                <a:solidFill>
                  <a:srgbClr val="000000"/>
                </a:solidFill>
                <a:latin typeface="宋体" panose="02010600030101010101" pitchFamily="2" charset="-122"/>
              </a:rPr>
              <a:t>1. 一般护理</a:t>
            </a:r>
            <a:endParaRPr sz="30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1117600" y="2794000"/>
            <a:ext cx="2336800" cy="2400300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fontScale="97500"/>
          </a:bodyPr>
          <a:lstStyle/>
          <a:p>
            <a:pPr indent="0" algn="l">
              <a:lnSpc>
                <a:spcPct val="125000"/>
              </a:lnSpc>
            </a:pPr>
            <a:r>
              <a:rPr sz="2100" b="0">
                <a:solidFill>
                  <a:srgbClr val="000000"/>
                </a:solidFill>
                <a:latin typeface="宋体" panose="02010600030101010101" pitchFamily="2" charset="-122"/>
              </a:rPr>
              <a:t>术后病人应取平卧位，头偏向一侧，以防呕吐物误吸入呼吸道。保持病房安静、整洁，为病人提供舒适的休息环境</a:t>
            </a:r>
            <a:endParaRPr sz="2100" b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2" name="图片 1" descr="一般护理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370" y="1143000"/>
            <a:ext cx="7811135" cy="48171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0000" advTm="7200000">
        <p:fade/>
      </p:transition>
    </mc:Choice>
    <mc:Fallback>
      <p:transition spd="med" advTm="72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 animBg="1"/>
      <p:bldP spid="7" grpId="3" animBg="1"/>
      <p:bldP spid="8" grpId="4" animBg="1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2.0"/>
  <p:tag name="AS_VERSION" val="17.9.1"/>
  <p:tag name="commondata" val="eyJoZGlkIjoiMGY3YmJkYWQ1MjJlOGFkMTcwNGI1N2YyMWYxMzUxZW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 overrid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WPS 演示</Application>
  <PresentationFormat>全屏显示(4:3)</PresentationFormat>
  <Paragraphs>128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7" baseType="lpstr">
      <vt:lpstr>Arial</vt:lpstr>
      <vt:lpstr>宋体</vt:lpstr>
      <vt:lpstr>Wingdings</vt:lpstr>
      <vt:lpstr>DejaVu Sans</vt:lpstr>
      <vt:lpstr>Calibri</vt:lpstr>
      <vt:lpstr>微软雅黑</vt:lpstr>
      <vt:lpstr>等线</vt:lpstr>
      <vt:lpstr>Arial</vt:lpstr>
      <vt:lpstr>Calibri</vt:lpstr>
      <vt:lpstr>思源黑体 CN Regular</vt:lpstr>
      <vt:lpstr>黑体</vt:lpstr>
      <vt:lpstr>思源黑体-粗体</vt:lpstr>
      <vt:lpstr>字由点字典黑 45J 2</vt:lpstr>
      <vt:lpstr>字由点字典黑 75J 1</vt:lpstr>
      <vt:lpstr>字由点字典黑 35J 1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take me to hell</cp:lastModifiedBy>
  <cp:revision>8</cp:revision>
  <dcterms:created xsi:type="dcterms:W3CDTF">2024-04-14T09:24:00Z</dcterms:created>
  <dcterms:modified xsi:type="dcterms:W3CDTF">2024-04-15T01:48:41Z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2B71C8264A8B477C8AA57981204456A6_12</vt:lpwstr>
  </property>
  <property fmtid="{D5CDD505-2E9C-101B-9397-08002B2CF9AE}" pid="3" name="KSOProductBuildVer">
    <vt:lpwstr>2052-12.1.0.16417</vt:lpwstr>
  </property>
</Properties>
</file>