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75" r:id="rId14"/>
    <p:sldId id="266" r:id="rId15"/>
    <p:sldId id="267" r:id="rId16"/>
    <p:sldId id="268" r:id="rId17"/>
    <p:sldId id="269" r:id="rId18"/>
    <p:sldId id="270" r:id="rId19"/>
    <p:sldId id="271" r:id="rId20"/>
    <p:sldId id="272" r:id="rId21"/>
    <p:sldId id="273" r:id="rId22"/>
    <p:sldId id="274" r:id="rId23"/>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935"/>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20.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8DFCC-589B-4A60-9C12-59D686ADFEC6}"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CC3E0-7DDF-45E7-A937-AD50A2B51C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正确佩戴头盔</a:t>
            </a:r>
          </a:p>
          <a:p>
            <a:r>
              <a:t>选择合适的头盔尺寸：确保头盔能够紧密贴合头部</a:t>
            </a:r>
          </a:p>
          <a:p>
            <a:r>
              <a:t>调整头盔的带子：使其既不过紧也不过松，确保头盔在行驶过程中不会脱落</a:t>
            </a:r>
          </a:p>
          <a:p>
            <a:r>
              <a:t>每次佩戴头盔前：检查头盔内部的衬垫和护垫是否完好，如有损坏应及时更换</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正确使用安全带</a:t>
            </a:r>
          </a:p>
          <a:p>
            <a:r>
              <a:t>上车后：首先调整座椅位置，使身体能够舒适地靠在座椅上</a:t>
            </a:r>
          </a:p>
          <a:p>
            <a:r>
              <a:t>拉动安全带：使其穿过胸部和腹部的固定点，然后将插销插入锁扣中</a:t>
            </a:r>
          </a:p>
          <a:p>
            <a:r>
              <a:t>检查安全带是否牢固：确保在行驶过程中不会松动或脱落</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F55390-B4C1-4CF6-833D-4B4C9E0DA969}"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2960D-E677-4B50-879C-E19C00E18F8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flipH="1">
            <a:off x="0" y="0"/>
            <a:ext cx="0" cy="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36E95C-49DA-4B10-9AA8-704EC46FCB57}"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头盔的重要性</a:t>
            </a:r>
          </a:p>
          <a:p>
            <a:r>
              <a:t>头部是人体最脆弱的部位之一，一旦发生碰撞，往往会造成严重的伤害甚至死亡。而头盔作为一种有效的防护装备，能够在很大程度上减轻头部受到的冲击。据统计，佩戴头盔的摩托车骑乘人员在发生事故时，受伤率和死亡率都会大幅降低</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flipH="1">
            <a:off x="0" y="0"/>
            <a:ext cx="0" cy="0"/>
          </a:xfrm>
        </p:spPr>
      </p:sp>
      <p:sp>
        <p:nvSpPr>
          <p:cNvPr id="3" name="Notes Placeholder 2"/>
          <p:cNvSpPr>
            <a:spLocks noGrp="1"/>
          </p:cNvSpPr>
          <p:nvPr>
            <p:ph type="body" idx="1"/>
          </p:nvPr>
        </p:nvSpPr>
        <p:spPr/>
        <p:txBody>
          <a:bodyPr>
            <a:normAutofit/>
          </a:bodyPr>
          <a:lstStyle/>
          <a:p>
            <a:r>
              <a:t>如有异常请联系客服（微信：sootar_ ）</a:t>
            </a:r>
          </a:p>
          <a:p>
            <a:r>
              <a:t>安全带的重要性</a:t>
            </a:r>
          </a:p>
          <a:p>
            <a:r>
              <a:t>安全带则是汽车驾乘人员的生命保障线。在高速公路或城市快速路上行驶时，一旦发生紧急情况，安全带能够将乘员牢牢固定在座位上，防止被甩出车外或受到二次伤害。同时，安全带还能够有效分散撞击时的冲击力，保护乘员的胸部和腹部等重要器官</a:t>
            </a:r>
          </a:p>
        </p:txBody>
      </p:sp>
      <p:sp>
        <p:nvSpPr>
          <p:cNvPr id="4" name="Slide Number Placeholder 3"/>
          <p:cNvSpPr>
            <a:spLocks noGrp="1"/>
          </p:cNvSpPr>
          <p:nvPr>
            <p:ph type="sldNum" sz="quarter" idx="10"/>
          </p:nvPr>
        </p:nvSpPr>
        <p:spPr/>
        <p:txBody>
          <a:bodyPr/>
          <a:lstStyle/>
          <a:p>
            <a:fld id="{6101C5E1-D8E9-464D-A93E-CE21651935A7}"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a:t>Click to edit Master title style</a:t>
            </a:r>
            <a:endParaRPr lang="en-US" b="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a:t>Click to edit Master text styles</a:t>
            </a:r>
            <a:endParaRPr lang="en-US" b="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a:t>Click to edit Master text styles</a:t>
            </a:r>
            <a:endParaRPr lang="en-US" b="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a:t>Click to edit Master title style</a:t>
            </a:r>
            <a:endParaRPr lang="en-US" b="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a:t>Click to edit Master title style</a:t>
            </a:r>
            <a:endParaRPr lang="en-US" b="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a:t>Click to edit Master title style</a:t>
            </a:r>
            <a:endParaRPr lang="en-US" b="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8FD0B7A-F5DD-4F40-B4CB-3B2C354B893A}"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a:t>Click to edit Master text styles</a:t>
            </a:r>
            <a:endParaRPr lang="en-US" b="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a:t>Click to edit Master text styles</a:t>
            </a:r>
            <a:endParaRPr lang="en-US" b="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a:t>Click to edit Master title style</a:t>
            </a:r>
            <a:endParaRPr lang="en-US" b="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a:t>Click to edit Master title style</a:t>
            </a:r>
            <a:endParaRPr lang="en-US" b="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8FD0B7A-F5DD-4F40-B4CB-3B2C354B893A}"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E8FD0B7A-F5DD-4F40-B4CB-3B2C354B893A}"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93AE1883-0942-4AA3-9DB2-9C7C3A0314B1}"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E8FD0B7A-F5DD-4F40-B4CB-3B2C354B893A}"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fld id="{93AE1883-0942-4AA3-9DB2-9C7C3A0314B1}" type="slidenum">
              <a:rPr 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tags" Target="../tags/tag19.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4.xml"/><Relationship Id="rId17" Type="http://schemas.openxmlformats.org/officeDocument/2006/relationships/slideLayout" Target="../slideLayouts/slideLayout1.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3" name="New picture"/>
            <p:cNvPicPr/>
            <p:nvPr/>
          </p:nvPicPr>
          <p:blipFill>
            <a:blip r:embed="rId1"/>
            <a:stretch>
              <a:fillRect/>
            </a:stretch>
          </p:blipFill>
          <p:spPr>
            <a:xfrm rot="5400000">
              <a:off x="5637955" y="9343483"/>
              <a:ext cx="16660440" cy="26433475"/>
            </a:xfrm>
            <a:prstGeom prst="rect">
              <a:avLst/>
            </a:prstGeom>
            <a:ln>
              <a:solidFill>
                <a:schemeClr val="tx2">
                  <a:lumMod val="60000"/>
                  <a:lumOff val="40000"/>
                </a:schemeClr>
              </a:solidFill>
            </a:ln>
          </p:spPr>
        </p:pic>
        <p:pic>
          <p:nvPicPr>
            <p:cNvPr id="4" name="New picture"/>
            <p:cNvPicPr/>
            <p:nvPr>
              <p:custDataLst>
                <p:tags r:id="rId2"/>
              </p:custDataLst>
            </p:nvPr>
          </p:nvPicPr>
          <p:blipFill>
            <a:blip r:embed="rId3"/>
            <a:stretch>
              <a:fillRect/>
            </a:stretch>
          </p:blipFill>
          <p:spPr>
            <a:xfrm>
              <a:off x="8966206" y="17095110"/>
              <a:ext cx="9160502" cy="9160502"/>
            </a:xfrm>
            <a:prstGeom prst="rect">
              <a:avLst/>
            </a:prstGeom>
            <a:ln>
              <a:noFill/>
            </a:ln>
          </p:spPr>
        </p:pic>
        <p:pic>
          <p:nvPicPr>
            <p:cNvPr id="5" name="New picture"/>
            <p:cNvPicPr/>
            <p:nvPr/>
          </p:nvPicPr>
          <p:blipFill>
            <a:blip r:embed="rId4"/>
            <a:stretch>
              <a:fillRect/>
            </a:stretch>
          </p:blipFill>
          <p:spPr>
            <a:xfrm rot="-5400000">
              <a:off x="5164341" y="-5164341"/>
              <a:ext cx="17607669" cy="27936351"/>
            </a:xfrm>
            <a:prstGeom prst="rect">
              <a:avLst/>
            </a:prstGeom>
            <a:ln>
              <a:solidFill>
                <a:schemeClr val="tx2">
                  <a:lumMod val="60000"/>
                  <a:lumOff val="40000"/>
                </a:schemeClr>
              </a:solidFill>
            </a:ln>
          </p:spPr>
        </p:pic>
        <p:pic>
          <p:nvPicPr>
            <p:cNvPr id="6" name="New picture"/>
            <p:cNvPicPr/>
            <p:nvPr/>
          </p:nvPicPr>
          <p:blipFill>
            <a:blip r:embed="rId3"/>
            <a:stretch>
              <a:fillRect/>
            </a:stretch>
          </p:blipFill>
          <p:spPr>
            <a:xfrm rot="-5400000">
              <a:off x="18126708" y="5415248"/>
              <a:ext cx="12192421" cy="12192421"/>
            </a:xfrm>
            <a:prstGeom prst="rect">
              <a:avLst/>
            </a:prstGeom>
            <a:ln>
              <a:noFill/>
            </a:ln>
          </p:spPr>
        </p:pic>
      </p:grpSp>
      <p:pic>
        <p:nvPicPr>
          <p:cNvPr id="7" name="New picture"/>
          <p:cNvPicPr/>
          <p:nvPr/>
        </p:nvPicPr>
        <p:blipFill>
          <a:blip r:embed="rId5"/>
          <a:stretch>
            <a:fillRect/>
          </a:stretch>
        </p:blipFill>
        <p:spPr>
          <a:xfrm>
            <a:off x="-266450" y="878781"/>
            <a:ext cx="5875642" cy="5979219"/>
          </a:xfrm>
          <a:prstGeom prst="rect">
            <a:avLst/>
          </a:prstGeom>
          <a:ln>
            <a:noFill/>
          </a:ln>
        </p:spPr>
      </p:pic>
      <p:pic>
        <p:nvPicPr>
          <p:cNvPr id="8" name="New picture"/>
          <p:cNvPicPr/>
          <p:nvPr/>
        </p:nvPicPr>
        <p:blipFill>
          <a:blip r:embed="rId6"/>
          <a:stretch>
            <a:fillRect/>
          </a:stretch>
        </p:blipFill>
        <p:spPr>
          <a:xfrm>
            <a:off x="9320208" y="4221789"/>
            <a:ext cx="2993943" cy="2743200"/>
          </a:xfrm>
          <a:prstGeom prst="rect">
            <a:avLst/>
          </a:prstGeom>
          <a:ln>
            <a:noFill/>
          </a:ln>
        </p:spPr>
      </p:pic>
      <p:sp>
        <p:nvSpPr>
          <p:cNvPr id="9" name="TextBox 9"/>
          <p:cNvSpPr txBox="1"/>
          <p:nvPr/>
        </p:nvSpPr>
        <p:spPr>
          <a:xfrm>
            <a:off x="4997873" y="1034203"/>
            <a:ext cx="6661997" cy="3265593"/>
          </a:xfrm>
          <a:prstGeom prst="rect">
            <a:avLst/>
          </a:prstGeom>
        </p:spPr>
        <p:txBody>
          <a:bodyPr lIns="0" tIns="0" rIns="0" bIns="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00000"/>
              </a:lnSpc>
              <a:spcBef>
                <a:spcPct val="0"/>
              </a:spcBef>
            </a:pPr>
            <a:r>
              <a:rPr lang="zh-CN" sz="7900" spc="1096">
                <a:solidFill>
                  <a:srgbClr val="FFFFFF"/>
                </a:solidFill>
                <a:latin typeface="宋体" panose="02010600030101010101" pitchFamily="2" charset="-122"/>
                <a:ea typeface="字由点字倔强黑" panose="00020600040101010101" charset="-122"/>
                <a:sym typeface="宋体" panose="02010600030101010101" pitchFamily="2" charset="-122"/>
              </a:rPr>
              <a:t>一盔一带安全出行</a:t>
            </a:r>
            <a:endParaRPr lang="zh-CN" sz="7900" spc="1096">
              <a:solidFill>
                <a:srgbClr val="FFFFFF"/>
              </a:solidFill>
              <a:latin typeface="宋体" panose="02010600030101010101" pitchFamily="2" charset="-122"/>
              <a:ea typeface="字由点字倔强黑" panose="00020600040101010101" charset="-122"/>
              <a:sym typeface="宋体" panose="02010600030101010101" pitchFamily="2" charset="-122"/>
            </a:endParaRPr>
          </a:p>
        </p:txBody>
      </p:sp>
      <p:sp>
        <p:nvSpPr>
          <p:cNvPr id="10" name="TextBox 10"/>
          <p:cNvSpPr txBox="1"/>
          <p:nvPr/>
        </p:nvSpPr>
        <p:spPr>
          <a:xfrm>
            <a:off x="6762221" y="4597371"/>
            <a:ext cx="3133896"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ts val="4905"/>
              </a:lnSpc>
              <a:spcBef>
                <a:spcPct val="0"/>
              </a:spcBef>
            </a:pPr>
            <a:r>
              <a:rPr lang="zh-CN" sz="2335" spc="14">
                <a:solidFill>
                  <a:srgbClr val="FFFFFF"/>
                </a:solidFill>
                <a:latin typeface="宋体" panose="02010600030101010101" pitchFamily="2" charset="-122"/>
                <a:sym typeface="宋体" panose="02010600030101010101" pitchFamily="2" charset="-122"/>
              </a:rPr>
              <a:t>XXXXXXXXX</a:t>
            </a:r>
            <a:endParaRPr lang="zh-CN" sz="2335" spc="14">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9" name="TextBox 10"/>
          <p:cNvSpPr txBox="1"/>
          <p:nvPr/>
        </p:nvSpPr>
        <p:spPr>
          <a:xfrm>
            <a:off x="6760654" y="4597371"/>
            <a:ext cx="3137030"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725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en-US" altLang="zh-CN" sz="5100" b="1" i="0">
                <a:solidFill>
                  <a:srgbClr val="000000"/>
                </a:solidFill>
                <a:latin typeface="宋体" panose="02010600030101010101" pitchFamily="2" charset="-122"/>
                <a:sym typeface="宋体" panose="02010600030101010101" pitchFamily="2" charset="-122"/>
              </a:rPr>
              <a:t>4</a:t>
            </a:r>
            <a:endParaRPr lang="en-US" alt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altLang="en-US" sz="4000">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如何正确佩戴头盔和安全带</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bldLvl="0" animBg="1" advAuto="0"/>
      <p:bldP spid="15" grpId="3" bldLvl="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solidFill>
                <a:schemeClr val="tx2">
                  <a:lumMod val="60000"/>
                  <a:lumOff val="40000"/>
                </a:schemeClr>
              </a:solid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solidFill>
                <a:schemeClr val="tx2">
                  <a:lumMod val="60000"/>
                  <a:lumOff val="40000"/>
                </a:schemeClr>
              </a:solidFill>
            </a:ln>
          </p:spPr>
        </p:pic>
        <p:pic>
          <p:nvPicPr>
            <p:cNvPr id="5" name="New picture"/>
            <p:cNvPicPr/>
            <p:nvPr/>
          </p:nvPicPr>
          <p:blipFill>
            <a:blip r:embed="rId2"/>
            <a:stretch>
              <a:fillRect/>
            </a:stretch>
          </p:blipFill>
          <p:spPr>
            <a:xfrm rot="-5400000">
              <a:off x="18126708" y="5415248"/>
              <a:ext cx="12192421" cy="12192421"/>
            </a:xfrm>
            <a:prstGeom prst="rect">
              <a:avLst/>
            </a:prstGeom>
            <a:ln>
              <a:solidFill>
                <a:schemeClr val="tx2">
                  <a:lumMod val="60000"/>
                  <a:lumOff val="40000"/>
                </a:schemeClr>
              </a:solidFill>
            </a:ln>
          </p:spPr>
        </p:pic>
      </p:grpSp>
      <p:sp>
        <p:nvSpPr>
          <p:cNvPr id="1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如何正确佩戴头盔和安全带</a:t>
            </a:r>
            <a:endParaRPr lang="zh-CN" sz="1800" b="1" i="0">
              <a:solidFill>
                <a:srgbClr val="000000"/>
              </a:solidFill>
              <a:latin typeface="宋体" panose="02010600030101010101" pitchFamily="2" charset="-122"/>
              <a:sym typeface="宋体" panose="02010600030101010101" pitchFamily="2" charset="-122"/>
            </a:endParaRPr>
          </a:p>
        </p:txBody>
      </p:sp>
      <p:pic>
        <p:nvPicPr>
          <p:cNvPr id="7" name="New picture"/>
          <p:cNvPicPr/>
          <p:nvPr/>
        </p:nvPicPr>
        <p:blipFill>
          <a:blip r:embed="rId4"/>
          <a:stretch>
            <a:fillRect/>
          </a:stretch>
        </p:blipFill>
        <p:spPr>
          <a:xfrm>
            <a:off x="10653232" y="5726190"/>
            <a:ext cx="1105583" cy="1012990"/>
          </a:xfrm>
          <a:prstGeom prst="rect">
            <a:avLst/>
          </a:prstGeom>
          <a:ln>
            <a:noFill/>
          </a:ln>
        </p:spPr>
      </p:pic>
      <p:sp>
        <p:nvSpPr>
          <p:cNvPr id="13" name="New shape"/>
          <p:cNvSpPr/>
          <p:nvPr/>
        </p:nvSpPr>
        <p:spPr>
          <a:xfrm>
            <a:off x="1117600" y="1981200"/>
            <a:ext cx="635000" cy="63500"/>
          </a:xfrm>
          <a:prstGeom prst="rect">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1117600" y="2133600"/>
            <a:ext cx="4876800" cy="1066800"/>
          </a:xfrm>
          <a:prstGeom prst="roundRect">
            <a:avLst>
              <a:gd name="adj" fmla="val 7142"/>
            </a:avLst>
          </a:prstGeom>
          <a:gradFill>
            <a:gsLst>
              <a:gs pos="100000">
                <a:srgbClr val="F2F2F2">
                  <a:alpha val="88235"/>
                </a:srgbClr>
              </a:gs>
              <a:gs pos="0">
                <a:srgbClr val="F2F2F2">
                  <a:alpha val="9804"/>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1168400" y="2184400"/>
            <a:ext cx="76200" cy="965200"/>
          </a:xfrm>
          <a:prstGeom prst="roundRect">
            <a:avLst>
              <a:gd name="adj" fmla="val 50000"/>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ew shape"/>
          <p:cNvSpPr/>
          <p:nvPr/>
        </p:nvSpPr>
        <p:spPr>
          <a:xfrm>
            <a:off x="1117600" y="3327400"/>
            <a:ext cx="4876800" cy="1066800"/>
          </a:xfrm>
          <a:prstGeom prst="roundRect">
            <a:avLst>
              <a:gd name="adj" fmla="val 7142"/>
            </a:avLst>
          </a:prstGeom>
          <a:gradFill>
            <a:gsLst>
              <a:gs pos="100000">
                <a:srgbClr val="F2F2F2">
                  <a:alpha val="88235"/>
                </a:srgbClr>
              </a:gs>
              <a:gs pos="0">
                <a:srgbClr val="F2F2F2">
                  <a:alpha val="9804"/>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ew shape"/>
          <p:cNvSpPr/>
          <p:nvPr/>
        </p:nvSpPr>
        <p:spPr>
          <a:xfrm>
            <a:off x="1168400" y="3378200"/>
            <a:ext cx="76200" cy="965200"/>
          </a:xfrm>
          <a:prstGeom prst="roundRect">
            <a:avLst>
              <a:gd name="adj" fmla="val 50000"/>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ew shape"/>
          <p:cNvSpPr/>
          <p:nvPr/>
        </p:nvSpPr>
        <p:spPr>
          <a:xfrm>
            <a:off x="1117600" y="4521200"/>
            <a:ext cx="4876800" cy="1409700"/>
          </a:xfrm>
          <a:prstGeom prst="roundRect">
            <a:avLst>
              <a:gd name="adj" fmla="val 5405"/>
            </a:avLst>
          </a:prstGeom>
          <a:gradFill>
            <a:gsLst>
              <a:gs pos="100000">
                <a:srgbClr val="F2F2F2">
                  <a:alpha val="88235"/>
                </a:srgbClr>
              </a:gs>
              <a:gs pos="0">
                <a:srgbClr val="F2F2F2">
                  <a:alpha val="9804"/>
                </a:srgb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ew shape"/>
          <p:cNvSpPr/>
          <p:nvPr/>
        </p:nvSpPr>
        <p:spPr>
          <a:xfrm>
            <a:off x="1168400" y="4572000"/>
            <a:ext cx="76200" cy="1308100"/>
          </a:xfrm>
          <a:prstGeom prst="roundRect">
            <a:avLst>
              <a:gd name="adj" fmla="val 50000"/>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New picture"/>
          <p:cNvPicPr/>
          <p:nvPr/>
        </p:nvPicPr>
        <p:blipFill>
          <a:blip r:embed="rId5"/>
          <a:stretch>
            <a:fillRect/>
          </a:stretch>
        </p:blipFill>
        <p:spPr>
          <a:xfrm>
            <a:off x="6210300" y="1625600"/>
            <a:ext cx="4838700" cy="4292600"/>
          </a:xfrm>
          <a:prstGeom prst="rect">
            <a:avLst/>
          </a:prstGeom>
          <a:ln>
            <a:solidFill>
              <a:srgbClr val="FFFFFF">
                <a:alpha val="0"/>
              </a:srgbClr>
            </a:solidFill>
          </a:ln>
        </p:spPr>
      </p:pic>
      <p:sp>
        <p:nvSpPr>
          <p:cNvPr id="21" name="New shape"/>
          <p:cNvSpPr/>
          <p:nvPr/>
        </p:nvSpPr>
        <p:spPr>
          <a:xfrm>
            <a:off x="1117600" y="1625600"/>
            <a:ext cx="487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正确佩戴头盔</a:t>
            </a:r>
            <a:endParaRPr sz="3000" b="1">
              <a:solidFill>
                <a:srgbClr val="000000"/>
              </a:solidFill>
              <a:latin typeface="宋体" panose="02010600030101010101" pitchFamily="2" charset="-122"/>
            </a:endParaRPr>
          </a:p>
        </p:txBody>
      </p:sp>
      <p:sp>
        <p:nvSpPr>
          <p:cNvPr id="22" name="New shape"/>
          <p:cNvSpPr/>
          <p:nvPr/>
        </p:nvSpPr>
        <p:spPr>
          <a:xfrm>
            <a:off x="1435100" y="2324100"/>
            <a:ext cx="4559300" cy="660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选择合适的头盔尺寸：确保头盔能够紧密贴合头部</a:t>
            </a:r>
            <a:endParaRPr sz="2100" b="0">
              <a:solidFill>
                <a:srgbClr val="000000"/>
              </a:solidFill>
              <a:latin typeface="宋体" panose="02010600030101010101" pitchFamily="2" charset="-122"/>
            </a:endParaRPr>
          </a:p>
        </p:txBody>
      </p:sp>
      <p:sp>
        <p:nvSpPr>
          <p:cNvPr id="23" name="New shape"/>
          <p:cNvSpPr/>
          <p:nvPr/>
        </p:nvSpPr>
        <p:spPr>
          <a:xfrm>
            <a:off x="1435100" y="3517900"/>
            <a:ext cx="4559300" cy="6604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调整头盔的带子：使其既不过紧也不过松，确保头盔在行驶过程中不会脱落</a:t>
            </a:r>
            <a:endParaRPr sz="2100" b="0">
              <a:solidFill>
                <a:srgbClr val="000000"/>
              </a:solidFill>
              <a:latin typeface="宋体" panose="02010600030101010101" pitchFamily="2" charset="-122"/>
            </a:endParaRPr>
          </a:p>
        </p:txBody>
      </p:sp>
      <p:sp>
        <p:nvSpPr>
          <p:cNvPr id="24" name="New shape"/>
          <p:cNvSpPr/>
          <p:nvPr/>
        </p:nvSpPr>
        <p:spPr>
          <a:xfrm>
            <a:off x="1435100" y="4711700"/>
            <a:ext cx="4559300" cy="990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a:bodyPr>
          <a:lstStyle/>
          <a:p>
            <a:pPr indent="0" algn="l">
              <a:lnSpc>
                <a:spcPct val="125000"/>
              </a:lnSpc>
            </a:pPr>
            <a:r>
              <a:rPr sz="2100" b="0">
                <a:solidFill>
                  <a:srgbClr val="000000"/>
                </a:solidFill>
                <a:latin typeface="宋体" panose="02010600030101010101" pitchFamily="2" charset="-122"/>
              </a:rPr>
              <a:t>每次佩戴头盔前：检查头盔内部的衬垫和护垫是否完好，如有损坏应及时更换</a:t>
            </a:r>
            <a:endParaRPr sz="2100"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1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200" fill="hold"/>
                                        <p:tgtEl>
                                          <p:spTgt spid="21"/>
                                        </p:tgtEl>
                                        <p:attrNameLst>
                                          <p:attrName>ppt_w</p:attrName>
                                        </p:attrNameLst>
                                      </p:cBhvr>
                                      <p:tavLst>
                                        <p:tav tm="0">
                                          <p:val>
                                            <p:fltVal val="0"/>
                                          </p:val>
                                        </p:tav>
                                        <p:tav tm="100000">
                                          <p:val>
                                            <p:strVal val="#ppt_w"/>
                                          </p:val>
                                        </p:tav>
                                      </p:tavLst>
                                    </p:anim>
                                    <p:anim calcmode="lin" valueType="num">
                                      <p:cBhvr>
                                        <p:cTn id="23" dur="200" fill="hold"/>
                                        <p:tgtEl>
                                          <p:spTgt spid="2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3"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300" fill="hold"/>
                                        <p:tgtEl>
                                          <p:spTgt spid="14"/>
                                        </p:tgtEl>
                                        <p:attrNameLst>
                                          <p:attrName>ppt_w</p:attrName>
                                        </p:attrNameLst>
                                      </p:cBhvr>
                                      <p:tavLst>
                                        <p:tav tm="0">
                                          <p:val>
                                            <p:fltVal val="0"/>
                                          </p:val>
                                        </p:tav>
                                        <p:tav tm="100000">
                                          <p:val>
                                            <p:strVal val="#ppt_w"/>
                                          </p:val>
                                        </p:tav>
                                      </p:tavLst>
                                    </p:anim>
                                    <p:anim calcmode="lin" valueType="num">
                                      <p:cBhvr>
                                        <p:cTn id="28" dur="300" fill="hold"/>
                                        <p:tgtEl>
                                          <p:spTgt spid="1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4"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300" fill="hold"/>
                                        <p:tgtEl>
                                          <p:spTgt spid="15"/>
                                        </p:tgtEl>
                                        <p:attrNameLst>
                                          <p:attrName>ppt_w</p:attrName>
                                        </p:attrNameLst>
                                      </p:cBhvr>
                                      <p:tavLst>
                                        <p:tav tm="0">
                                          <p:val>
                                            <p:fltVal val="0"/>
                                          </p:val>
                                        </p:tav>
                                        <p:tav tm="100000">
                                          <p:val>
                                            <p:strVal val="#ppt_w"/>
                                          </p:val>
                                        </p:tav>
                                      </p:tavLst>
                                    </p:anim>
                                    <p:anim calcmode="lin" valueType="num">
                                      <p:cBhvr>
                                        <p:cTn id="33" dur="300" fill="hold"/>
                                        <p:tgtEl>
                                          <p:spTgt spid="15"/>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11"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00" fill="hold"/>
                                        <p:tgtEl>
                                          <p:spTgt spid="22"/>
                                        </p:tgtEl>
                                        <p:attrNameLst>
                                          <p:attrName>ppt_w</p:attrName>
                                        </p:attrNameLst>
                                      </p:cBhvr>
                                      <p:tavLst>
                                        <p:tav tm="0">
                                          <p:val>
                                            <p:fltVal val="0"/>
                                          </p:val>
                                        </p:tav>
                                        <p:tav tm="100000">
                                          <p:val>
                                            <p:strVal val="#ppt_w"/>
                                          </p:val>
                                        </p:tav>
                                      </p:tavLst>
                                    </p:anim>
                                    <p:anim calcmode="lin" valueType="num">
                                      <p:cBhvr>
                                        <p:cTn id="38" dur="200" fill="hold"/>
                                        <p:tgtEl>
                                          <p:spTgt spid="2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5"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6"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300" fill="hold"/>
                                        <p:tgtEl>
                                          <p:spTgt spid="17"/>
                                        </p:tgtEl>
                                        <p:attrNameLst>
                                          <p:attrName>ppt_w</p:attrName>
                                        </p:attrNameLst>
                                      </p:cBhvr>
                                      <p:tavLst>
                                        <p:tav tm="0">
                                          <p:val>
                                            <p:fltVal val="0"/>
                                          </p:val>
                                        </p:tav>
                                        <p:tav tm="100000">
                                          <p:val>
                                            <p:strVal val="#ppt_w"/>
                                          </p:val>
                                        </p:tav>
                                      </p:tavLst>
                                    </p:anim>
                                    <p:anim calcmode="lin" valueType="num">
                                      <p:cBhvr>
                                        <p:cTn id="48" dur="300" fill="hold"/>
                                        <p:tgtEl>
                                          <p:spTgt spid="17"/>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12"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00" fill="hold"/>
                                        <p:tgtEl>
                                          <p:spTgt spid="23"/>
                                        </p:tgtEl>
                                        <p:attrNameLst>
                                          <p:attrName>ppt_w</p:attrName>
                                        </p:attrNameLst>
                                      </p:cBhvr>
                                      <p:tavLst>
                                        <p:tav tm="0">
                                          <p:val>
                                            <p:fltVal val="0"/>
                                          </p:val>
                                        </p:tav>
                                        <p:tav tm="100000">
                                          <p:val>
                                            <p:strVal val="#ppt_w"/>
                                          </p:val>
                                        </p:tav>
                                      </p:tavLst>
                                    </p:anim>
                                    <p:anim calcmode="lin" valueType="num">
                                      <p:cBhvr>
                                        <p:cTn id="53" dur="200" fill="hold"/>
                                        <p:tgtEl>
                                          <p:spTgt spid="2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7"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300" fill="hold"/>
                                        <p:tgtEl>
                                          <p:spTgt spid="18"/>
                                        </p:tgtEl>
                                        <p:attrNameLst>
                                          <p:attrName>ppt_w</p:attrName>
                                        </p:attrNameLst>
                                      </p:cBhvr>
                                      <p:tavLst>
                                        <p:tav tm="0">
                                          <p:val>
                                            <p:fltVal val="0"/>
                                          </p:val>
                                        </p:tav>
                                        <p:tav tm="100000">
                                          <p:val>
                                            <p:strVal val="#ppt_w"/>
                                          </p:val>
                                        </p:tav>
                                      </p:tavLst>
                                    </p:anim>
                                    <p:anim calcmode="lin" valueType="num">
                                      <p:cBhvr>
                                        <p:cTn id="58" dur="300" fill="hold"/>
                                        <p:tgtEl>
                                          <p:spTgt spid="18"/>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8"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300" fill="hold"/>
                                        <p:tgtEl>
                                          <p:spTgt spid="19"/>
                                        </p:tgtEl>
                                        <p:attrNameLst>
                                          <p:attrName>ppt_w</p:attrName>
                                        </p:attrNameLst>
                                      </p:cBhvr>
                                      <p:tavLst>
                                        <p:tav tm="0">
                                          <p:val>
                                            <p:fltVal val="0"/>
                                          </p:val>
                                        </p:tav>
                                        <p:tav tm="100000">
                                          <p:val>
                                            <p:strVal val="#ppt_w"/>
                                          </p:val>
                                        </p:tav>
                                      </p:tavLst>
                                    </p:anim>
                                    <p:anim calcmode="lin" valueType="num">
                                      <p:cBhvr>
                                        <p:cTn id="63" dur="300" fill="hold"/>
                                        <p:tgtEl>
                                          <p:spTgt spid="19"/>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13"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 fill="hold"/>
                                        <p:tgtEl>
                                          <p:spTgt spid="24"/>
                                        </p:tgtEl>
                                        <p:attrNameLst>
                                          <p:attrName>ppt_w</p:attrName>
                                        </p:attrNameLst>
                                      </p:cBhvr>
                                      <p:tavLst>
                                        <p:tav tm="0">
                                          <p:val>
                                            <p:fltVal val="0"/>
                                          </p:val>
                                        </p:tav>
                                        <p:tav tm="100000">
                                          <p:val>
                                            <p:strVal val="#ppt_w"/>
                                          </p:val>
                                        </p:tav>
                                      </p:tavLst>
                                    </p:anim>
                                    <p:anim calcmode="lin" valueType="num">
                                      <p:cBhvr>
                                        <p:cTn id="68" dur="200" fill="hold"/>
                                        <p:tgtEl>
                                          <p:spTgt spid="24"/>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9"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200" fill="hold"/>
                                        <p:tgtEl>
                                          <p:spTgt spid="20"/>
                                        </p:tgtEl>
                                        <p:attrNameLst>
                                          <p:attrName>ppt_w</p:attrName>
                                        </p:attrNameLst>
                                      </p:cBhvr>
                                      <p:tavLst>
                                        <p:tav tm="0">
                                          <p:val>
                                            <p:fltVal val="0"/>
                                          </p:val>
                                        </p:tav>
                                        <p:tav tm="100000">
                                          <p:val>
                                            <p:strVal val="#ppt_w"/>
                                          </p:val>
                                        </p:tav>
                                      </p:tavLst>
                                    </p:anim>
                                    <p:anim calcmode="lin" valueType="num">
                                      <p:cBhvr>
                                        <p:cTn id="73" dur="2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dvAuto="0"/>
      <p:bldP spid="12" grpId="1" advAuto="0"/>
      <p:bldP spid="13" grpId="2" animBg="1"/>
      <p:bldP spid="14" grpId="3" animBg="1"/>
      <p:bldP spid="15" grpId="4" animBg="1"/>
      <p:bldP spid="16" grpId="5" animBg="1"/>
      <p:bldP spid="17" grpId="6" animBg="1"/>
      <p:bldP spid="18" grpId="7" animBg="1"/>
      <p:bldP spid="19" grpId="8" animBg="1"/>
      <p:bldP spid="20" grpId="9" animBg="1"/>
      <p:bldP spid="21" grpId="10" animBg="1"/>
      <p:bldP spid="22" grpId="11" animBg="1"/>
      <p:bldP spid="23" grpId="12" animBg="1"/>
      <p:bldP spid="24" grpId="13"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solidFill>
                <a:schemeClr val="tx2">
                  <a:lumMod val="60000"/>
                  <a:lumOff val="40000"/>
                </a:schemeClr>
              </a:solid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solidFill>
                <a:schemeClr val="tx2">
                  <a:lumMod val="60000"/>
                  <a:lumOff val="40000"/>
                </a:schemeClr>
              </a:solidFill>
            </a:ln>
          </p:spPr>
        </p:pic>
        <p:pic>
          <p:nvPicPr>
            <p:cNvPr id="5" name="New picture"/>
            <p:cNvPicPr/>
            <p:nvPr/>
          </p:nvPicPr>
          <p:blipFill>
            <a:blip r:embed="rId2"/>
            <a:stretch>
              <a:fillRect/>
            </a:stretch>
          </p:blipFill>
          <p:spPr>
            <a:xfrm rot="-5400000">
              <a:off x="18126708" y="5415248"/>
              <a:ext cx="12192421" cy="12192421"/>
            </a:xfrm>
            <a:prstGeom prst="rect">
              <a:avLst/>
            </a:prstGeom>
            <a:ln>
              <a:solidFill>
                <a:schemeClr val="tx2">
                  <a:lumMod val="60000"/>
                  <a:lumOff val="40000"/>
                </a:schemeClr>
              </a:solidFill>
            </a:ln>
          </p:spPr>
        </p:pic>
      </p:grpSp>
      <p:sp>
        <p:nvSpPr>
          <p:cNvPr id="8" name="TextBox 9"/>
          <p:cNvSpPr txBox="1"/>
          <p:nvPr/>
        </p:nvSpPr>
        <p:spPr>
          <a:xfrm>
            <a:off x="4997873" y="1034203"/>
            <a:ext cx="6661997" cy="3265593"/>
          </a:xfrm>
          <a:prstGeom prst="rect">
            <a:avLst/>
          </a:prstGeom>
        </p:spPr>
        <p:txBody>
          <a:bodyPr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9" name="TextBox 10"/>
          <p:cNvSpPr txBox="1"/>
          <p:nvPr/>
        </p:nvSpPr>
        <p:spPr>
          <a:xfrm>
            <a:off x="6760654" y="4597371"/>
            <a:ext cx="3137030"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如何正确佩戴头盔和安全带</a:t>
            </a:r>
            <a:endParaRPr lang="zh-CN" sz="1800" b="1" i="0">
              <a:solidFill>
                <a:srgbClr val="000000"/>
              </a:solidFill>
              <a:latin typeface="宋体" panose="02010600030101010101" pitchFamily="2" charset="-122"/>
              <a:sym typeface="宋体" panose="02010600030101010101" pitchFamily="2" charset="-122"/>
            </a:endParaRPr>
          </a:p>
        </p:txBody>
      </p:sp>
      <p:pic>
        <p:nvPicPr>
          <p:cNvPr id="7" name="New picture"/>
          <p:cNvPicPr/>
          <p:nvPr/>
        </p:nvPicPr>
        <p:blipFill>
          <a:blip r:embed="rId4"/>
          <a:stretch>
            <a:fillRect/>
          </a:stretch>
        </p:blipFill>
        <p:spPr>
          <a:xfrm>
            <a:off x="10653232" y="5726190"/>
            <a:ext cx="1105583" cy="1012990"/>
          </a:xfrm>
          <a:prstGeom prst="rect">
            <a:avLst/>
          </a:prstGeom>
          <a:ln>
            <a:noFill/>
          </a:ln>
        </p:spPr>
      </p:pic>
      <p:sp>
        <p:nvSpPr>
          <p:cNvPr id="13" name="New shape"/>
          <p:cNvSpPr/>
          <p:nvPr/>
        </p:nvSpPr>
        <p:spPr>
          <a:xfrm>
            <a:off x="7467600" y="2209800"/>
            <a:ext cx="635000" cy="63500"/>
          </a:xfrm>
          <a:prstGeom prst="rect">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rot="5400000">
            <a:off x="7467600" y="2387600"/>
            <a:ext cx="330200" cy="330200"/>
          </a:xfrm>
          <a:prstGeom prst="triangle">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rot="5400000">
            <a:off x="7467600" y="3543300"/>
            <a:ext cx="330200" cy="330200"/>
          </a:xfrm>
          <a:prstGeom prst="triangle">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ew shape"/>
          <p:cNvSpPr/>
          <p:nvPr/>
        </p:nvSpPr>
        <p:spPr>
          <a:xfrm rot="5400000">
            <a:off x="7467600" y="4699000"/>
            <a:ext cx="330200" cy="330200"/>
          </a:xfrm>
          <a:prstGeom prst="triangle">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ew shape"/>
          <p:cNvSpPr/>
          <p:nvPr/>
        </p:nvSpPr>
        <p:spPr>
          <a:xfrm>
            <a:off x="7467600" y="1854200"/>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正确使用安全带</a:t>
            </a:r>
            <a:endParaRPr sz="3000" b="1">
              <a:solidFill>
                <a:srgbClr val="000000"/>
              </a:solidFill>
              <a:latin typeface="宋体" panose="02010600030101010101" pitchFamily="2" charset="-122"/>
            </a:endParaRPr>
          </a:p>
        </p:txBody>
      </p:sp>
      <p:sp>
        <p:nvSpPr>
          <p:cNvPr id="19" name="New shape"/>
          <p:cNvSpPr/>
          <p:nvPr/>
        </p:nvSpPr>
        <p:spPr>
          <a:xfrm>
            <a:off x="7874000" y="2362200"/>
            <a:ext cx="3200400" cy="990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上车后：首先调整座椅位置，使身体能够舒适地靠在座椅上</a:t>
            </a:r>
            <a:endParaRPr sz="2100" b="0">
              <a:solidFill>
                <a:srgbClr val="000000"/>
              </a:solidFill>
              <a:latin typeface="宋体" panose="02010600030101010101" pitchFamily="2" charset="-122"/>
            </a:endParaRPr>
          </a:p>
        </p:txBody>
      </p:sp>
      <p:sp>
        <p:nvSpPr>
          <p:cNvPr id="20" name="New shape"/>
          <p:cNvSpPr/>
          <p:nvPr/>
        </p:nvSpPr>
        <p:spPr>
          <a:xfrm>
            <a:off x="7874000" y="3517900"/>
            <a:ext cx="3200400" cy="990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拉动安全带：使其穿过胸部和腹部的固定点，然后将插销插入锁扣中</a:t>
            </a:r>
            <a:endParaRPr sz="2100" b="0">
              <a:solidFill>
                <a:srgbClr val="000000"/>
              </a:solidFill>
              <a:latin typeface="宋体" panose="02010600030101010101" pitchFamily="2" charset="-122"/>
            </a:endParaRPr>
          </a:p>
        </p:txBody>
      </p:sp>
      <p:sp>
        <p:nvSpPr>
          <p:cNvPr id="21" name="New shape"/>
          <p:cNvSpPr/>
          <p:nvPr/>
        </p:nvSpPr>
        <p:spPr>
          <a:xfrm>
            <a:off x="7874000" y="4673600"/>
            <a:ext cx="3200400" cy="990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lnSpcReduction="20000"/>
          </a:bodyPr>
          <a:lstStyle/>
          <a:p>
            <a:pPr indent="0" algn="l">
              <a:lnSpc>
                <a:spcPct val="125000"/>
              </a:lnSpc>
            </a:pPr>
            <a:r>
              <a:rPr sz="2100" b="0">
                <a:solidFill>
                  <a:srgbClr val="000000"/>
                </a:solidFill>
                <a:latin typeface="宋体" panose="02010600030101010101" pitchFamily="2" charset="-122"/>
              </a:rPr>
              <a:t>检查安全带是否牢固：确保在行驶过程中不会松动或脱落</a:t>
            </a:r>
            <a:endParaRPr sz="2100" b="0">
              <a:solidFill>
                <a:srgbClr val="000000"/>
              </a:solidFill>
              <a:latin typeface="宋体" panose="02010600030101010101" pitchFamily="2" charset="-122"/>
            </a:endParaRPr>
          </a:p>
        </p:txBody>
      </p:sp>
      <p:pic>
        <p:nvPicPr>
          <p:cNvPr id="6" name="图片 5" descr="安全带的正确使用"/>
          <p:cNvPicPr>
            <a:picLocks noChangeAspect="1"/>
          </p:cNvPicPr>
          <p:nvPr/>
        </p:nvPicPr>
        <p:blipFill>
          <a:blip r:embed="rId5"/>
          <a:stretch>
            <a:fillRect/>
          </a:stretch>
        </p:blipFill>
        <p:spPr>
          <a:xfrm>
            <a:off x="1056005" y="1815465"/>
            <a:ext cx="6116955" cy="4171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200" fill="hold">
                                          <p:stCondLst>
                                            <p:cond delay="0"/>
                                          </p:stCondLst>
                                        </p:cTn>
                                        <p:tgtEl>
                                          <p:spTgt spid="6"/>
                                        </p:tgtEl>
                                        <p:attrNameLst>
                                          <p:attrName>style.visibility</p:attrName>
                                        </p:attrNameLst>
                                      </p:cBhvr>
                                      <p:to>
                                        <p:strVal val="visible"/>
                                      </p:to>
                                    </p:set>
                                    <p:anim calcmode="lin" valueType="num">
                                      <p:cBhvr>
                                        <p:cTn id="17" dur="200" fill="hold"/>
                                        <p:tgtEl>
                                          <p:spTgt spid="6"/>
                                        </p:tgtEl>
                                        <p:attrNameLst>
                                          <p:attrName>ppt_w</p:attrName>
                                        </p:attrNameLst>
                                      </p:cBhvr>
                                      <p:tavLst>
                                        <p:tav tm="0">
                                          <p:val>
                                            <p:fltVal val="0"/>
                                          </p:val>
                                        </p:tav>
                                        <p:tav tm="100000">
                                          <p:val>
                                            <p:strVal val="#ppt_w"/>
                                          </p:val>
                                        </p:tav>
                                      </p:tavLst>
                                    </p:anim>
                                    <p:anim calcmode="lin" valueType="num">
                                      <p:cBhvr>
                                        <p:cTn id="18" dur="2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2"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300" fill="hold"/>
                                        <p:tgtEl>
                                          <p:spTgt spid="13"/>
                                        </p:tgtEl>
                                        <p:attrNameLst>
                                          <p:attrName>ppt_w</p:attrName>
                                        </p:attrNameLst>
                                      </p:cBhvr>
                                      <p:tavLst>
                                        <p:tav tm="0">
                                          <p:val>
                                            <p:fltVal val="0"/>
                                          </p:val>
                                        </p:tav>
                                        <p:tav tm="100000">
                                          <p:val>
                                            <p:strVal val="#ppt_w"/>
                                          </p:val>
                                        </p:tav>
                                      </p:tavLst>
                                    </p:anim>
                                    <p:anim calcmode="lin" valueType="num">
                                      <p:cBhvr>
                                        <p:cTn id="23" dur="300" fill="hold"/>
                                        <p:tgtEl>
                                          <p:spTgt spid="1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7"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 fill="hold"/>
                                        <p:tgtEl>
                                          <p:spTgt spid="18"/>
                                        </p:tgtEl>
                                        <p:attrNameLst>
                                          <p:attrName>ppt_w</p:attrName>
                                        </p:attrNameLst>
                                      </p:cBhvr>
                                      <p:tavLst>
                                        <p:tav tm="0">
                                          <p:val>
                                            <p:fltVal val="0"/>
                                          </p:val>
                                        </p:tav>
                                        <p:tav tm="100000">
                                          <p:val>
                                            <p:strVal val="#ppt_w"/>
                                          </p:val>
                                        </p:tav>
                                      </p:tavLst>
                                    </p:anim>
                                    <p:anim calcmode="lin" valueType="num">
                                      <p:cBhvr>
                                        <p:cTn id="28" dur="200" fill="hold"/>
                                        <p:tgtEl>
                                          <p:spTgt spid="1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3"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8"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00" fill="hold"/>
                                        <p:tgtEl>
                                          <p:spTgt spid="19"/>
                                        </p:tgtEl>
                                        <p:attrNameLst>
                                          <p:attrName>ppt_w</p:attrName>
                                        </p:attrNameLst>
                                      </p:cBhvr>
                                      <p:tavLst>
                                        <p:tav tm="0">
                                          <p:val>
                                            <p:fltVal val="0"/>
                                          </p:val>
                                        </p:tav>
                                        <p:tav tm="100000">
                                          <p:val>
                                            <p:strVal val="#ppt_w"/>
                                          </p:val>
                                        </p:tav>
                                      </p:tavLst>
                                    </p:anim>
                                    <p:anim calcmode="lin" valueType="num">
                                      <p:cBhvr>
                                        <p:cTn id="38" dur="2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4"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300" fill="hold"/>
                                        <p:tgtEl>
                                          <p:spTgt spid="15"/>
                                        </p:tgtEl>
                                        <p:attrNameLst>
                                          <p:attrName>ppt_w</p:attrName>
                                        </p:attrNameLst>
                                      </p:cBhvr>
                                      <p:tavLst>
                                        <p:tav tm="0">
                                          <p:val>
                                            <p:fltVal val="0"/>
                                          </p:val>
                                        </p:tav>
                                        <p:tav tm="100000">
                                          <p:val>
                                            <p:strVal val="#ppt_w"/>
                                          </p:val>
                                        </p:tav>
                                      </p:tavLst>
                                    </p:anim>
                                    <p:anim calcmode="lin" valueType="num">
                                      <p:cBhvr>
                                        <p:cTn id="43" dur="3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9"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 fill="hold"/>
                                        <p:tgtEl>
                                          <p:spTgt spid="20"/>
                                        </p:tgtEl>
                                        <p:attrNameLst>
                                          <p:attrName>ppt_w</p:attrName>
                                        </p:attrNameLst>
                                      </p:cBhvr>
                                      <p:tavLst>
                                        <p:tav tm="0">
                                          <p:val>
                                            <p:fltVal val="0"/>
                                          </p:val>
                                        </p:tav>
                                        <p:tav tm="100000">
                                          <p:val>
                                            <p:strVal val="#ppt_w"/>
                                          </p:val>
                                        </p:tav>
                                      </p:tavLst>
                                    </p:anim>
                                    <p:anim calcmode="lin" valueType="num">
                                      <p:cBhvr>
                                        <p:cTn id="48" dur="2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5"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300" fill="hold"/>
                                        <p:tgtEl>
                                          <p:spTgt spid="16"/>
                                        </p:tgtEl>
                                        <p:attrNameLst>
                                          <p:attrName>ppt_w</p:attrName>
                                        </p:attrNameLst>
                                      </p:cBhvr>
                                      <p:tavLst>
                                        <p:tav tm="0">
                                          <p:val>
                                            <p:fltVal val="0"/>
                                          </p:val>
                                        </p:tav>
                                        <p:tav tm="100000">
                                          <p:val>
                                            <p:strVal val="#ppt_w"/>
                                          </p:val>
                                        </p:tav>
                                      </p:tavLst>
                                    </p:anim>
                                    <p:anim calcmode="lin" valueType="num">
                                      <p:cBhvr>
                                        <p:cTn id="53" dur="300" fill="hold"/>
                                        <p:tgtEl>
                                          <p:spTgt spid="16"/>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1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200" fill="hold"/>
                                        <p:tgtEl>
                                          <p:spTgt spid="21"/>
                                        </p:tgtEl>
                                        <p:attrNameLst>
                                          <p:attrName>ppt_w</p:attrName>
                                        </p:attrNameLst>
                                      </p:cBhvr>
                                      <p:tavLst>
                                        <p:tav tm="0">
                                          <p:val>
                                            <p:fltVal val="0"/>
                                          </p:val>
                                        </p:tav>
                                        <p:tav tm="100000">
                                          <p:val>
                                            <p:strVal val="#ppt_w"/>
                                          </p:val>
                                        </p:tav>
                                      </p:tavLst>
                                    </p:anim>
                                    <p:anim calcmode="lin" valueType="num">
                                      <p:cBhvr>
                                        <p:cTn id="58" dur="2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dvAuto="0"/>
      <p:bldP spid="12" grpId="1" advAuto="0"/>
      <p:bldP spid="13" grpId="2" animBg="1"/>
      <p:bldP spid="14" grpId="3" animBg="1"/>
      <p:bldP spid="15" grpId="4" animBg="1"/>
      <p:bldP spid="16" grpId="5" animBg="1"/>
      <p:bldP spid="18" grpId="7" animBg="1"/>
      <p:bldP spid="19" grpId="8" animBg="1"/>
      <p:bldP spid="20" grpId="9" animBg="1"/>
      <p:bldP spid="21" grpId="1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5</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提高公众的道路交通安全意识</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28" name="New picture"/>
            <p:cNvPicPr/>
            <p:nvPr/>
          </p:nvPicPr>
          <p:blipFill>
            <a:blip r:embed="rId1"/>
            <a:stretch>
              <a:fillRect/>
            </a:stretch>
          </p:blipFill>
          <p:spPr>
            <a:xfrm rot="5400000">
              <a:off x="5637955" y="9343483"/>
              <a:ext cx="16660440" cy="26433475"/>
            </a:xfrm>
            <a:prstGeom prst="rect">
              <a:avLst/>
            </a:prstGeom>
            <a:ln>
              <a:noFill/>
            </a:ln>
          </p:spPr>
        </p:pic>
        <p:pic>
          <p:nvPicPr>
            <p:cNvPr id="29" name="New picture"/>
            <p:cNvPicPr/>
            <p:nvPr/>
          </p:nvPicPr>
          <p:blipFill>
            <a:blip r:embed="rId2"/>
            <a:stretch>
              <a:fillRect/>
            </a:stretch>
          </p:blipFill>
          <p:spPr>
            <a:xfrm>
              <a:off x="8966206" y="17095110"/>
              <a:ext cx="9160502" cy="9160502"/>
            </a:xfrm>
            <a:prstGeom prst="rect">
              <a:avLst/>
            </a:prstGeom>
            <a:ln>
              <a:noFill/>
            </a:ln>
          </p:spPr>
        </p:pic>
        <p:pic>
          <p:nvPicPr>
            <p:cNvPr id="30" name="New picture"/>
            <p:cNvPicPr/>
            <p:nvPr/>
          </p:nvPicPr>
          <p:blipFill>
            <a:blip r:embed="rId3"/>
            <a:stretch>
              <a:fillRect/>
            </a:stretch>
          </p:blipFill>
          <p:spPr>
            <a:xfrm rot="-5400000">
              <a:off x="5164341" y="-5164341"/>
              <a:ext cx="17607669" cy="27936351"/>
            </a:xfrm>
            <a:prstGeom prst="rect">
              <a:avLst/>
            </a:prstGeom>
            <a:ln>
              <a:noFill/>
            </a:ln>
          </p:spPr>
        </p:pic>
        <p:pic>
          <p:nvPicPr>
            <p:cNvPr id="31" name="New picture"/>
            <p:cNvPicPr/>
            <p:nvPr/>
          </p:nvPicPr>
          <p:blipFill>
            <a:blip r:embed="rId2"/>
            <a:stretch>
              <a:fillRect/>
            </a:stretch>
          </p:blipFill>
          <p:spPr>
            <a:xfrm rot="-5400000">
              <a:off x="18126708" y="5415248"/>
              <a:ext cx="12192421" cy="12192421"/>
            </a:xfrm>
            <a:prstGeom prst="rect">
              <a:avLst/>
            </a:prstGeom>
            <a:ln>
              <a:noFill/>
            </a:ln>
          </p:spPr>
        </p:pic>
      </p:grpSp>
      <p:sp>
        <p:nvSpPr>
          <p:cNvPr id="34"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35"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提高公众的道路交通安全意识</a:t>
            </a:r>
            <a:endParaRPr lang="zh-CN" sz="1800" b="1" i="0">
              <a:solidFill>
                <a:srgbClr val="000000"/>
              </a:solidFill>
              <a:latin typeface="宋体" panose="02010600030101010101" pitchFamily="2" charset="-122"/>
              <a:sym typeface="宋体" panose="02010600030101010101" pitchFamily="2" charset="-122"/>
            </a:endParaRPr>
          </a:p>
        </p:txBody>
      </p:sp>
      <p:pic>
        <p:nvPicPr>
          <p:cNvPr id="36" name="New picture"/>
          <p:cNvPicPr/>
          <p:nvPr/>
        </p:nvPicPr>
        <p:blipFill>
          <a:blip r:embed="rId4"/>
          <a:stretch>
            <a:fillRect/>
          </a:stretch>
        </p:blipFill>
        <p:spPr>
          <a:xfrm>
            <a:off x="10653232" y="5726190"/>
            <a:ext cx="1105583" cy="1012990"/>
          </a:xfrm>
          <a:prstGeom prst="rect">
            <a:avLst/>
          </a:prstGeom>
          <a:ln>
            <a:noFill/>
          </a:ln>
        </p:spPr>
      </p:pic>
      <p:sp>
        <p:nvSpPr>
          <p:cNvPr id="12" name="Freeform 6"/>
          <p:cNvSpPr/>
          <p:nvPr/>
        </p:nvSpPr>
        <p:spPr>
          <a:xfrm>
            <a:off x="984251"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8185E8"/>
            </a:solidFill>
            <a:miter lim="400000"/>
          </a:ln>
          <a:effectLst>
            <a:outerShdw blurRad="190500" dist="127000" dir="5400000" rotWithShape="0">
              <a:srgbClr val="000000">
                <a:alpha val="20000"/>
              </a:srgbClr>
            </a:outerShdw>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3" name="Freeform 7"/>
          <p:cNvSpPr/>
          <p:nvPr/>
        </p:nvSpPr>
        <p:spPr>
          <a:xfrm>
            <a:off x="160655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8185E8"/>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4" name="TextBox 24"/>
          <p:cNvSpPr txBox="1"/>
          <p:nvPr/>
        </p:nvSpPr>
        <p:spPr>
          <a:xfrm>
            <a:off x="1943669" y="1850744"/>
            <a:ext cx="1407251" cy="10983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50000"/>
              </a:lnSpc>
            </a:pPr>
            <a:r>
              <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rPr>
              <a:t>1</a:t>
            </a:r>
            <a:endPar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endParaRPr>
          </a:p>
        </p:txBody>
      </p:sp>
      <p:sp>
        <p:nvSpPr>
          <p:cNvPr id="15" name="Subtitle 2"/>
          <p:cNvSpPr txBox="1"/>
          <p:nvPr/>
        </p:nvSpPr>
        <p:spPr>
          <a:xfrm>
            <a:off x="1159151" y="3145972"/>
            <a:ext cx="2904302" cy="1756421"/>
          </a:xfrm>
          <a:prstGeom prst="rect">
            <a:avLst/>
          </a:prstGeom>
        </p:spPr>
        <p:txBody>
          <a:bodyPr vert="horz" wrap="square" lIns="108745" tIns="54373" rIns="108745" bIns="54373" rtlCol="0">
            <a:spAutoFit/>
          </a:bodyPr>
          <a:lstStyle>
            <a:defPPr>
              <a:defRPr lang="zh-CN"/>
            </a:defPPr>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rPr>
              <a:t>除了正确佩戴头盔和安全带外，提高公众的道路交通安全意识也是非常重要的</a:t>
            </a:r>
            <a:endPar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endParaRPr>
          </a:p>
        </p:txBody>
      </p:sp>
      <p:sp>
        <p:nvSpPr>
          <p:cNvPr id="16" name="Freeform 6"/>
          <p:cNvSpPr/>
          <p:nvPr/>
        </p:nvSpPr>
        <p:spPr>
          <a:xfrm>
            <a:off x="4394200"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8185E8"/>
            </a:solidFill>
            <a:miter lim="400000"/>
          </a:ln>
          <a:effectLst>
            <a:outerShdw blurRad="190500" dist="127000" dir="5400000" rotWithShape="0">
              <a:srgbClr val="000000">
                <a:alpha val="20000"/>
              </a:srgbClr>
            </a:outerShdw>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7" name="Freeform 7"/>
          <p:cNvSpPr/>
          <p:nvPr/>
        </p:nvSpPr>
        <p:spPr>
          <a:xfrm>
            <a:off x="501650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8185E8"/>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9" name="Subtitle 2"/>
          <p:cNvSpPr txBox="1"/>
          <p:nvPr/>
        </p:nvSpPr>
        <p:spPr>
          <a:xfrm>
            <a:off x="4569101" y="3145972"/>
            <a:ext cx="2904301" cy="1344529"/>
          </a:xfrm>
          <a:prstGeom prst="rect">
            <a:avLst/>
          </a:prstGeom>
        </p:spPr>
        <p:txBody>
          <a:bodyPr vert="horz" wrap="square" lIns="108745" tIns="54373" rIns="108745" bIns="54373" rtlCol="0">
            <a:spAutoFit/>
          </a:bodyPr>
          <a:lstStyle>
            <a:defPPr>
              <a:defRPr lang="zh-CN"/>
            </a:defPPr>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rPr>
              <a:t>这包括遵守交通规则、保持车距、注意观察路况、避免疲劳驾驶等</a:t>
            </a:r>
            <a:endPar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endParaRPr>
          </a:p>
        </p:txBody>
      </p:sp>
      <p:sp>
        <p:nvSpPr>
          <p:cNvPr id="20" name="Freeform 6"/>
          <p:cNvSpPr/>
          <p:nvPr/>
        </p:nvSpPr>
        <p:spPr>
          <a:xfrm>
            <a:off x="7804151" y="2000252"/>
            <a:ext cx="3251200" cy="3255433"/>
          </a:xfrm>
          <a:custGeom>
            <a:avLst/>
            <a:gdLst>
              <a:gd name="T0" fmla="*/ 30 w 110"/>
              <a:gd name="T1" fmla="*/ 107 h 110"/>
              <a:gd name="T2" fmla="*/ 3 w 110"/>
              <a:gd name="T3" fmla="*/ 80 h 110"/>
              <a:gd name="T4" fmla="*/ 0 w 110"/>
              <a:gd name="T5" fmla="*/ 73 h 110"/>
              <a:gd name="T6" fmla="*/ 0 w 110"/>
              <a:gd name="T7" fmla="*/ 36 h 110"/>
              <a:gd name="T8" fmla="*/ 3 w 110"/>
              <a:gd name="T9" fmla="*/ 29 h 110"/>
              <a:gd name="T10" fmla="*/ 30 w 110"/>
              <a:gd name="T11" fmla="*/ 3 h 110"/>
              <a:gd name="T12" fmla="*/ 37 w 110"/>
              <a:gd name="T13" fmla="*/ 0 h 110"/>
              <a:gd name="T14" fmla="*/ 74 w 110"/>
              <a:gd name="T15" fmla="*/ 0 h 110"/>
              <a:gd name="T16" fmla="*/ 81 w 110"/>
              <a:gd name="T17" fmla="*/ 3 h 110"/>
              <a:gd name="T18" fmla="*/ 107 w 110"/>
              <a:gd name="T19" fmla="*/ 29 h 110"/>
              <a:gd name="T20" fmla="*/ 110 w 110"/>
              <a:gd name="T21" fmla="*/ 36 h 110"/>
              <a:gd name="T22" fmla="*/ 110 w 110"/>
              <a:gd name="T23" fmla="*/ 73 h 110"/>
              <a:gd name="T24" fmla="*/ 107 w 110"/>
              <a:gd name="T25" fmla="*/ 80 h 110"/>
              <a:gd name="T26" fmla="*/ 81 w 110"/>
              <a:gd name="T27" fmla="*/ 107 h 110"/>
              <a:gd name="T28" fmla="*/ 74 w 110"/>
              <a:gd name="T29" fmla="*/ 110 h 110"/>
              <a:gd name="T30" fmla="*/ 37 w 110"/>
              <a:gd name="T31" fmla="*/ 110 h 110"/>
              <a:gd name="T32" fmla="*/ 30 w 110"/>
              <a:gd name="T33"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0">
                <a:moveTo>
                  <a:pt x="30" y="107"/>
                </a:moveTo>
                <a:cubicBezTo>
                  <a:pt x="3" y="80"/>
                  <a:pt x="3" y="80"/>
                  <a:pt x="3" y="80"/>
                </a:cubicBezTo>
                <a:cubicBezTo>
                  <a:pt x="1" y="78"/>
                  <a:pt x="0" y="76"/>
                  <a:pt x="0" y="73"/>
                </a:cubicBezTo>
                <a:cubicBezTo>
                  <a:pt x="0" y="36"/>
                  <a:pt x="0" y="36"/>
                  <a:pt x="0" y="36"/>
                </a:cubicBezTo>
                <a:cubicBezTo>
                  <a:pt x="0" y="33"/>
                  <a:pt x="1" y="31"/>
                  <a:pt x="3" y="29"/>
                </a:cubicBezTo>
                <a:cubicBezTo>
                  <a:pt x="30" y="3"/>
                  <a:pt x="30" y="3"/>
                  <a:pt x="30" y="3"/>
                </a:cubicBezTo>
                <a:cubicBezTo>
                  <a:pt x="31" y="1"/>
                  <a:pt x="34" y="0"/>
                  <a:pt x="37" y="0"/>
                </a:cubicBezTo>
                <a:cubicBezTo>
                  <a:pt x="74" y="0"/>
                  <a:pt x="74" y="0"/>
                  <a:pt x="74" y="0"/>
                </a:cubicBezTo>
                <a:cubicBezTo>
                  <a:pt x="77" y="0"/>
                  <a:pt x="79" y="1"/>
                  <a:pt x="81" y="3"/>
                </a:cubicBezTo>
                <a:cubicBezTo>
                  <a:pt x="107" y="29"/>
                  <a:pt x="107" y="29"/>
                  <a:pt x="107" y="29"/>
                </a:cubicBezTo>
                <a:cubicBezTo>
                  <a:pt x="109" y="31"/>
                  <a:pt x="110" y="33"/>
                  <a:pt x="110" y="36"/>
                </a:cubicBezTo>
                <a:cubicBezTo>
                  <a:pt x="110" y="73"/>
                  <a:pt x="110" y="73"/>
                  <a:pt x="110" y="73"/>
                </a:cubicBezTo>
                <a:cubicBezTo>
                  <a:pt x="110" y="76"/>
                  <a:pt x="109" y="78"/>
                  <a:pt x="107" y="80"/>
                </a:cubicBezTo>
                <a:cubicBezTo>
                  <a:pt x="81" y="107"/>
                  <a:pt x="81" y="107"/>
                  <a:pt x="81" y="107"/>
                </a:cubicBezTo>
                <a:cubicBezTo>
                  <a:pt x="79" y="109"/>
                  <a:pt x="77" y="110"/>
                  <a:pt x="74" y="110"/>
                </a:cubicBezTo>
                <a:cubicBezTo>
                  <a:pt x="37" y="110"/>
                  <a:pt x="37" y="110"/>
                  <a:pt x="37" y="110"/>
                </a:cubicBezTo>
                <a:cubicBezTo>
                  <a:pt x="34" y="110"/>
                  <a:pt x="31" y="109"/>
                  <a:pt x="30" y="107"/>
                </a:cubicBezTo>
                <a:close/>
              </a:path>
            </a:pathLst>
          </a:custGeom>
          <a:noFill/>
          <a:ln w="25400" cap="flat">
            <a:solidFill>
              <a:srgbClr val="8185E8"/>
            </a:solidFill>
            <a:miter lim="400000"/>
          </a:ln>
          <a:effectLst>
            <a:outerShdw blurRad="190500" dist="127000" dir="5400000" rotWithShape="0">
              <a:srgbClr val="000000">
                <a:alpha val="20000"/>
              </a:srgbClr>
            </a:outerShdw>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1" name="Freeform 7"/>
          <p:cNvSpPr/>
          <p:nvPr/>
        </p:nvSpPr>
        <p:spPr>
          <a:xfrm>
            <a:off x="8426451" y="2000251"/>
            <a:ext cx="2008716" cy="1035051"/>
          </a:xfrm>
          <a:custGeom>
            <a:avLst/>
            <a:gdLst>
              <a:gd name="T0" fmla="*/ 60 w 68"/>
              <a:gd name="T1" fmla="*/ 3 h 35"/>
              <a:gd name="T2" fmla="*/ 53 w 68"/>
              <a:gd name="T3" fmla="*/ 0 h 35"/>
              <a:gd name="T4" fmla="*/ 16 w 68"/>
              <a:gd name="T5" fmla="*/ 0 h 35"/>
              <a:gd name="T6" fmla="*/ 9 w 68"/>
              <a:gd name="T7" fmla="*/ 3 h 35"/>
              <a:gd name="T8" fmla="*/ 0 w 68"/>
              <a:gd name="T9" fmla="*/ 11 h 35"/>
              <a:gd name="T10" fmla="*/ 5 w 68"/>
              <a:gd name="T11" fmla="*/ 11 h 35"/>
              <a:gd name="T12" fmla="*/ 9 w 68"/>
              <a:gd name="T13" fmla="*/ 14 h 35"/>
              <a:gd name="T14" fmla="*/ 34 w 68"/>
              <a:gd name="T15" fmla="*/ 35 h 35"/>
              <a:gd name="T16" fmla="*/ 60 w 68"/>
              <a:gd name="T17" fmla="*/ 14 h 35"/>
              <a:gd name="T18" fmla="*/ 64 w 68"/>
              <a:gd name="T19" fmla="*/ 11 h 35"/>
              <a:gd name="T20" fmla="*/ 68 w 68"/>
              <a:gd name="T21" fmla="*/ 11 h 35"/>
              <a:gd name="T22" fmla="*/ 60 w 68"/>
              <a:gd name="T2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5">
                <a:moveTo>
                  <a:pt x="60" y="3"/>
                </a:moveTo>
                <a:cubicBezTo>
                  <a:pt x="58" y="1"/>
                  <a:pt x="56" y="0"/>
                  <a:pt x="53" y="0"/>
                </a:cubicBezTo>
                <a:cubicBezTo>
                  <a:pt x="16" y="0"/>
                  <a:pt x="16" y="0"/>
                  <a:pt x="16" y="0"/>
                </a:cubicBezTo>
                <a:cubicBezTo>
                  <a:pt x="13" y="0"/>
                  <a:pt x="10" y="1"/>
                  <a:pt x="9" y="3"/>
                </a:cubicBezTo>
                <a:cubicBezTo>
                  <a:pt x="0" y="11"/>
                  <a:pt x="0" y="11"/>
                  <a:pt x="0" y="11"/>
                </a:cubicBezTo>
                <a:cubicBezTo>
                  <a:pt x="5" y="11"/>
                  <a:pt x="5" y="11"/>
                  <a:pt x="5" y="11"/>
                </a:cubicBezTo>
                <a:cubicBezTo>
                  <a:pt x="7" y="11"/>
                  <a:pt x="8" y="12"/>
                  <a:pt x="9" y="14"/>
                </a:cubicBezTo>
                <a:cubicBezTo>
                  <a:pt x="11" y="26"/>
                  <a:pt x="22" y="35"/>
                  <a:pt x="34" y="35"/>
                </a:cubicBezTo>
                <a:cubicBezTo>
                  <a:pt x="47" y="35"/>
                  <a:pt x="57" y="26"/>
                  <a:pt x="60" y="14"/>
                </a:cubicBezTo>
                <a:cubicBezTo>
                  <a:pt x="60" y="12"/>
                  <a:pt x="62" y="11"/>
                  <a:pt x="64" y="11"/>
                </a:cubicBezTo>
                <a:cubicBezTo>
                  <a:pt x="68" y="11"/>
                  <a:pt x="68" y="11"/>
                  <a:pt x="68" y="11"/>
                </a:cubicBezTo>
                <a:lnTo>
                  <a:pt x="60" y="3"/>
                </a:lnTo>
                <a:close/>
              </a:path>
            </a:pathLst>
          </a:custGeom>
          <a:solidFill>
            <a:srgbClr val="8185E8"/>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3" name="Subtitle 2"/>
          <p:cNvSpPr txBox="1"/>
          <p:nvPr/>
        </p:nvSpPr>
        <p:spPr>
          <a:xfrm>
            <a:off x="7979051" y="3145972"/>
            <a:ext cx="2904302" cy="1756421"/>
          </a:xfrm>
          <a:prstGeom prst="rect">
            <a:avLst/>
          </a:prstGeom>
        </p:spPr>
        <p:txBody>
          <a:bodyPr vert="horz" wrap="square" lIns="108745" tIns="54373" rIns="108745" bIns="54373" rtlCol="0">
            <a:spAutoFit/>
          </a:bodyPr>
          <a:lstStyle>
            <a:defPPr>
              <a:defRPr lang="zh-CN"/>
            </a:defPPr>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rPr>
              <a:t>只有每个人都能够自觉遵守交通规则，才能共同营造一个安全、有序的道路交通环境</a:t>
            </a:r>
            <a:endParaRPr lang="zh-CN" altLang="zh-CN" sz="1800">
              <a:solidFill>
                <a:srgbClr val="000000"/>
              </a:solidFill>
              <a:latin typeface="宋体" panose="02010600030101010101" pitchFamily="2" charset="-122"/>
              <a:ea typeface="微软雅黑" panose="020B0503020204020204" pitchFamily="34" charset="-122"/>
              <a:cs typeface="Open Sans" panose="020B0606030504020204" pitchFamily="34" charset="0"/>
              <a:sym typeface="宋体" panose="02010600030101010101" pitchFamily="2" charset="-122"/>
            </a:endParaRPr>
          </a:p>
        </p:txBody>
      </p:sp>
      <p:sp>
        <p:nvSpPr>
          <p:cNvPr id="26" name="TextBox 24"/>
          <p:cNvSpPr txBox="1"/>
          <p:nvPr/>
        </p:nvSpPr>
        <p:spPr>
          <a:xfrm>
            <a:off x="5316174" y="1850743"/>
            <a:ext cx="1407251" cy="10983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50000"/>
              </a:lnSpc>
            </a:pPr>
            <a:r>
              <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rPr>
              <a:t>2</a:t>
            </a:r>
            <a:endPar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endParaRPr>
          </a:p>
        </p:txBody>
      </p:sp>
      <p:sp>
        <p:nvSpPr>
          <p:cNvPr id="27" name="TextBox 24"/>
          <p:cNvSpPr txBox="1"/>
          <p:nvPr/>
        </p:nvSpPr>
        <p:spPr>
          <a:xfrm>
            <a:off x="8726125" y="1850742"/>
            <a:ext cx="1407251" cy="10983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50000"/>
              </a:lnSpc>
            </a:pPr>
            <a:r>
              <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rPr>
              <a:t>3</a:t>
            </a:r>
            <a:endParaRPr lang="zh-CN" altLang="zh-CN" sz="4400" b="1">
              <a:solidFill>
                <a:schemeClr val="bg1"/>
              </a:solidFill>
              <a:effectLst>
                <a:outerShdw blurRad="38100" dist="38100" dir="2700000" algn="tl">
                  <a:srgbClr val="000000">
                    <a:alpha val="43137"/>
                  </a:srgbClr>
                </a:outerShdw>
              </a:effectLst>
              <a:latin typeface="宋体" panose="02010600030101010101" pitchFamily="2"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rLst="">
                                      <p:cBhvr>
                                        <p:cTn id="9" dur="500"/>
                                        <p:tgtEl>
                                          <p:spTgt spid="12"/>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rLst="">
                                      <p:cBhvr>
                                        <p:cTn id="14" dur="500"/>
                                        <p:tgtEl>
                                          <p:spTgt spid="13"/>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rLst="">
                                      <p:cBhvr>
                                        <p:cTn id="19" dur="500"/>
                                        <p:tgtEl>
                                          <p:spTgt spid="14"/>
                                        </p:tgtEl>
                                      </p:cBhvr>
                                    </p:animEffect>
                                  </p:childTnLst>
                                </p:cTn>
                              </p:par>
                              <p:par>
                                <p:cTn id="20" presetID="53" presetClass="entr" presetSubtype="16" fill="hold" grpId="3"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rLst="">
                                      <p:cBhvr>
                                        <p:cTn id="24" dur="500"/>
                                        <p:tgtEl>
                                          <p:spTgt spid="15"/>
                                        </p:tgtEl>
                                      </p:cBhvr>
                                    </p:animEffect>
                                  </p:childTnLst>
                                </p:cTn>
                              </p:par>
                            </p:childTnLst>
                          </p:cTn>
                        </p:par>
                        <p:par>
                          <p:cTn id="25" fill="hold">
                            <p:stCondLst>
                              <p:cond delay="500"/>
                            </p:stCondLst>
                            <p:childTnLst>
                              <p:par>
                                <p:cTn id="26" presetID="53" presetClass="entr" presetSubtype="16" fill="hold" grpId="4"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rLst="">
                                      <p:cBhvr>
                                        <p:cTn id="30" dur="500"/>
                                        <p:tgtEl>
                                          <p:spTgt spid="16"/>
                                        </p:tgtEl>
                                      </p:cBhvr>
                                    </p:animEffect>
                                  </p:childTnLst>
                                </p:cTn>
                              </p:par>
                              <p:par>
                                <p:cTn id="31" presetID="53" presetClass="entr" presetSubtype="16" fill="hold" grpId="5"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rLst="">
                                      <p:cBhvr>
                                        <p:cTn id="35" dur="500"/>
                                        <p:tgtEl>
                                          <p:spTgt spid="17"/>
                                        </p:tgtEl>
                                      </p:cBhvr>
                                    </p:animEffect>
                                  </p:childTnLst>
                                </p:cTn>
                              </p:par>
                              <p:par>
                                <p:cTn id="36" presetID="53" presetClass="entr" presetSubtype="16" fill="hold" grpId="1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rLst="">
                                      <p:cBhvr>
                                        <p:cTn id="40" dur="500"/>
                                        <p:tgtEl>
                                          <p:spTgt spid="26"/>
                                        </p:tgtEl>
                                      </p:cBhvr>
                                    </p:animEffect>
                                  </p:childTnLst>
                                </p:cTn>
                              </p:par>
                              <p:par>
                                <p:cTn id="41" presetID="53" presetClass="entr" presetSubtype="16" fill="hold" grpId="6"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rLst="">
                                      <p:cBhvr>
                                        <p:cTn id="45" dur="500"/>
                                        <p:tgtEl>
                                          <p:spTgt spid="19"/>
                                        </p:tgtEl>
                                      </p:cBhvr>
                                    </p:animEffect>
                                  </p:childTnLst>
                                </p:cTn>
                              </p:par>
                            </p:childTnLst>
                          </p:cTn>
                        </p:par>
                        <p:par>
                          <p:cTn id="46" fill="hold">
                            <p:stCondLst>
                              <p:cond delay="1000"/>
                            </p:stCondLst>
                            <p:childTnLst>
                              <p:par>
                                <p:cTn id="47" presetID="53" presetClass="entr" presetSubtype="16" fill="hold" grpId="7"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rLst="">
                                      <p:cBhvr>
                                        <p:cTn id="51" dur="500"/>
                                        <p:tgtEl>
                                          <p:spTgt spid="20"/>
                                        </p:tgtEl>
                                      </p:cBhvr>
                                    </p:animEffect>
                                  </p:childTnLst>
                                </p:cTn>
                              </p:par>
                              <p:par>
                                <p:cTn id="52" presetID="53" presetClass="entr" presetSubtype="16" fill="hold" grpId="8"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rLst="">
                                      <p:cBhvr>
                                        <p:cTn id="56" dur="500"/>
                                        <p:tgtEl>
                                          <p:spTgt spid="21"/>
                                        </p:tgtEl>
                                      </p:cBhvr>
                                    </p:animEffect>
                                  </p:childTnLst>
                                </p:cTn>
                              </p:par>
                              <p:par>
                                <p:cTn id="57" presetID="53" presetClass="entr" presetSubtype="16" fill="hold" grpId="11"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rLst="">
                                      <p:cBhvr>
                                        <p:cTn id="61" dur="500"/>
                                        <p:tgtEl>
                                          <p:spTgt spid="27"/>
                                        </p:tgtEl>
                                      </p:cBhvr>
                                    </p:animEffect>
                                  </p:childTnLst>
                                </p:cTn>
                              </p:par>
                              <p:par>
                                <p:cTn id="62" presetID="53" presetClass="entr" presetSubtype="16" fill="hold" grpId="9"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rLst="">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1"/>
      <p:bldP spid="14" grpId="2"/>
      <p:bldP spid="15" grpId="3"/>
      <p:bldP spid="16" grpId="4"/>
      <p:bldP spid="17" grpId="5"/>
      <p:bldP spid="19" grpId="6"/>
      <p:bldP spid="20" grpId="7"/>
      <p:bldP spid="21" grpId="8"/>
      <p:bldP spid="23" grpId="9"/>
      <p:bldP spid="26" grpId="10"/>
      <p:bldP spid="27" grpId="1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6</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政府和社会各界的责任</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2" name="New picture"/>
            <p:cNvPicPr/>
            <p:nvPr/>
          </p:nvPicPr>
          <p:blipFill>
            <a:blip r:embed="rId1"/>
            <a:stretch>
              <a:fillRect/>
            </a:stretch>
          </p:blipFill>
          <p:spPr>
            <a:xfrm rot="5400000">
              <a:off x="5637955" y="9343483"/>
              <a:ext cx="16660440" cy="26433475"/>
            </a:xfrm>
            <a:prstGeom prst="rect">
              <a:avLst/>
            </a:prstGeom>
            <a:ln>
              <a:noFill/>
            </a:ln>
          </p:spPr>
        </p:pic>
        <p:pic>
          <p:nvPicPr>
            <p:cNvPr id="13" name="New picture"/>
            <p:cNvPicPr/>
            <p:nvPr/>
          </p:nvPicPr>
          <p:blipFill>
            <a:blip r:embed="rId2"/>
            <a:stretch>
              <a:fillRect/>
            </a:stretch>
          </p:blipFill>
          <p:spPr>
            <a:xfrm>
              <a:off x="8966206" y="17095110"/>
              <a:ext cx="9160502" cy="9160502"/>
            </a:xfrm>
            <a:prstGeom prst="rect">
              <a:avLst/>
            </a:prstGeom>
            <a:ln>
              <a:noFill/>
            </a:ln>
          </p:spPr>
        </p:pic>
        <p:pic>
          <p:nvPicPr>
            <p:cNvPr id="14" name="New picture"/>
            <p:cNvPicPr/>
            <p:nvPr/>
          </p:nvPicPr>
          <p:blipFill>
            <a:blip r:embed="rId3"/>
            <a:stretch>
              <a:fillRect/>
            </a:stretch>
          </p:blipFill>
          <p:spPr>
            <a:xfrm rot="-5400000">
              <a:off x="5164341" y="-5164341"/>
              <a:ext cx="17607669" cy="27936351"/>
            </a:xfrm>
            <a:prstGeom prst="rect">
              <a:avLst/>
            </a:prstGeom>
            <a:ln>
              <a:noFill/>
            </a:ln>
          </p:spPr>
        </p:pic>
        <p:pic>
          <p:nvPicPr>
            <p:cNvPr id="15" name="New picture"/>
            <p:cNvPicPr/>
            <p:nvPr/>
          </p:nvPicPr>
          <p:blipFill>
            <a:blip r:embed="rId2"/>
            <a:stretch>
              <a:fillRect/>
            </a:stretch>
          </p:blipFill>
          <p:spPr>
            <a:xfrm rot="-5400000">
              <a:off x="18126708" y="5415248"/>
              <a:ext cx="12192421" cy="12192421"/>
            </a:xfrm>
            <a:prstGeom prst="rect">
              <a:avLst/>
            </a:prstGeom>
            <a:ln>
              <a:noFill/>
            </a:ln>
          </p:spPr>
        </p:pic>
      </p:grpSp>
      <p:sp>
        <p:nvSpPr>
          <p:cNvPr id="18"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9"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政府和社会各界的责任</a:t>
            </a:r>
            <a:endParaRPr lang="zh-CN" sz="1800" b="1" i="0">
              <a:solidFill>
                <a:srgbClr val="000000"/>
              </a:solidFill>
              <a:latin typeface="宋体" panose="02010600030101010101" pitchFamily="2" charset="-122"/>
              <a:sym typeface="宋体" panose="02010600030101010101" pitchFamily="2" charset="-122"/>
            </a:endParaRPr>
          </a:p>
        </p:txBody>
      </p:sp>
      <p:pic>
        <p:nvPicPr>
          <p:cNvPr id="20" name="New picture"/>
          <p:cNvPicPr/>
          <p:nvPr/>
        </p:nvPicPr>
        <p:blipFill>
          <a:blip r:embed="rId4"/>
          <a:stretch>
            <a:fillRect/>
          </a:stretch>
        </p:blipFill>
        <p:spPr>
          <a:xfrm>
            <a:off x="10653232" y="5726190"/>
            <a:ext cx="1105583" cy="1012990"/>
          </a:xfrm>
          <a:prstGeom prst="rect">
            <a:avLst/>
          </a:prstGeom>
          <a:ln>
            <a:noFill/>
          </a:ln>
        </p:spPr>
      </p:pic>
      <p:sp>
        <p:nvSpPr>
          <p:cNvPr id="4" name="TextBox 4"/>
          <p:cNvSpPr txBox="1"/>
          <p:nvPr>
            <p:custDataLst>
              <p:tags r:id="rId5"/>
            </p:custDataLst>
          </p:nvPr>
        </p:nvSpPr>
        <p:spPr>
          <a:xfrm>
            <a:off x="6443139" y="4229689"/>
            <a:ext cx="4491555" cy="1709250"/>
          </a:xfrm>
          <a:prstGeom prst="rect">
            <a:avLst/>
          </a:prstGeom>
        </p:spPr>
        <p:txBody>
          <a:bodyPr lIns="0" tIns="0" rIns="0" bIns="0" rtlCol="0" anchor="t">
            <a:normAutofit fontScale="97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indent="0" algn="l" fontAlgn="auto">
              <a:lnSpc>
                <a:spcPct val="100000"/>
              </a:lnSpc>
              <a:spcBef>
                <a:spcPct val="0"/>
              </a:spcBef>
            </a:pPr>
            <a:r>
              <a:rPr lang="zh-CN" sz="1950">
                <a:solidFill>
                  <a:srgbClr val="545454"/>
                </a:solidFill>
                <a:latin typeface="宋体" panose="02010600030101010101" pitchFamily="2" charset="-122"/>
                <a:ea typeface="思源黑体-粗体 1 Italics"/>
                <a:sym typeface="宋体" panose="02010600030101010101" pitchFamily="2" charset="-122"/>
              </a:rPr>
              <a:t>同时，社会各界也应该积极参与到道路交通安全工作中来。例如，企业可以加强对员工的道路交通安全培训和教育；媒体可以加大对道路交通安全知识的宣传力度；社区可以组织开展道路交通安全知识讲座和实践活动等</a:t>
            </a:r>
            <a:endParaRPr lang="zh-CN" sz="1950">
              <a:solidFill>
                <a:srgbClr val="545454"/>
              </a:solidFill>
              <a:latin typeface="宋体" panose="02010600030101010101" pitchFamily="2" charset="-122"/>
              <a:ea typeface="思源黑体-粗体 1 Italics"/>
              <a:sym typeface="宋体" panose="02010600030101010101" pitchFamily="2" charset="-122"/>
            </a:endParaRPr>
          </a:p>
        </p:txBody>
      </p:sp>
      <p:sp>
        <p:nvSpPr>
          <p:cNvPr id="5" name="TextBox 5"/>
          <p:cNvSpPr txBox="1"/>
          <p:nvPr>
            <p:custDataLst>
              <p:tags r:id="rId6"/>
            </p:custDataLst>
          </p:nvPr>
        </p:nvSpPr>
        <p:spPr>
          <a:xfrm>
            <a:off x="1208316" y="4229689"/>
            <a:ext cx="4491555" cy="1709250"/>
          </a:xfrm>
          <a:prstGeom prst="rect">
            <a:avLst/>
          </a:prstGeom>
        </p:spPr>
        <p:txBody>
          <a:bodyPr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indent="0" fontAlgn="auto">
              <a:lnSpc>
                <a:spcPct val="100000"/>
              </a:lnSpc>
              <a:spcBef>
                <a:spcPct val="0"/>
              </a:spcBef>
            </a:pPr>
            <a:r>
              <a:rPr lang="zh-CN" sz="1900">
                <a:solidFill>
                  <a:srgbClr val="545454"/>
                </a:solidFill>
                <a:latin typeface="宋体" panose="02010600030101010101" pitchFamily="2" charset="-122"/>
                <a:ea typeface="思源黑体-粗体 1 Italics"/>
                <a:sym typeface="宋体" panose="02010600030101010101" pitchFamily="2" charset="-122"/>
              </a:rPr>
              <a:t>政府在道路交通安全方面承担着重要的责任。一方面，政府需要加强对道路交通安全法律法规的宣传和教育，提高公众的法治意识；另一方面，政府还需要加大对道路交通基础设施的建设和改造力度，提高道路的安全性和通行效率</a:t>
            </a:r>
            <a:endParaRPr lang="zh-CN" sz="1900">
              <a:solidFill>
                <a:srgbClr val="545454"/>
              </a:solidFill>
              <a:latin typeface="宋体" panose="02010600030101010101" pitchFamily="2" charset="-122"/>
              <a:ea typeface="思源黑体-粗体 1 Italics"/>
              <a:sym typeface="宋体" panose="02010600030101010101" pitchFamily="2" charset="-122"/>
            </a:endParaRPr>
          </a:p>
        </p:txBody>
      </p:sp>
      <p:sp>
        <p:nvSpPr>
          <p:cNvPr id="8" name="TextBox 8"/>
          <p:cNvSpPr txBox="1"/>
          <p:nvPr>
            <p:custDataLst>
              <p:tags r:id="rId7"/>
            </p:custDataLst>
          </p:nvPr>
        </p:nvSpPr>
        <p:spPr>
          <a:xfrm>
            <a:off x="1208315" y="1849460"/>
            <a:ext cx="1948761" cy="1661224"/>
          </a:xfrm>
          <a:prstGeom prst="rect">
            <a:avLst/>
          </a:prstGeom>
        </p:spPr>
        <p:txBody>
          <a:bodyPr lIns="0" tIns="0" rIns="0" bIns="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indent="0" fontAlgn="auto">
              <a:lnSpc>
                <a:spcPct val="100000"/>
              </a:lnSpc>
              <a:spcBef>
                <a:spcPct val="0"/>
              </a:spcBef>
            </a:pPr>
            <a:r>
              <a:rPr lang="zh-CN" sz="10120">
                <a:solidFill>
                  <a:srgbClr val="000000"/>
                </a:solidFill>
                <a:latin typeface="宋体" panose="02010600030101010101" pitchFamily="2" charset="-122"/>
                <a:sym typeface="宋体" panose="02010600030101010101" pitchFamily="2" charset="-122"/>
              </a:rPr>
              <a:t>01</a:t>
            </a:r>
            <a:endParaRPr lang="zh-CN" sz="10120">
              <a:solidFill>
                <a:srgbClr val="000000"/>
              </a:solidFill>
              <a:latin typeface="宋体" panose="02010600030101010101" pitchFamily="2" charset="-122"/>
              <a:sym typeface="宋体" panose="02010600030101010101" pitchFamily="2" charset="-122"/>
            </a:endParaRPr>
          </a:p>
        </p:txBody>
      </p:sp>
      <p:sp>
        <p:nvSpPr>
          <p:cNvPr id="9" name="TextBox 9"/>
          <p:cNvSpPr txBox="1"/>
          <p:nvPr>
            <p:custDataLst>
              <p:tags r:id="rId8"/>
            </p:custDataLst>
          </p:nvPr>
        </p:nvSpPr>
        <p:spPr>
          <a:xfrm>
            <a:off x="8985933" y="1849460"/>
            <a:ext cx="1948761" cy="1661224"/>
          </a:xfrm>
          <a:prstGeom prst="rect">
            <a:avLst/>
          </a:prstGeom>
        </p:spPr>
        <p:txBody>
          <a:bodyPr lIns="0" tIns="0" rIns="0" bIns="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indent="0" algn="r" fontAlgn="auto">
              <a:lnSpc>
                <a:spcPct val="100000"/>
              </a:lnSpc>
              <a:spcBef>
                <a:spcPct val="0"/>
              </a:spcBef>
            </a:pPr>
            <a:r>
              <a:rPr lang="zh-CN" sz="10120">
                <a:solidFill>
                  <a:srgbClr val="000000"/>
                </a:solidFill>
                <a:latin typeface="宋体" panose="02010600030101010101" pitchFamily="2" charset="-122"/>
                <a:sym typeface="宋体" panose="02010600030101010101" pitchFamily="2" charset="-122"/>
              </a:rPr>
              <a:t>02</a:t>
            </a:r>
            <a:endParaRPr lang="zh-CN" sz="10120">
              <a:solidFill>
                <a:srgbClr val="000000"/>
              </a:solidFill>
              <a:latin typeface="宋体" panose="02010600030101010101" pitchFamily="2" charset="-122"/>
              <a:sym typeface="宋体" panose="02010600030101010101" pitchFamily="2" charset="-122"/>
            </a:endParaRPr>
          </a:p>
        </p:txBody>
      </p:sp>
      <p:grpSp>
        <p:nvGrpSpPr>
          <p:cNvPr id="10" name="Group 10"/>
          <p:cNvGrpSpPr/>
          <p:nvPr>
            <p:custDataLst>
              <p:tags r:id="rId9"/>
            </p:custDataLst>
          </p:nvPr>
        </p:nvGrpSpPr>
        <p:grpSpPr>
          <a:xfrm rot="5400000">
            <a:off x="4659132" y="4409418"/>
            <a:ext cx="2873737" cy="172844"/>
            <a:chOff x="0" y="0"/>
            <a:chExt cx="9501864" cy="571500"/>
          </a:xfrm>
        </p:grpSpPr>
        <p:sp>
          <p:nvSpPr>
            <p:cNvPr id="11" name="Freeform 11"/>
            <p:cNvSpPr/>
            <p:nvPr>
              <p:custDataLst>
                <p:tags r:id="rId10"/>
              </p:custDataLst>
            </p:nvPr>
          </p:nvSpPr>
          <p:spPr>
            <a:xfrm>
              <a:off x="0" y="255270"/>
              <a:ext cx="9501864" cy="69850"/>
            </a:xfrm>
            <a:custGeom>
              <a:avLst/>
              <a:gdLst/>
              <a:ahLst/>
              <a:cxnLst/>
              <a:rect l="l" t="t" r="r" b="b"/>
              <a:pathLst>
                <a:path w="9501864" h="69850">
                  <a:moveTo>
                    <a:pt x="9211035" y="0"/>
                  </a:moveTo>
                  <a:lnTo>
                    <a:pt x="0" y="0"/>
                  </a:lnTo>
                  <a:lnTo>
                    <a:pt x="0" y="69850"/>
                  </a:lnTo>
                  <a:lnTo>
                    <a:pt x="9501864" y="69850"/>
                  </a:lnTo>
                  <a:lnTo>
                    <a:pt x="9501864" y="0"/>
                  </a:lnTo>
                  <a:close/>
                </a:path>
              </a:pathLst>
            </a:custGeom>
            <a:solidFill>
              <a:srgbClr val="8185E8"/>
            </a:solidFill>
          </p:spPr>
          <p:txBody>
            <a:bodyPr/>
            <a:lstStyle/>
            <a:p/>
          </p:txBody>
        </p:sp>
      </p:gr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8">
                                            <p:txEl>
                                              <p:pRg st="4294967295" end="4294967295"/>
                                            </p:txEl>
                                          </p:spTgt>
                                        </p:tgtEl>
                                        <p:attrNameLst>
                                          <p:attrName>style.visibility</p:attrName>
                                        </p:attrNameLst>
                                      </p:cBhvr>
                                      <p:to>
                                        <p:strVal val="visible"/>
                                      </p:to>
                                    </p:set>
                                    <p:animEffect transition="in" filter="wipe(left)">
                                      <p:cBhvr>
                                        <p:cTn id="7" dur="1000"/>
                                        <p:tgtEl>
                                          <p:spTgt spid="8">
                                            <p:txEl>
                                              <p:pRg st="4294967295" end="4294967295"/>
                                            </p:txEl>
                                          </p:spTgt>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500"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ppt_w*0.7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000"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1000"/>
                            </p:stCondLst>
                            <p:childTnLst>
                              <p:par>
                                <p:cTn id="20" presetID="55" presetClass="entr" presetSubtype="0" fill="hold" grpId="0" nodeType="afterEffect">
                                  <p:stCondLst>
                                    <p:cond delay="0"/>
                                  </p:stCondLst>
                                  <p:childTnLst>
                                    <p:set>
                                      <p:cBhvr>
                                        <p:cTn id="21" dur="500"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ppt_w*0.7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5" grpId="0"/>
      <p:bldP spid="5"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7</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结语</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35" name="New picture"/>
            <p:cNvPicPr/>
            <p:nvPr/>
          </p:nvPicPr>
          <p:blipFill>
            <a:blip r:embed="rId1"/>
            <a:stretch>
              <a:fillRect/>
            </a:stretch>
          </p:blipFill>
          <p:spPr>
            <a:xfrm rot="5400000">
              <a:off x="5637955" y="9343483"/>
              <a:ext cx="16660440" cy="26433475"/>
            </a:xfrm>
            <a:prstGeom prst="rect">
              <a:avLst/>
            </a:prstGeom>
            <a:ln>
              <a:noFill/>
            </a:ln>
          </p:spPr>
        </p:pic>
        <p:pic>
          <p:nvPicPr>
            <p:cNvPr id="36" name="New picture"/>
            <p:cNvPicPr/>
            <p:nvPr/>
          </p:nvPicPr>
          <p:blipFill>
            <a:blip r:embed="rId2"/>
            <a:stretch>
              <a:fillRect/>
            </a:stretch>
          </p:blipFill>
          <p:spPr>
            <a:xfrm>
              <a:off x="8966206" y="17095110"/>
              <a:ext cx="9160502" cy="9160502"/>
            </a:xfrm>
            <a:prstGeom prst="rect">
              <a:avLst/>
            </a:prstGeom>
            <a:ln>
              <a:noFill/>
            </a:ln>
          </p:spPr>
        </p:pic>
        <p:pic>
          <p:nvPicPr>
            <p:cNvPr id="37" name="New picture"/>
            <p:cNvPicPr/>
            <p:nvPr/>
          </p:nvPicPr>
          <p:blipFill>
            <a:blip r:embed="rId3"/>
            <a:stretch>
              <a:fillRect/>
            </a:stretch>
          </p:blipFill>
          <p:spPr>
            <a:xfrm rot="-5400000">
              <a:off x="5164341" y="-5164341"/>
              <a:ext cx="17607669" cy="27936351"/>
            </a:xfrm>
            <a:prstGeom prst="rect">
              <a:avLst/>
            </a:prstGeom>
            <a:ln>
              <a:noFill/>
            </a:ln>
          </p:spPr>
        </p:pic>
        <p:pic>
          <p:nvPicPr>
            <p:cNvPr id="38" name="New picture"/>
            <p:cNvPicPr/>
            <p:nvPr/>
          </p:nvPicPr>
          <p:blipFill>
            <a:blip r:embed="rId2"/>
            <a:stretch>
              <a:fillRect/>
            </a:stretch>
          </p:blipFill>
          <p:spPr>
            <a:xfrm rot="-5400000">
              <a:off x="18126708" y="5415248"/>
              <a:ext cx="12192421" cy="12192421"/>
            </a:xfrm>
            <a:prstGeom prst="rect">
              <a:avLst/>
            </a:prstGeom>
            <a:ln>
              <a:noFill/>
            </a:ln>
          </p:spPr>
        </p:pic>
      </p:grpSp>
      <p:sp>
        <p:nvSpPr>
          <p:cNvPr id="4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4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结语</a:t>
            </a:r>
            <a:endParaRPr lang="zh-CN" sz="1800" b="1" i="0">
              <a:solidFill>
                <a:srgbClr val="000000"/>
              </a:solidFill>
              <a:latin typeface="宋体" panose="02010600030101010101" pitchFamily="2" charset="-122"/>
              <a:sym typeface="宋体" panose="02010600030101010101" pitchFamily="2" charset="-122"/>
            </a:endParaRPr>
          </a:p>
        </p:txBody>
      </p:sp>
      <p:pic>
        <p:nvPicPr>
          <p:cNvPr id="43" name="New picture"/>
          <p:cNvPicPr/>
          <p:nvPr/>
        </p:nvPicPr>
        <p:blipFill>
          <a:blip r:embed="rId4"/>
          <a:stretch>
            <a:fillRect/>
          </a:stretch>
        </p:blipFill>
        <p:spPr>
          <a:xfrm>
            <a:off x="10653232" y="5726190"/>
            <a:ext cx="1105583" cy="1012990"/>
          </a:xfrm>
          <a:prstGeom prst="rect">
            <a:avLst/>
          </a:prstGeom>
          <a:ln>
            <a:noFill/>
          </a:ln>
        </p:spPr>
      </p:pic>
      <p:grpSp>
        <p:nvGrpSpPr>
          <p:cNvPr id="3" name="组合 2"/>
          <p:cNvGrpSpPr/>
          <p:nvPr/>
        </p:nvGrpSpPr>
        <p:grpSpPr>
          <a:xfrm>
            <a:off x="2136775" y="1687830"/>
            <a:ext cx="8093710" cy="1647190"/>
            <a:chOff x="3365" y="2658"/>
            <a:chExt cx="12746" cy="2594"/>
          </a:xfrm>
        </p:grpSpPr>
        <p:sp>
          <p:nvSpPr>
            <p:cNvPr id="14" name="Freeform 14"/>
            <p:cNvSpPr/>
            <p:nvPr/>
          </p:nvSpPr>
          <p:spPr>
            <a:xfrm>
              <a:off x="3365" y="2658"/>
              <a:ext cx="12747" cy="2594"/>
            </a:xfrm>
            <a:custGeom>
              <a:avLst/>
              <a:gdLst/>
              <a:ahLst/>
              <a:cxnLst/>
              <a:rect l="l" t="t" r="r" b="b"/>
              <a:pathLst>
                <a:path w="2063765" h="564326">
                  <a:moveTo>
                    <a:pt x="43700" y="0"/>
                  </a:moveTo>
                  <a:lnTo>
                    <a:pt x="2020065" y="0"/>
                  </a:lnTo>
                  <a:cubicBezTo>
                    <a:pt x="2031655" y="0"/>
                    <a:pt x="2042770" y="4604"/>
                    <a:pt x="2050966" y="12799"/>
                  </a:cubicBezTo>
                  <a:cubicBezTo>
                    <a:pt x="2059161" y="20995"/>
                    <a:pt x="2063765" y="32110"/>
                    <a:pt x="2063765" y="43700"/>
                  </a:cubicBezTo>
                  <a:lnTo>
                    <a:pt x="2063765" y="520627"/>
                  </a:lnTo>
                  <a:cubicBezTo>
                    <a:pt x="2063765" y="532216"/>
                    <a:pt x="2059161" y="543332"/>
                    <a:pt x="2050966" y="551527"/>
                  </a:cubicBezTo>
                  <a:cubicBezTo>
                    <a:pt x="2042770" y="559722"/>
                    <a:pt x="2031655" y="564326"/>
                    <a:pt x="2020065" y="564326"/>
                  </a:cubicBezTo>
                  <a:lnTo>
                    <a:pt x="43700" y="564326"/>
                  </a:lnTo>
                  <a:cubicBezTo>
                    <a:pt x="32110" y="564326"/>
                    <a:pt x="20995" y="559722"/>
                    <a:pt x="12799" y="551527"/>
                  </a:cubicBezTo>
                  <a:cubicBezTo>
                    <a:pt x="4604" y="543332"/>
                    <a:pt x="0" y="532216"/>
                    <a:pt x="0" y="520627"/>
                  </a:cubicBezTo>
                  <a:lnTo>
                    <a:pt x="0" y="43700"/>
                  </a:lnTo>
                  <a:cubicBezTo>
                    <a:pt x="0" y="32110"/>
                    <a:pt x="4604" y="20995"/>
                    <a:pt x="12799" y="12799"/>
                  </a:cubicBezTo>
                  <a:cubicBezTo>
                    <a:pt x="20995" y="4604"/>
                    <a:pt x="32110" y="0"/>
                    <a:pt x="43700" y="0"/>
                  </a:cubicBezTo>
                  <a:close/>
                </a:path>
              </a:pathLst>
            </a:custGeom>
            <a:solidFill>
              <a:srgbClr val="8185E8"/>
            </a:solidFill>
            <a:ln w="19050">
              <a:solidFill>
                <a:srgbClr val="8185E8"/>
              </a:solidFill>
            </a:ln>
          </p:spPr>
          <p:txBody>
            <a:bodyPr/>
            <a:lstStyle/>
            <a:p/>
          </p:txBody>
        </p:sp>
        <p:sp>
          <p:nvSpPr>
            <p:cNvPr id="19" name="TextBox 19"/>
            <p:cNvSpPr txBox="1"/>
            <p:nvPr/>
          </p:nvSpPr>
          <p:spPr>
            <a:xfrm>
              <a:off x="3740" y="2947"/>
              <a:ext cx="12017" cy="2133"/>
            </a:xfrm>
            <a:prstGeom prst="rect">
              <a:avLst/>
            </a:prstGeom>
          </p:spPr>
          <p:txBody>
            <a:bodyPr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altLang="zh-CN" sz="2935">
                  <a:solidFill>
                    <a:schemeClr val="bg1"/>
                  </a:solidFill>
                  <a:latin typeface="宋体" panose="02010600030101010101" pitchFamily="2" charset="-122"/>
                  <a:ea typeface="思源宋体-粗体 Bold" panose="02020700000000000000" charset="-122"/>
                  <a:sym typeface="宋体" panose="02010600030101010101" pitchFamily="2" charset="-122"/>
                </a:rPr>
                <a:t>"一盔一带"安全出行不仅是一个简单的口号，更是一种对生命的尊重和珍视</a:t>
              </a:r>
              <a:endParaRPr lang="zh-CN" altLang="zh-CN" sz="2935">
                <a:solidFill>
                  <a:schemeClr val="bg1"/>
                </a:solidFill>
                <a:latin typeface="宋体" panose="02010600030101010101" pitchFamily="2" charset="-122"/>
                <a:ea typeface="思源宋体-粗体 Bold" panose="02020700000000000000" charset="-122"/>
                <a:sym typeface="宋体" panose="02010600030101010101" pitchFamily="2" charset="-122"/>
              </a:endParaRPr>
            </a:p>
          </p:txBody>
        </p:sp>
      </p:grpSp>
      <p:grpSp>
        <p:nvGrpSpPr>
          <p:cNvPr id="4" name="组合 3"/>
          <p:cNvGrpSpPr/>
          <p:nvPr/>
        </p:nvGrpSpPr>
        <p:grpSpPr>
          <a:xfrm>
            <a:off x="2136775" y="3817620"/>
            <a:ext cx="8093710" cy="1647190"/>
            <a:chOff x="3365" y="6012"/>
            <a:chExt cx="12746" cy="2594"/>
          </a:xfrm>
        </p:grpSpPr>
        <p:sp>
          <p:nvSpPr>
            <p:cNvPr id="32" name="Freeform 32"/>
            <p:cNvSpPr/>
            <p:nvPr/>
          </p:nvSpPr>
          <p:spPr>
            <a:xfrm>
              <a:off x="3365" y="6012"/>
              <a:ext cx="12747" cy="2594"/>
            </a:xfrm>
            <a:custGeom>
              <a:avLst/>
              <a:gdLst/>
              <a:ahLst/>
              <a:cxnLst/>
              <a:rect l="l" t="t" r="r" b="b"/>
              <a:pathLst>
                <a:path w="2063765" h="564326">
                  <a:moveTo>
                    <a:pt x="43700" y="0"/>
                  </a:moveTo>
                  <a:lnTo>
                    <a:pt x="2020065" y="0"/>
                  </a:lnTo>
                  <a:cubicBezTo>
                    <a:pt x="2031655" y="0"/>
                    <a:pt x="2042770" y="4604"/>
                    <a:pt x="2050966" y="12799"/>
                  </a:cubicBezTo>
                  <a:cubicBezTo>
                    <a:pt x="2059161" y="20995"/>
                    <a:pt x="2063765" y="32110"/>
                    <a:pt x="2063765" y="43700"/>
                  </a:cubicBezTo>
                  <a:lnTo>
                    <a:pt x="2063765" y="520627"/>
                  </a:lnTo>
                  <a:cubicBezTo>
                    <a:pt x="2063765" y="532216"/>
                    <a:pt x="2059161" y="543332"/>
                    <a:pt x="2050966" y="551527"/>
                  </a:cubicBezTo>
                  <a:cubicBezTo>
                    <a:pt x="2042770" y="559722"/>
                    <a:pt x="2031655" y="564326"/>
                    <a:pt x="2020065" y="564326"/>
                  </a:cubicBezTo>
                  <a:lnTo>
                    <a:pt x="43700" y="564326"/>
                  </a:lnTo>
                  <a:cubicBezTo>
                    <a:pt x="32110" y="564326"/>
                    <a:pt x="20995" y="559722"/>
                    <a:pt x="12799" y="551527"/>
                  </a:cubicBezTo>
                  <a:cubicBezTo>
                    <a:pt x="4604" y="543332"/>
                    <a:pt x="0" y="532216"/>
                    <a:pt x="0" y="520627"/>
                  </a:cubicBezTo>
                  <a:lnTo>
                    <a:pt x="0" y="43700"/>
                  </a:lnTo>
                  <a:cubicBezTo>
                    <a:pt x="0" y="32110"/>
                    <a:pt x="4604" y="20995"/>
                    <a:pt x="12799" y="12799"/>
                  </a:cubicBezTo>
                  <a:cubicBezTo>
                    <a:pt x="20995" y="4604"/>
                    <a:pt x="32110" y="0"/>
                    <a:pt x="43700" y="0"/>
                  </a:cubicBezTo>
                  <a:close/>
                </a:path>
              </a:pathLst>
            </a:custGeom>
            <a:solidFill>
              <a:srgbClr val="8185E8"/>
            </a:solidFill>
            <a:ln w="19050">
              <a:solidFill>
                <a:srgbClr val="8185E8"/>
              </a:solidFill>
            </a:ln>
          </p:spPr>
          <p:txBody>
            <a:bodyPr/>
            <a:lstStyle/>
            <a:p/>
          </p:txBody>
        </p:sp>
        <p:sp>
          <p:nvSpPr>
            <p:cNvPr id="34" name="TextBox 34"/>
            <p:cNvSpPr txBox="1"/>
            <p:nvPr/>
          </p:nvSpPr>
          <p:spPr>
            <a:xfrm>
              <a:off x="4012" y="6243"/>
              <a:ext cx="12017" cy="2133"/>
            </a:xfrm>
            <a:prstGeom prst="rect">
              <a:avLst/>
            </a:prstGeom>
          </p:spPr>
          <p:txBody>
            <a:bodyPr lIns="0" tIns="0" rIns="0" bIns="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zh-CN" sz="2935">
                  <a:solidFill>
                    <a:schemeClr val="bg1"/>
                  </a:solidFill>
                  <a:latin typeface="宋体" panose="02010600030101010101" pitchFamily="2" charset="-122"/>
                  <a:ea typeface="思源宋体-粗体 Bold" panose="02020700000000000000" charset="-122"/>
                  <a:sym typeface="宋体" panose="02010600030101010101" pitchFamily="2" charset="-122"/>
                </a:rPr>
                <a:t>让我们每个人都能够从自身做起，正确佩戴头盔和安全带，提高道路交通安全意识，共同营造一个安全、和谐的道路交通环境</a:t>
              </a:r>
              <a:endParaRPr lang="zh-CN" sz="2935">
                <a:solidFill>
                  <a:schemeClr val="bg1"/>
                </a:solidFill>
                <a:latin typeface="宋体" panose="02010600030101010101" pitchFamily="2" charset="-122"/>
                <a:ea typeface="思源宋体-粗体 Bold" panose="02020700000000000000"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35" name="New picture"/>
            <p:cNvPicPr/>
            <p:nvPr/>
          </p:nvPicPr>
          <p:blipFill>
            <a:blip r:embed="rId1"/>
            <a:stretch>
              <a:fillRect/>
            </a:stretch>
          </p:blipFill>
          <p:spPr>
            <a:xfrm rot="5400000">
              <a:off x="5637955" y="9343483"/>
              <a:ext cx="16660440" cy="26433475"/>
            </a:xfrm>
            <a:prstGeom prst="rect">
              <a:avLst/>
            </a:prstGeom>
            <a:ln>
              <a:noFill/>
            </a:ln>
          </p:spPr>
        </p:pic>
        <p:pic>
          <p:nvPicPr>
            <p:cNvPr id="36" name="New picture"/>
            <p:cNvPicPr/>
            <p:nvPr/>
          </p:nvPicPr>
          <p:blipFill>
            <a:blip r:embed="rId2"/>
            <a:stretch>
              <a:fillRect/>
            </a:stretch>
          </p:blipFill>
          <p:spPr>
            <a:xfrm>
              <a:off x="8966206" y="17095110"/>
              <a:ext cx="9160502" cy="9160502"/>
            </a:xfrm>
            <a:prstGeom prst="rect">
              <a:avLst/>
            </a:prstGeom>
            <a:ln>
              <a:noFill/>
            </a:ln>
          </p:spPr>
        </p:pic>
        <p:pic>
          <p:nvPicPr>
            <p:cNvPr id="37" name="New picture"/>
            <p:cNvPicPr/>
            <p:nvPr/>
          </p:nvPicPr>
          <p:blipFill>
            <a:blip r:embed="rId3"/>
            <a:stretch>
              <a:fillRect/>
            </a:stretch>
          </p:blipFill>
          <p:spPr>
            <a:xfrm rot="-5400000">
              <a:off x="5164341" y="-5164341"/>
              <a:ext cx="17607669" cy="27936351"/>
            </a:xfrm>
            <a:prstGeom prst="rect">
              <a:avLst/>
            </a:prstGeom>
            <a:ln>
              <a:noFill/>
            </a:ln>
          </p:spPr>
        </p:pic>
        <p:pic>
          <p:nvPicPr>
            <p:cNvPr id="38" name="New picture"/>
            <p:cNvPicPr/>
            <p:nvPr/>
          </p:nvPicPr>
          <p:blipFill>
            <a:blip r:embed="rId2"/>
            <a:stretch>
              <a:fillRect/>
            </a:stretch>
          </p:blipFill>
          <p:spPr>
            <a:xfrm rot="-5400000">
              <a:off x="18126708" y="5415248"/>
              <a:ext cx="12192421" cy="12192421"/>
            </a:xfrm>
            <a:prstGeom prst="rect">
              <a:avLst/>
            </a:prstGeom>
            <a:ln>
              <a:noFill/>
            </a:ln>
          </p:spPr>
        </p:pic>
      </p:grpSp>
      <p:sp>
        <p:nvSpPr>
          <p:cNvPr id="4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4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a:t>
            </a:r>
            <a:endParaRPr lang="zh-CN" sz="1800" b="1" i="0">
              <a:solidFill>
                <a:srgbClr val="000000"/>
              </a:solidFill>
              <a:latin typeface="宋体" panose="02010600030101010101" pitchFamily="2" charset="-122"/>
              <a:sym typeface="宋体" panose="02010600030101010101" pitchFamily="2" charset="-122"/>
            </a:endParaRPr>
          </a:p>
        </p:txBody>
      </p:sp>
      <p:pic>
        <p:nvPicPr>
          <p:cNvPr id="43" name="New picture"/>
          <p:cNvPicPr/>
          <p:nvPr/>
        </p:nvPicPr>
        <p:blipFill>
          <a:blip r:embed="rId4"/>
          <a:stretch>
            <a:fillRect/>
          </a:stretch>
        </p:blipFill>
        <p:spPr>
          <a:xfrm>
            <a:off x="10653232" y="5726190"/>
            <a:ext cx="1105583" cy="1012990"/>
          </a:xfrm>
          <a:prstGeom prst="rect">
            <a:avLst/>
          </a:prstGeom>
          <a:ln>
            <a:noFill/>
          </a:ln>
        </p:spPr>
      </p:pic>
      <p:sp>
        <p:nvSpPr>
          <p:cNvPr id="18" name="标题 1"/>
          <p:cNvSpPr txBox="1"/>
          <p:nvPr/>
        </p:nvSpPr>
        <p:spPr>
          <a:xfrm>
            <a:off x="2068285" y="2177322"/>
            <a:ext cx="8079474" cy="1325563"/>
          </a:xfrm>
          <a:prstGeom prst="rect">
            <a:avLst/>
          </a:prstGeom>
        </p:spPr>
        <p:txBody>
          <a:bodyPr vert="horz" lIns="91440" tIns="45720" rIns="91440" bIns="45720" rtlCol="0" anchor="b">
            <a:noAutofit/>
          </a:bodyPr>
          <a:lstStyle>
            <a:defPPr>
              <a:defRPr lang="zh-CN"/>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8000" b="1" spc="600">
                <a:solidFill>
                  <a:srgbClr val="000000"/>
                </a:solidFill>
                <a:latin typeface="宋体" panose="02010600030101010101" pitchFamily="2" charset="-122"/>
                <a:ea typeface="微软雅黑 Light" panose="020B0502040204020203" pitchFamily="34" charset="-122"/>
                <a:sym typeface="宋体" panose="02010600030101010101" pitchFamily="2" charset="-122"/>
              </a:rPr>
              <a:t>感谢您的欣赏</a:t>
            </a:r>
            <a:endParaRPr lang="zh-CN" altLang="en-US" sz="8000" b="1" spc="600">
              <a:solidFill>
                <a:srgbClr val="000000"/>
              </a:solidFill>
              <a:latin typeface="宋体" panose="02010600030101010101" pitchFamily="2" charset="-122"/>
              <a:ea typeface="微软雅黑 Light" panose="020B0502040204020203" pitchFamily="34" charset="-122"/>
              <a:sym typeface="宋体" panose="02010600030101010101" pitchFamily="2" charset="-122"/>
            </a:endParaRPr>
          </a:p>
        </p:txBody>
      </p:sp>
      <p:pic>
        <p:nvPicPr>
          <p:cNvPr id="20" name="图片 19"/>
          <p:cNvPicPr>
            <a:picLocks noChangeAspect="1"/>
          </p:cNvPicPr>
          <p:nvPr/>
        </p:nvPicPr>
        <p:blipFill>
          <a:blip r:embed="rId5"/>
          <a:stretch>
            <a:fillRect/>
          </a:stretch>
        </p:blipFill>
        <p:spPr>
          <a:xfrm>
            <a:off x="9209569" y="901558"/>
            <a:ext cx="1828292" cy="2324100"/>
          </a:xfrm>
          <a:prstGeom prst="rect">
            <a:avLst/>
          </a:prstGeom>
          <a:ln>
            <a:noFill/>
          </a:ln>
        </p:spPr>
      </p:pic>
      <p:sp>
        <p:nvSpPr>
          <p:cNvPr id="23" name="4"/>
          <p:cNvSpPr>
            <a:spLocks noChangeShapeType="1"/>
          </p:cNvSpPr>
          <p:nvPr/>
        </p:nvSpPr>
        <p:spPr>
          <a:xfrm>
            <a:off x="2378661" y="3582296"/>
            <a:ext cx="7361187" cy="0"/>
          </a:xfrm>
          <a:prstGeom prst="line">
            <a:avLst/>
          </a:prstGeom>
          <a:noFill/>
          <a:ln w="114300" cmpd="thickThin">
            <a:solidFill>
              <a:srgbClr val="A0E6E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6" tIns="60953" rIns="121906" bIns="60953"/>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7" name="矩形 26"/>
          <p:cNvSpPr/>
          <p:nvPr/>
        </p:nvSpPr>
        <p:spPr>
          <a:xfrm>
            <a:off x="3143672" y="3938935"/>
            <a:ext cx="2771730" cy="393700"/>
          </a:xfrm>
          <a:prstGeom prst="rect">
            <a:avLst/>
          </a:prstGeom>
          <a:solidFill>
            <a:srgbClr val="EB8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9pPr>
          </a:lstStyle>
          <a:p>
            <a:pPr algn="ctr"/>
            <a:r>
              <a:rPr lang="zh-CN" altLang="en-US"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rPr>
              <a:t>汇报人：</a:t>
            </a:r>
            <a:r>
              <a:rPr lang="zh-CN" altLang="zh-CN"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rPr>
              <a:t>XXXX</a:t>
            </a:r>
            <a:endParaRPr lang="zh-CN" altLang="en-US"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endParaRPr>
          </a:p>
        </p:txBody>
      </p:sp>
      <p:sp>
        <p:nvSpPr>
          <p:cNvPr id="28" name="矩形 27"/>
          <p:cNvSpPr/>
          <p:nvPr/>
        </p:nvSpPr>
        <p:spPr>
          <a:xfrm>
            <a:off x="6078570" y="3954187"/>
            <a:ext cx="2664295" cy="393700"/>
          </a:xfrm>
          <a:prstGeom prst="rect">
            <a:avLst/>
          </a:prstGeom>
          <a:solidFill>
            <a:srgbClr val="A0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等线" panose="02010600030101010101" charset="-122"/>
                <a:ea typeface="Arial" panose="020B0604020202020204"/>
                <a:cs typeface="+mn-cs"/>
              </a:defRPr>
            </a:lvl9pPr>
          </a:lstStyle>
          <a:p>
            <a:pPr algn="ctr"/>
            <a:r>
              <a:rPr lang="zh-CN" altLang="en-US"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rPr>
              <a:t>时间：</a:t>
            </a:r>
            <a:r>
              <a:rPr lang="zh-CN" altLang="zh-CN"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rPr>
              <a:t>20XX.7</a:t>
            </a:r>
            <a:endParaRPr lang="zh-CN" altLang="en-US" b="1" i="0">
              <a:solidFill>
                <a:srgbClr val="000000"/>
              </a:solidFill>
              <a:effectLst>
                <a:outerShdw blurRad="38100" dist="38100" dir="2700000" algn="tl">
                  <a:srgbClr val="000000">
                    <a:alpha val="43137"/>
                  </a:srgbClr>
                </a:outerShdw>
              </a:effectLst>
              <a:latin typeface="宋体" panose="02010600030101010101" pitchFamily="2" charset="-122"/>
              <a:ea typeface="微软雅黑 Light" panose="020B0502040204020203" pitchFamily="34" charset="-122"/>
              <a:sym typeface="宋体" panose="02010600030101010101" pitchFamily="2" charset="-122"/>
            </a:endParaRPr>
          </a:p>
        </p:txBody>
      </p:sp>
      <p:pic>
        <p:nvPicPr>
          <p:cNvPr id="30" name="图形 29"/>
          <p:cNvPicPr>
            <a:picLocks noChangeAspect="1"/>
          </p:cNvPicPr>
          <p:nvPr/>
        </p:nvPicPr>
        <p:blipFill>
          <a:blip r:embed="rId6"/>
          <a:stretch>
            <a:fillRect/>
          </a:stretch>
        </p:blipFill>
        <p:spPr>
          <a:xfrm rot="14400000">
            <a:off x="1669011" y="4183586"/>
            <a:ext cx="1419301" cy="1479697"/>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 calcmode="lin" valueType="num">
                                      <p:cBhvr>
                                        <p:cTn id="9" dur="750" fill="hold"/>
                                        <p:tgtEl>
                                          <p:spTgt spid="20"/>
                                        </p:tgtEl>
                                        <p:attrNameLst>
                                          <p:attrName>style.rotation</p:attrName>
                                        </p:attrNameLst>
                                      </p:cBhvr>
                                      <p:tavLst>
                                        <p:tav tm="0">
                                          <p:val>
                                            <p:fltVal val="90"/>
                                          </p:val>
                                        </p:tav>
                                        <p:tav tm="100000">
                                          <p:val>
                                            <p:fltVal val="0"/>
                                          </p:val>
                                        </p:tav>
                                      </p:tavLst>
                                    </p:anim>
                                    <p:animEffect transition="in" filter="fade" prLst="">
                                      <p:cBhvr>
                                        <p:cTn id="10" dur="75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750" fill="hold"/>
                                        <p:tgtEl>
                                          <p:spTgt spid="30"/>
                                        </p:tgtEl>
                                        <p:attrNameLst>
                                          <p:attrName>ppt_w</p:attrName>
                                        </p:attrNameLst>
                                      </p:cBhvr>
                                      <p:tavLst>
                                        <p:tav tm="0">
                                          <p:val>
                                            <p:fltVal val="0"/>
                                          </p:val>
                                        </p:tav>
                                        <p:tav tm="100000">
                                          <p:val>
                                            <p:strVal val="#ppt_w"/>
                                          </p:val>
                                        </p:tav>
                                      </p:tavLst>
                                    </p:anim>
                                    <p:anim calcmode="lin" valueType="num">
                                      <p:cBhvr>
                                        <p:cTn id="14" dur="750" fill="hold"/>
                                        <p:tgtEl>
                                          <p:spTgt spid="30"/>
                                        </p:tgtEl>
                                        <p:attrNameLst>
                                          <p:attrName>ppt_h</p:attrName>
                                        </p:attrNameLst>
                                      </p:cBhvr>
                                      <p:tavLst>
                                        <p:tav tm="0">
                                          <p:val>
                                            <p:fltVal val="0"/>
                                          </p:val>
                                        </p:tav>
                                        <p:tav tm="100000">
                                          <p:val>
                                            <p:strVal val="#ppt_h"/>
                                          </p:val>
                                        </p:tav>
                                      </p:tavLst>
                                    </p:anim>
                                    <p:anim calcmode="lin" valueType="num">
                                      <p:cBhvr>
                                        <p:cTn id="15" dur="750" fill="hold"/>
                                        <p:tgtEl>
                                          <p:spTgt spid="30"/>
                                        </p:tgtEl>
                                        <p:attrNameLst>
                                          <p:attrName>style.rotation</p:attrName>
                                        </p:attrNameLst>
                                      </p:cBhvr>
                                      <p:tavLst>
                                        <p:tav tm="0">
                                          <p:val>
                                            <p:fltVal val="90"/>
                                          </p:val>
                                        </p:tav>
                                        <p:tav tm="100000">
                                          <p:val>
                                            <p:fltVal val="0"/>
                                          </p:val>
                                        </p:tav>
                                      </p:tavLst>
                                    </p:anim>
                                    <p:animEffect transition="in" filter="fade" prLst="">
                                      <p:cBhvr>
                                        <p:cTn id="16" dur="750"/>
                                        <p:tgtEl>
                                          <p:spTgt spid="3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rLst="">
                                      <p:cBhvr>
                                        <p:cTn id="20" dur="750"/>
                                        <p:tgtEl>
                                          <p:spTgt spid="18"/>
                                        </p:tgtEl>
                                      </p:cBhvr>
                                    </p:animEffect>
                                  </p:childTnLst>
                                </p:cTn>
                              </p:par>
                            </p:childTnLst>
                          </p:cTn>
                        </p:par>
                        <p:par>
                          <p:cTn id="21" fill="hold">
                            <p:stCondLst>
                              <p:cond delay="2000"/>
                            </p:stCondLst>
                            <p:childTnLst>
                              <p:par>
                                <p:cTn id="22" presetID="16" presetClass="entr" presetSubtype="37" fill="hold" grpId="1"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rLst="">
                                      <p:cBhvr>
                                        <p:cTn id="24" dur="750"/>
                                        <p:tgtEl>
                                          <p:spTgt spid="23"/>
                                        </p:tgtEl>
                                      </p:cBhvr>
                                    </p:animEffect>
                                  </p:childTnLst>
                                </p:cTn>
                              </p:par>
                            </p:childTnLst>
                          </p:cTn>
                        </p:par>
                        <p:par>
                          <p:cTn id="25" fill="hold">
                            <p:stCondLst>
                              <p:cond delay="3000"/>
                            </p:stCondLst>
                            <p:childTnLst>
                              <p:par>
                                <p:cTn id="26" presetID="53" presetClass="entr" presetSubtype="16" fill="hold" grpId="2"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750" fill="hold"/>
                                        <p:tgtEl>
                                          <p:spTgt spid="27"/>
                                        </p:tgtEl>
                                        <p:attrNameLst>
                                          <p:attrName>ppt_w</p:attrName>
                                        </p:attrNameLst>
                                      </p:cBhvr>
                                      <p:tavLst>
                                        <p:tav tm="0">
                                          <p:val>
                                            <p:fltVal val="0"/>
                                          </p:val>
                                        </p:tav>
                                        <p:tav tm="100000">
                                          <p:val>
                                            <p:strVal val="#ppt_w"/>
                                          </p:val>
                                        </p:tav>
                                      </p:tavLst>
                                    </p:anim>
                                    <p:anim calcmode="lin" valueType="num">
                                      <p:cBhvr>
                                        <p:cTn id="29" dur="750" fill="hold"/>
                                        <p:tgtEl>
                                          <p:spTgt spid="27"/>
                                        </p:tgtEl>
                                        <p:attrNameLst>
                                          <p:attrName>ppt_h</p:attrName>
                                        </p:attrNameLst>
                                      </p:cBhvr>
                                      <p:tavLst>
                                        <p:tav tm="0">
                                          <p:val>
                                            <p:fltVal val="0"/>
                                          </p:val>
                                        </p:tav>
                                        <p:tav tm="100000">
                                          <p:val>
                                            <p:strVal val="#ppt_h"/>
                                          </p:val>
                                        </p:tav>
                                      </p:tavLst>
                                    </p:anim>
                                    <p:animEffect transition="in" filter="fade" prLst="">
                                      <p:cBhvr>
                                        <p:cTn id="30" dur="750"/>
                                        <p:tgtEl>
                                          <p:spTgt spid="27"/>
                                        </p:tgtEl>
                                      </p:cBhvr>
                                    </p:animEffect>
                                  </p:childTnLst>
                                </p:cTn>
                              </p:par>
                              <p:par>
                                <p:cTn id="31" presetID="53" presetClass="entr" presetSubtype="16" fill="hold" grpId="3"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750" fill="hold"/>
                                        <p:tgtEl>
                                          <p:spTgt spid="28"/>
                                        </p:tgtEl>
                                        <p:attrNameLst>
                                          <p:attrName>ppt_w</p:attrName>
                                        </p:attrNameLst>
                                      </p:cBhvr>
                                      <p:tavLst>
                                        <p:tav tm="0">
                                          <p:val>
                                            <p:fltVal val="0"/>
                                          </p:val>
                                        </p:tav>
                                        <p:tav tm="100000">
                                          <p:val>
                                            <p:strVal val="#ppt_w"/>
                                          </p:val>
                                        </p:tav>
                                      </p:tavLst>
                                    </p:anim>
                                    <p:anim calcmode="lin" valueType="num">
                                      <p:cBhvr>
                                        <p:cTn id="34" dur="750" fill="hold"/>
                                        <p:tgtEl>
                                          <p:spTgt spid="28"/>
                                        </p:tgtEl>
                                        <p:attrNameLst>
                                          <p:attrName>ppt_h</p:attrName>
                                        </p:attrNameLst>
                                      </p:cBhvr>
                                      <p:tavLst>
                                        <p:tav tm="0">
                                          <p:val>
                                            <p:fltVal val="0"/>
                                          </p:val>
                                        </p:tav>
                                        <p:tav tm="100000">
                                          <p:val>
                                            <p:strVal val="#ppt_h"/>
                                          </p:val>
                                        </p:tav>
                                      </p:tavLst>
                                    </p:anim>
                                    <p:animEffect transition="in" filter="fade" prLst="">
                                      <p:cBhvr>
                                        <p:cTn id="3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1"/>
      <p:bldP spid="27" grpId="2"/>
      <p:bldP spid="28" grpId="3"/>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30" name="New picture"/>
            <p:cNvPicPr/>
            <p:nvPr/>
          </p:nvPicPr>
          <p:blipFill>
            <a:blip r:embed="rId1"/>
            <a:stretch>
              <a:fillRect/>
            </a:stretch>
          </p:blipFill>
          <p:spPr>
            <a:xfrm rot="5400000">
              <a:off x="5637955" y="9343483"/>
              <a:ext cx="16660440" cy="26433475"/>
            </a:xfrm>
            <a:prstGeom prst="rect">
              <a:avLst/>
            </a:prstGeom>
            <a:ln>
              <a:noFill/>
            </a:ln>
          </p:spPr>
        </p:pic>
        <p:pic>
          <p:nvPicPr>
            <p:cNvPr id="31" name="New picture"/>
            <p:cNvPicPr/>
            <p:nvPr/>
          </p:nvPicPr>
          <p:blipFill>
            <a:blip r:embed="rId2"/>
            <a:stretch>
              <a:fillRect/>
            </a:stretch>
          </p:blipFill>
          <p:spPr>
            <a:xfrm>
              <a:off x="8966206" y="17095110"/>
              <a:ext cx="9160502" cy="9160502"/>
            </a:xfrm>
            <a:prstGeom prst="rect">
              <a:avLst/>
            </a:prstGeom>
            <a:ln>
              <a:noFill/>
            </a:ln>
          </p:spPr>
        </p:pic>
        <p:pic>
          <p:nvPicPr>
            <p:cNvPr id="32" name="New picture"/>
            <p:cNvPicPr/>
            <p:nvPr/>
          </p:nvPicPr>
          <p:blipFill>
            <a:blip r:embed="rId3"/>
            <a:stretch>
              <a:fillRect/>
            </a:stretch>
          </p:blipFill>
          <p:spPr>
            <a:xfrm rot="-5400000">
              <a:off x="5164341" y="-5164341"/>
              <a:ext cx="17607669" cy="27936351"/>
            </a:xfrm>
            <a:prstGeom prst="rect">
              <a:avLst/>
            </a:prstGeom>
            <a:ln>
              <a:noFill/>
            </a:ln>
          </p:spPr>
        </p:pic>
        <p:pic>
          <p:nvPicPr>
            <p:cNvPr id="33" name="New picture"/>
            <p:cNvPicPr/>
            <p:nvPr/>
          </p:nvPicPr>
          <p:blipFill>
            <a:blip r:embed="rId2"/>
            <a:stretch>
              <a:fillRect/>
            </a:stretch>
          </p:blipFill>
          <p:spPr>
            <a:xfrm rot="-5400000">
              <a:off x="18126708" y="5415248"/>
              <a:ext cx="12192421" cy="12192421"/>
            </a:xfrm>
            <a:prstGeom prst="rect">
              <a:avLst/>
            </a:prstGeom>
            <a:ln>
              <a:noFill/>
            </a:ln>
          </p:spPr>
        </p:pic>
      </p:grpSp>
      <p:sp>
        <p:nvSpPr>
          <p:cNvPr id="34" name="TextBox 9"/>
          <p:cNvSpPr txBox="1"/>
          <p:nvPr/>
        </p:nvSpPr>
        <p:spPr>
          <a:xfrm>
            <a:off x="4997873" y="1034203"/>
            <a:ext cx="6661997" cy="3265593"/>
          </a:xfrm>
          <a:prstGeom prst="rect">
            <a:avLst/>
          </a:prstGeom>
        </p:spPr>
        <p:txBody>
          <a:bodyPr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TextBox 10"/>
          <p:cNvSpPr txBox="1"/>
          <p:nvPr/>
        </p:nvSpPr>
        <p:spPr>
          <a:xfrm>
            <a:off x="6760654" y="4597371"/>
            <a:ext cx="3137030"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6"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37"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a:t>
            </a:r>
            <a:endParaRPr lang="zh-CN" sz="1800" b="1" i="0">
              <a:solidFill>
                <a:srgbClr val="000000"/>
              </a:solidFill>
              <a:latin typeface="宋体" panose="02010600030101010101" pitchFamily="2" charset="-122"/>
              <a:sym typeface="宋体" panose="02010600030101010101" pitchFamily="2" charset="-122"/>
            </a:endParaRPr>
          </a:p>
        </p:txBody>
      </p:sp>
      <p:pic>
        <p:nvPicPr>
          <p:cNvPr id="38" name="New picture"/>
          <p:cNvPicPr/>
          <p:nvPr/>
        </p:nvPicPr>
        <p:blipFill>
          <a:blip r:embed="rId4"/>
          <a:stretch>
            <a:fillRect/>
          </a:stretch>
        </p:blipFill>
        <p:spPr>
          <a:xfrm>
            <a:off x="10653232" y="5726190"/>
            <a:ext cx="1105583" cy="1012990"/>
          </a:xfrm>
          <a:prstGeom prst="rect">
            <a:avLst/>
          </a:prstGeom>
          <a:ln>
            <a:noFill/>
          </a:ln>
        </p:spPr>
      </p:pic>
      <p:sp>
        <p:nvSpPr>
          <p:cNvPr id="7" name="椭圆 6"/>
          <p:cNvSpPr/>
          <p:nvPr/>
        </p:nvSpPr>
        <p:spPr>
          <a:xfrm>
            <a:off x="1703612" y="2094662"/>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1</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9" name="文本框 8"/>
          <p:cNvSpPr txBox="1"/>
          <p:nvPr/>
        </p:nvSpPr>
        <p:spPr>
          <a:xfrm>
            <a:off x="2344785" y="2136666"/>
            <a:ext cx="3738881" cy="39878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000">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引言</a:t>
            </a:r>
            <a:endParaRPr lang="zh-CN" altLang="en-US" sz="2000">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12" name="椭圆 11"/>
          <p:cNvSpPr/>
          <p:nvPr/>
        </p:nvSpPr>
        <p:spPr>
          <a:xfrm>
            <a:off x="6087301" y="2094662"/>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2</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14" name="文本框 13"/>
          <p:cNvSpPr txBox="1"/>
          <p:nvPr/>
        </p:nvSpPr>
        <p:spPr>
          <a:xfrm>
            <a:off x="6744526" y="2135302"/>
            <a:ext cx="3829685" cy="42926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"一盔一带"的含义</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17" name="椭圆 16"/>
          <p:cNvSpPr/>
          <p:nvPr/>
        </p:nvSpPr>
        <p:spPr>
          <a:xfrm>
            <a:off x="1703612" y="3057198"/>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3</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19" name="文本框 18"/>
          <p:cNvSpPr txBox="1"/>
          <p:nvPr/>
        </p:nvSpPr>
        <p:spPr>
          <a:xfrm>
            <a:off x="2344785" y="3073167"/>
            <a:ext cx="3738881" cy="39878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头盔和安全带的重要性</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22" name="椭圆 21"/>
          <p:cNvSpPr/>
          <p:nvPr/>
        </p:nvSpPr>
        <p:spPr>
          <a:xfrm>
            <a:off x="6087301" y="3054078"/>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4</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24" name="文本框 23"/>
          <p:cNvSpPr txBox="1"/>
          <p:nvPr/>
        </p:nvSpPr>
        <p:spPr>
          <a:xfrm>
            <a:off x="6744526" y="3073128"/>
            <a:ext cx="3883661" cy="39878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如何正确佩戴头盔和安全带</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27" name="椭圆 26"/>
          <p:cNvSpPr/>
          <p:nvPr/>
        </p:nvSpPr>
        <p:spPr>
          <a:xfrm>
            <a:off x="1703612" y="4019734"/>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5</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29" name="文本框 28"/>
          <p:cNvSpPr txBox="1"/>
          <p:nvPr/>
        </p:nvSpPr>
        <p:spPr>
          <a:xfrm>
            <a:off x="2344785" y="4080788"/>
            <a:ext cx="3738881" cy="39878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提高公众的道路交通安全意识</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3" name="椭圆 2"/>
          <p:cNvSpPr/>
          <p:nvPr/>
        </p:nvSpPr>
        <p:spPr>
          <a:xfrm>
            <a:off x="6100993" y="4013494"/>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6</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4" name="文本框 3"/>
          <p:cNvSpPr txBox="1"/>
          <p:nvPr/>
        </p:nvSpPr>
        <p:spPr>
          <a:xfrm>
            <a:off x="6758218" y="4032544"/>
            <a:ext cx="3883661" cy="39878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政府和社会各界的责任</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39" name="椭圆 1"/>
          <p:cNvSpPr/>
          <p:nvPr/>
        </p:nvSpPr>
        <p:spPr>
          <a:xfrm>
            <a:off x="1703612" y="4933626"/>
            <a:ext cx="511598" cy="511598"/>
          </a:xfrm>
          <a:prstGeom prst="ellipse">
            <a:avLst/>
          </a:prstGeom>
          <a:solidFill>
            <a:srgbClr val="8185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mn-lt"/>
                <a:ea typeface="+mn-ea"/>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algn="ctr"/>
            <a:r>
              <a:rPr lang="zh-CN" altLang="zh-CN"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rPr>
              <a:t>7</a:t>
            </a:r>
            <a:endParaRPr lang="zh-CN" altLang="en-US" sz="2400" b="0" i="0">
              <a:solidFill>
                <a:schemeClr val="bg1"/>
              </a:solidFill>
              <a:latin typeface="宋体" panose="02010600030101010101" pitchFamily="2" charset="-122"/>
              <a:ea typeface="字魂35号-经典雅黑" panose="02000000000000000000" pitchFamily="2" charset="-122"/>
              <a:sym typeface="宋体" panose="02010600030101010101" pitchFamily="2" charset="-122"/>
            </a:endParaRPr>
          </a:p>
        </p:txBody>
      </p:sp>
      <p:sp>
        <p:nvSpPr>
          <p:cNvPr id="5" name="文本框 4"/>
          <p:cNvSpPr txBox="1"/>
          <p:nvPr/>
        </p:nvSpPr>
        <p:spPr>
          <a:xfrm>
            <a:off x="2344785" y="4994680"/>
            <a:ext cx="3738881" cy="398780"/>
          </a:xfrm>
          <a:prstGeom prst="rect">
            <a:avLst/>
          </a:prstGeom>
          <a:noFill/>
        </p:spPr>
        <p:txBody>
          <a:bodyPr wrap="square" rtlCol="0">
            <a:normAutofit/>
          </a:bodyPr>
          <a:lstStyle>
            <a:defPPr>
              <a:defRPr lang="zh-CN"/>
            </a:defPPr>
            <a:lvl1pPr marL="0" algn="l" defTabSz="914400" rtl="0" eaLnBrk="1" latinLnBrk="0" hangingPunct="1">
              <a:defRPr sz="2000" kern="1200">
                <a:solidFill>
                  <a:srgbClr val="514349"/>
                </a:solidFill>
                <a:latin typeface="字魂100号-方方先锋体" panose="00000500000000000000" pitchFamily="2" charset="-122"/>
                <a:ea typeface="字魂100号-方方先锋体" panose="00000500000000000000" pitchFamily="2" charset="-122"/>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stStyle>
          <a:p>
            <a:r>
              <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rPr>
              <a:t>结语</a:t>
            </a:r>
            <a:endParaRPr lang="zh-CN" altLang="en-US">
              <a:solidFill>
                <a:srgbClr val="000000"/>
              </a:solidFill>
              <a:latin typeface="宋体" panose="02010600030101010101" pitchFamily="2" charset="-122"/>
              <a:ea typeface="字魂35号-经典雅黑" panose="02000000000000000000"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1</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引言</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47" name="New picture"/>
            <p:cNvPicPr/>
            <p:nvPr/>
          </p:nvPicPr>
          <p:blipFill>
            <a:blip r:embed="rId1"/>
            <a:stretch>
              <a:fillRect/>
            </a:stretch>
          </p:blipFill>
          <p:spPr>
            <a:xfrm rot="5400000">
              <a:off x="5637955" y="9343483"/>
              <a:ext cx="16660440" cy="26433475"/>
            </a:xfrm>
            <a:prstGeom prst="rect">
              <a:avLst/>
            </a:prstGeom>
            <a:ln>
              <a:noFill/>
            </a:ln>
          </p:spPr>
        </p:pic>
        <p:pic>
          <p:nvPicPr>
            <p:cNvPr id="48" name="New picture"/>
            <p:cNvPicPr/>
            <p:nvPr/>
          </p:nvPicPr>
          <p:blipFill>
            <a:blip r:embed="rId2"/>
            <a:stretch>
              <a:fillRect/>
            </a:stretch>
          </p:blipFill>
          <p:spPr>
            <a:xfrm>
              <a:off x="8966206" y="17095110"/>
              <a:ext cx="9160502" cy="9160502"/>
            </a:xfrm>
            <a:prstGeom prst="rect">
              <a:avLst/>
            </a:prstGeom>
            <a:ln>
              <a:noFill/>
            </a:ln>
          </p:spPr>
        </p:pic>
        <p:pic>
          <p:nvPicPr>
            <p:cNvPr id="49" name="New picture"/>
            <p:cNvPicPr/>
            <p:nvPr/>
          </p:nvPicPr>
          <p:blipFill>
            <a:blip r:embed="rId3"/>
            <a:stretch>
              <a:fillRect/>
            </a:stretch>
          </p:blipFill>
          <p:spPr>
            <a:xfrm rot="-5400000">
              <a:off x="5164341" y="-5164341"/>
              <a:ext cx="17607669" cy="27936351"/>
            </a:xfrm>
            <a:prstGeom prst="rect">
              <a:avLst/>
            </a:prstGeom>
            <a:ln>
              <a:noFill/>
            </a:ln>
          </p:spPr>
        </p:pic>
        <p:pic>
          <p:nvPicPr>
            <p:cNvPr id="50" name="New picture"/>
            <p:cNvPicPr/>
            <p:nvPr/>
          </p:nvPicPr>
          <p:blipFill>
            <a:blip r:embed="rId2"/>
            <a:stretch>
              <a:fillRect/>
            </a:stretch>
          </p:blipFill>
          <p:spPr>
            <a:xfrm rot="-5400000">
              <a:off x="18126708" y="5415248"/>
              <a:ext cx="12192421" cy="12192421"/>
            </a:xfrm>
            <a:prstGeom prst="rect">
              <a:avLst/>
            </a:prstGeom>
            <a:ln>
              <a:noFill/>
            </a:ln>
          </p:spPr>
        </p:pic>
      </p:grpSp>
      <p:sp>
        <p:nvSpPr>
          <p:cNvPr id="53"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54"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引言</a:t>
            </a:r>
            <a:endParaRPr lang="zh-CN" sz="1800" b="1" i="0">
              <a:solidFill>
                <a:srgbClr val="000000"/>
              </a:solidFill>
              <a:latin typeface="宋体" panose="02010600030101010101" pitchFamily="2" charset="-122"/>
              <a:sym typeface="宋体" panose="02010600030101010101" pitchFamily="2" charset="-122"/>
            </a:endParaRPr>
          </a:p>
        </p:txBody>
      </p:sp>
      <p:pic>
        <p:nvPicPr>
          <p:cNvPr id="55" name="New picture"/>
          <p:cNvPicPr/>
          <p:nvPr/>
        </p:nvPicPr>
        <p:blipFill>
          <a:blip r:embed="rId4"/>
          <a:stretch>
            <a:fillRect/>
          </a:stretch>
        </p:blipFill>
        <p:spPr>
          <a:xfrm>
            <a:off x="10653232" y="5726190"/>
            <a:ext cx="1105583" cy="1012990"/>
          </a:xfrm>
          <a:prstGeom prst="rect">
            <a:avLst/>
          </a:prstGeom>
          <a:ln>
            <a:noFill/>
          </a:ln>
        </p:spPr>
      </p:pic>
      <p:grpSp>
        <p:nvGrpSpPr>
          <p:cNvPr id="3" name="组合 2"/>
          <p:cNvGrpSpPr/>
          <p:nvPr/>
        </p:nvGrpSpPr>
        <p:grpSpPr>
          <a:xfrm>
            <a:off x="1130300" y="2059940"/>
            <a:ext cx="9907270" cy="946150"/>
            <a:chOff x="1780" y="3244"/>
            <a:chExt cx="15602" cy="1490"/>
          </a:xfrm>
        </p:grpSpPr>
        <p:sp>
          <p:nvSpPr>
            <p:cNvPr id="13" name="矩形: 圆角 12"/>
            <p:cNvSpPr/>
            <p:nvPr>
              <p:custDataLst>
                <p:tags r:id="rId5"/>
              </p:custDataLst>
            </p:nvPr>
          </p:nvSpPr>
          <p:spPr>
            <a:xfrm>
              <a:off x="1780" y="3244"/>
              <a:ext cx="15603" cy="1491"/>
            </a:xfrm>
            <a:prstGeom prst="roundRect">
              <a:avLst>
                <a:gd name="adj" fmla="val 50000"/>
              </a:avLst>
            </a:prstGeom>
            <a:solidFill>
              <a:schemeClr val="bg1"/>
            </a:solidFill>
            <a:ln w="22225">
              <a:solidFill>
                <a:srgbClr val="5880E4"/>
              </a:solidFill>
            </a:ln>
            <a:effectLst>
              <a:outerShdw blurRad="508000" dist="266700" dir="12060000" sx="95000" sy="95000" algn="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12" name="椭圆 11"/>
            <p:cNvSpPr/>
            <p:nvPr>
              <p:custDataLst>
                <p:tags r:id="rId6"/>
              </p:custDataLst>
            </p:nvPr>
          </p:nvSpPr>
          <p:spPr>
            <a:xfrm>
              <a:off x="2015" y="3426"/>
              <a:ext cx="1179" cy="1179"/>
            </a:xfrm>
            <a:prstGeom prst="ellipse">
              <a:avLst/>
            </a:prstGeom>
            <a:solidFill>
              <a:srgbClr val="5880E4"/>
            </a:solidFill>
            <a:ln>
              <a:noFill/>
            </a:ln>
            <a:effectLst>
              <a:outerShdw blurRad="215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44" name="文本框 43"/>
            <p:cNvSpPr txBox="1"/>
            <p:nvPr>
              <p:custDataLst>
                <p:tags r:id="rId7"/>
              </p:custDataLst>
            </p:nvPr>
          </p:nvSpPr>
          <p:spPr>
            <a:xfrm>
              <a:off x="2155" y="3641"/>
              <a:ext cx="899" cy="778"/>
            </a:xfrm>
            <a:prstGeom prst="rect">
              <a:avLst/>
            </a:prstGeom>
            <a:noFill/>
          </p:spPr>
          <p:txBody>
            <a:bodyPr wrap="non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00000"/>
                </a:lnSpc>
              </a:pPr>
              <a:r>
                <a:rPr lang="zh-CN" altLang="zh-CN"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01</a:t>
              </a:r>
              <a:endParaRPr lang="zh-CN" altLang="en-US"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grpSp>
      <p:grpSp>
        <p:nvGrpSpPr>
          <p:cNvPr id="4" name="组合 3"/>
          <p:cNvGrpSpPr/>
          <p:nvPr/>
        </p:nvGrpSpPr>
        <p:grpSpPr>
          <a:xfrm>
            <a:off x="1153795" y="3535680"/>
            <a:ext cx="9907270" cy="946150"/>
            <a:chOff x="1817" y="5568"/>
            <a:chExt cx="15602" cy="1490"/>
          </a:xfrm>
        </p:grpSpPr>
        <p:sp>
          <p:nvSpPr>
            <p:cNvPr id="36" name="矩形: 圆角 35"/>
            <p:cNvSpPr/>
            <p:nvPr>
              <p:custDataLst>
                <p:tags r:id="rId8"/>
              </p:custDataLst>
            </p:nvPr>
          </p:nvSpPr>
          <p:spPr>
            <a:xfrm>
              <a:off x="1817" y="5568"/>
              <a:ext cx="15603" cy="1491"/>
            </a:xfrm>
            <a:prstGeom prst="roundRect">
              <a:avLst>
                <a:gd name="adj" fmla="val 50000"/>
              </a:avLst>
            </a:prstGeom>
            <a:solidFill>
              <a:schemeClr val="bg1"/>
            </a:solidFill>
            <a:ln w="22225">
              <a:solidFill>
                <a:srgbClr val="5880E4"/>
              </a:solidFill>
            </a:ln>
            <a:effectLst>
              <a:outerShdw blurRad="508000" dist="266700" dir="12060000" sx="95000" sy="95000" algn="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37" name="椭圆 36"/>
            <p:cNvSpPr/>
            <p:nvPr>
              <p:custDataLst>
                <p:tags r:id="rId9"/>
              </p:custDataLst>
            </p:nvPr>
          </p:nvSpPr>
          <p:spPr>
            <a:xfrm>
              <a:off x="2015" y="5723"/>
              <a:ext cx="1179" cy="1179"/>
            </a:xfrm>
            <a:prstGeom prst="ellipse">
              <a:avLst/>
            </a:prstGeom>
            <a:solidFill>
              <a:srgbClr val="5880E4"/>
            </a:solidFill>
            <a:ln>
              <a:noFill/>
            </a:ln>
            <a:effectLst>
              <a:outerShdw blurRad="215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45" name="文本框 44"/>
            <p:cNvSpPr txBox="1"/>
            <p:nvPr>
              <p:custDataLst>
                <p:tags r:id="rId10"/>
              </p:custDataLst>
            </p:nvPr>
          </p:nvSpPr>
          <p:spPr>
            <a:xfrm>
              <a:off x="2165" y="5956"/>
              <a:ext cx="899" cy="713"/>
            </a:xfrm>
            <a:prstGeom prst="rect">
              <a:avLst/>
            </a:prstGeom>
            <a:noFill/>
          </p:spPr>
          <p:txBody>
            <a:bodyPr wrap="non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00000"/>
                </a:lnSpc>
              </a:pPr>
              <a:r>
                <a:rPr lang="zh-CN" altLang="zh-CN"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02</a:t>
              </a:r>
              <a:endParaRPr lang="zh-CN" altLang="en-US"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grpSp>
      <p:grpSp>
        <p:nvGrpSpPr>
          <p:cNvPr id="5" name="组合 4"/>
          <p:cNvGrpSpPr/>
          <p:nvPr/>
        </p:nvGrpSpPr>
        <p:grpSpPr>
          <a:xfrm>
            <a:off x="1153795" y="4990465"/>
            <a:ext cx="9907270" cy="946150"/>
            <a:chOff x="1817" y="7859"/>
            <a:chExt cx="15602" cy="1490"/>
          </a:xfrm>
        </p:grpSpPr>
        <p:sp>
          <p:nvSpPr>
            <p:cNvPr id="42" name="矩形: 圆角 41"/>
            <p:cNvSpPr/>
            <p:nvPr>
              <p:custDataLst>
                <p:tags r:id="rId11"/>
              </p:custDataLst>
            </p:nvPr>
          </p:nvSpPr>
          <p:spPr>
            <a:xfrm>
              <a:off x="1817" y="7859"/>
              <a:ext cx="15603" cy="1491"/>
            </a:xfrm>
            <a:prstGeom prst="roundRect">
              <a:avLst>
                <a:gd name="adj" fmla="val 50000"/>
              </a:avLst>
            </a:prstGeom>
            <a:solidFill>
              <a:schemeClr val="bg1"/>
            </a:solidFill>
            <a:ln w="22225">
              <a:solidFill>
                <a:srgbClr val="5880E4"/>
              </a:solidFill>
            </a:ln>
            <a:effectLst>
              <a:outerShdw blurRad="508000" dist="266700" dir="12060000" sx="95000" sy="95000" algn="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43" name="椭圆 42"/>
            <p:cNvSpPr/>
            <p:nvPr>
              <p:custDataLst>
                <p:tags r:id="rId12"/>
              </p:custDataLst>
            </p:nvPr>
          </p:nvSpPr>
          <p:spPr>
            <a:xfrm>
              <a:off x="2035" y="8020"/>
              <a:ext cx="1179" cy="1179"/>
            </a:xfrm>
            <a:prstGeom prst="ellipse">
              <a:avLst/>
            </a:prstGeom>
            <a:solidFill>
              <a:srgbClr val="5880E4"/>
            </a:solidFill>
            <a:ln>
              <a:noFill/>
            </a:ln>
            <a:effectLst>
              <a:outerShdw blurRad="215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OPPOSans M"/>
                  <a:ea typeface="OPPOSans M"/>
                  <a:cs typeface="+mn-cs"/>
                </a:defRPr>
              </a:lvl9pPr>
            </a:lstStyle>
            <a:p/>
          </p:txBody>
        </p:sp>
        <p:sp>
          <p:nvSpPr>
            <p:cNvPr id="46" name="文本框 45"/>
            <p:cNvSpPr txBox="1"/>
            <p:nvPr>
              <p:custDataLst>
                <p:tags r:id="rId13"/>
              </p:custDataLst>
            </p:nvPr>
          </p:nvSpPr>
          <p:spPr>
            <a:xfrm>
              <a:off x="2200" y="8199"/>
              <a:ext cx="848" cy="822"/>
            </a:xfrm>
            <a:prstGeom prst="rect">
              <a:avLst/>
            </a:prstGeom>
            <a:noFill/>
          </p:spPr>
          <p:txBody>
            <a:bodyPr wrap="non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lnSpc>
                  <a:spcPct val="100000"/>
                </a:lnSpc>
              </a:pPr>
              <a:r>
                <a:rPr lang="zh-CN" altLang="zh-CN"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03</a:t>
              </a:r>
              <a:endParaRPr lang="zh-CN" altLang="en-US" sz="2800">
                <a:solidFill>
                  <a:schemeClr val="bg1"/>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grpSp>
      <p:sp>
        <p:nvSpPr>
          <p:cNvPr id="23" name="文本框 22"/>
          <p:cNvSpPr txBox="1"/>
          <p:nvPr>
            <p:custDataLst>
              <p:tags r:id="rId14"/>
            </p:custDataLst>
          </p:nvPr>
        </p:nvSpPr>
        <p:spPr>
          <a:xfrm>
            <a:off x="2249805" y="3653155"/>
            <a:ext cx="8529955" cy="730885"/>
          </a:xfrm>
          <a:prstGeom prst="rect">
            <a:avLst/>
          </a:prstGeom>
          <a:noFill/>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l">
              <a:lnSpc>
                <a:spcPct val="130000"/>
              </a:lnSpc>
            </a:pPr>
            <a:r>
              <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随着社会的快速发展，汽车、摩托车、电动车等交通工具日益普及，道路交通安全问题也日益凸显</a:t>
            </a:r>
            <a:endPar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sp>
        <p:nvSpPr>
          <p:cNvPr id="24" name="文本框 23"/>
          <p:cNvSpPr txBox="1"/>
          <p:nvPr>
            <p:custDataLst>
              <p:tags r:id="rId15"/>
            </p:custDataLst>
          </p:nvPr>
        </p:nvSpPr>
        <p:spPr>
          <a:xfrm>
            <a:off x="2249805" y="5107940"/>
            <a:ext cx="8529955" cy="730885"/>
          </a:xfrm>
          <a:prstGeom prst="rect">
            <a:avLst/>
          </a:prstGeom>
          <a:noFill/>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l">
              <a:lnSpc>
                <a:spcPct val="130000"/>
              </a:lnSpc>
            </a:pPr>
            <a:r>
              <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在这个背景下，"一盔一带"安全出行理念的提出，旨在提高公众的道路交通安全意识，减少交通事故的发生，保护人民的生命财产安全</a:t>
            </a:r>
            <a:endPar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sp>
        <p:nvSpPr>
          <p:cNvPr id="18" name="文本框 17"/>
          <p:cNvSpPr txBox="1"/>
          <p:nvPr>
            <p:custDataLst>
              <p:tags r:id="rId16"/>
            </p:custDataLst>
          </p:nvPr>
        </p:nvSpPr>
        <p:spPr>
          <a:xfrm>
            <a:off x="2249805" y="2177415"/>
            <a:ext cx="8529955" cy="730885"/>
          </a:xfrm>
          <a:prstGeom prst="rect">
            <a:avLst/>
          </a:prstGeom>
          <a:noFill/>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nSpc>
                <a:spcPct val="130000"/>
              </a:lnSpc>
            </a:pPr>
            <a:r>
              <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rPr>
              <a:t>"一盔一带，安全常在"不仅是一句口号，更是对每一位道路交通参与者的殷切期望和基本要求</a:t>
            </a:r>
            <a:endParaRPr lang="zh-CN" altLang="en-US" sz="1600">
              <a:solidFill>
                <a:schemeClr val="tx1">
                  <a:lumMod val="85000"/>
                  <a:lumOff val="15000"/>
                </a:schemeClr>
              </a:solidFill>
              <a:latin typeface="宋体" panose="02010600030101010101" pitchFamily="2" charset="-122"/>
              <a:ea typeface="OPPOSans M" panose="00020600040101010101" pitchFamily="18" charset="-122"/>
              <a:cs typeface="OPPOSans M" panose="00020600040101010101" pitchFamily="18"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500"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500"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3" grpId="0"/>
      <p:bldP spid="23" grpId="1"/>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2</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"一盔一带"的含义</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44" name="New picture"/>
            <p:cNvPicPr/>
            <p:nvPr/>
          </p:nvPicPr>
          <p:blipFill>
            <a:blip r:embed="rId1"/>
            <a:stretch>
              <a:fillRect/>
            </a:stretch>
          </p:blipFill>
          <p:spPr>
            <a:xfrm rot="5400000">
              <a:off x="5637955" y="9343483"/>
              <a:ext cx="16660440" cy="26433475"/>
            </a:xfrm>
            <a:prstGeom prst="rect">
              <a:avLst/>
            </a:prstGeom>
            <a:ln>
              <a:noFill/>
            </a:ln>
          </p:spPr>
        </p:pic>
        <p:pic>
          <p:nvPicPr>
            <p:cNvPr id="45" name="New picture"/>
            <p:cNvPicPr/>
            <p:nvPr/>
          </p:nvPicPr>
          <p:blipFill>
            <a:blip r:embed="rId2"/>
            <a:stretch>
              <a:fillRect/>
            </a:stretch>
          </p:blipFill>
          <p:spPr>
            <a:xfrm>
              <a:off x="8966206" y="17095110"/>
              <a:ext cx="9160502" cy="9160502"/>
            </a:xfrm>
            <a:prstGeom prst="rect">
              <a:avLst/>
            </a:prstGeom>
            <a:ln>
              <a:noFill/>
            </a:ln>
          </p:spPr>
        </p:pic>
        <p:pic>
          <p:nvPicPr>
            <p:cNvPr id="46" name="New picture"/>
            <p:cNvPicPr/>
            <p:nvPr/>
          </p:nvPicPr>
          <p:blipFill>
            <a:blip r:embed="rId3"/>
            <a:stretch>
              <a:fillRect/>
            </a:stretch>
          </p:blipFill>
          <p:spPr>
            <a:xfrm rot="-5400000">
              <a:off x="5164341" y="-5164341"/>
              <a:ext cx="17607669" cy="27936351"/>
            </a:xfrm>
            <a:prstGeom prst="rect">
              <a:avLst/>
            </a:prstGeom>
            <a:ln>
              <a:noFill/>
            </a:ln>
          </p:spPr>
        </p:pic>
        <p:pic>
          <p:nvPicPr>
            <p:cNvPr id="47" name="New picture"/>
            <p:cNvPicPr/>
            <p:nvPr/>
          </p:nvPicPr>
          <p:blipFill>
            <a:blip r:embed="rId2"/>
            <a:stretch>
              <a:fillRect/>
            </a:stretch>
          </p:blipFill>
          <p:spPr>
            <a:xfrm rot="-5400000">
              <a:off x="18126708" y="5415248"/>
              <a:ext cx="12192421" cy="12192421"/>
            </a:xfrm>
            <a:prstGeom prst="rect">
              <a:avLst/>
            </a:prstGeom>
            <a:ln>
              <a:noFill/>
            </a:ln>
          </p:spPr>
        </p:pic>
      </p:grpSp>
      <p:sp>
        <p:nvSpPr>
          <p:cNvPr id="50"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51"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"一盔一带"的含义</a:t>
            </a:r>
            <a:endParaRPr lang="zh-CN" sz="1800" b="1" i="0">
              <a:solidFill>
                <a:srgbClr val="000000"/>
              </a:solidFill>
              <a:latin typeface="宋体" panose="02010600030101010101" pitchFamily="2" charset="-122"/>
              <a:sym typeface="宋体" panose="02010600030101010101" pitchFamily="2" charset="-122"/>
            </a:endParaRPr>
          </a:p>
        </p:txBody>
      </p:sp>
      <p:grpSp>
        <p:nvGrpSpPr>
          <p:cNvPr id="5" name="组合 4"/>
          <p:cNvGrpSpPr/>
          <p:nvPr/>
        </p:nvGrpSpPr>
        <p:grpSpPr>
          <a:xfrm>
            <a:off x="593725" y="1736725"/>
            <a:ext cx="6668770" cy="2061210"/>
            <a:chOff x="935" y="2735"/>
            <a:chExt cx="10502" cy="3246"/>
          </a:xfrm>
        </p:grpSpPr>
        <p:sp>
          <p:nvSpPr>
            <p:cNvPr id="13" name="Freeform 13"/>
            <p:cNvSpPr/>
            <p:nvPr/>
          </p:nvSpPr>
          <p:spPr>
            <a:xfrm>
              <a:off x="935" y="2735"/>
              <a:ext cx="10502" cy="3246"/>
            </a:xfrm>
            <a:prstGeom prst="roundRect">
              <a:avLst>
                <a:gd name="adj" fmla="val 8348"/>
              </a:avLst>
            </a:prstGeom>
            <a:solidFill>
              <a:srgbClr val="8185E8"/>
            </a:solidFill>
            <a:ln w="19050">
              <a:solidFill>
                <a:srgbClr val="8185E8"/>
              </a:solidFill>
            </a:ln>
          </p:spPr>
          <p:txBody>
            <a:bodyPr/>
            <a:lstStyle/>
            <a:p/>
          </p:txBody>
        </p:sp>
        <p:sp>
          <p:nvSpPr>
            <p:cNvPr id="15" name="TextBox 15"/>
            <p:cNvSpPr txBox="1"/>
            <p:nvPr/>
          </p:nvSpPr>
          <p:spPr>
            <a:xfrm>
              <a:off x="1012" y="2799"/>
              <a:ext cx="10322" cy="3110"/>
            </a:xfrm>
            <a:prstGeom prst="rect">
              <a:avLst/>
            </a:prstGeom>
          </p:spPr>
          <p:txBody>
            <a:bodyPr lIns="0" tIns="0" rIns="0" bIns="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indent="0" fontAlgn="auto">
                <a:lnSpc>
                  <a:spcPct val="100000"/>
                </a:lnSpc>
                <a:spcBef>
                  <a:spcPct val="0"/>
                </a:spcBef>
              </a:pPr>
              <a:r>
                <a:rPr lang="zh-CN" sz="2500" spc="227">
                  <a:solidFill>
                    <a:schemeClr val="bg1">
                      <a:alpha val="71765"/>
                    </a:schemeClr>
                  </a:solidFill>
                  <a:latin typeface="宋体" panose="02010600030101010101" pitchFamily="2" charset="-122"/>
                  <a:ea typeface="思源宋体 1"/>
                  <a:sym typeface="宋体" panose="02010600030101010101" pitchFamily="2" charset="-122"/>
                </a:rPr>
                <a:t>"一盔一带"中的"盔"指的是头盔，"带"则是指安全带</a:t>
              </a:r>
              <a:endParaRPr lang="zh-CN" sz="2500" spc="227">
                <a:solidFill>
                  <a:schemeClr val="bg1">
                    <a:alpha val="71765"/>
                  </a:schemeClr>
                </a:solidFill>
                <a:latin typeface="宋体" panose="02010600030101010101" pitchFamily="2" charset="-122"/>
                <a:ea typeface="思源宋体 1"/>
                <a:sym typeface="宋体" panose="02010600030101010101" pitchFamily="2" charset="-122"/>
              </a:endParaRPr>
            </a:p>
          </p:txBody>
        </p:sp>
      </p:grpSp>
      <p:grpSp>
        <p:nvGrpSpPr>
          <p:cNvPr id="6" name="组合 5"/>
          <p:cNvGrpSpPr/>
          <p:nvPr/>
        </p:nvGrpSpPr>
        <p:grpSpPr>
          <a:xfrm>
            <a:off x="593725" y="4011930"/>
            <a:ext cx="6668770" cy="2061210"/>
            <a:chOff x="935" y="6318"/>
            <a:chExt cx="10502" cy="3246"/>
          </a:xfrm>
        </p:grpSpPr>
        <p:sp>
          <p:nvSpPr>
            <p:cNvPr id="28" name="Freeform 28"/>
            <p:cNvSpPr/>
            <p:nvPr/>
          </p:nvSpPr>
          <p:spPr>
            <a:xfrm>
              <a:off x="935" y="6318"/>
              <a:ext cx="10502" cy="3246"/>
            </a:xfrm>
            <a:prstGeom prst="roundRect">
              <a:avLst>
                <a:gd name="adj" fmla="val 10104"/>
              </a:avLst>
            </a:prstGeom>
            <a:solidFill>
              <a:srgbClr val="8185E8"/>
            </a:solidFill>
            <a:ln w="19050">
              <a:solidFill>
                <a:srgbClr val="8185E8"/>
              </a:solidFill>
            </a:ln>
          </p:spPr>
          <p:txBody>
            <a:bodyPr/>
            <a:lstStyle/>
            <a:p/>
          </p:txBody>
        </p:sp>
        <p:sp>
          <p:nvSpPr>
            <p:cNvPr id="30" name="TextBox 30"/>
            <p:cNvSpPr txBox="1"/>
            <p:nvPr/>
          </p:nvSpPr>
          <p:spPr>
            <a:xfrm>
              <a:off x="1011" y="6414"/>
              <a:ext cx="10323" cy="3051"/>
            </a:xfrm>
            <a:prstGeom prst="rect">
              <a:avLst/>
            </a:prstGeom>
          </p:spPr>
          <p:txBody>
            <a:bodyPr lIns="0" tIns="0" rIns="0" bIns="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algn="l">
                <a:buClrTx/>
                <a:buSzTx/>
                <a:buFontTx/>
              </a:pPr>
              <a:r>
                <a:rPr lang="zh-CN" sz="2500" spc="227">
                  <a:solidFill>
                    <a:schemeClr val="bg1">
                      <a:alpha val="71765"/>
                    </a:schemeClr>
                  </a:solidFill>
                  <a:latin typeface="宋体" panose="02010600030101010101" pitchFamily="2" charset="-122"/>
                  <a:ea typeface="思源宋体 1"/>
                  <a:sym typeface="宋体" panose="02010600030101010101" pitchFamily="2" charset="-122"/>
                </a:rPr>
                <a:t>对于摩托车、电动车骑乘人员来说，头盔是保护头部不被碰撞的重要装备；对于汽车驾乘人员来说，安全带则是防止在突发情况下被甩出车外或受到二次伤害的关键设备</a:t>
              </a:r>
              <a:endParaRPr lang="zh-CN" sz="2500" spc="227">
                <a:solidFill>
                  <a:schemeClr val="bg1">
                    <a:alpha val="71765"/>
                  </a:schemeClr>
                </a:solidFill>
                <a:latin typeface="宋体" panose="02010600030101010101" pitchFamily="2" charset="-122"/>
                <a:ea typeface="思源宋体 1"/>
                <a:sym typeface="宋体" panose="02010600030101010101" pitchFamily="2" charset="-122"/>
              </a:endParaRPr>
            </a:p>
          </p:txBody>
        </p:sp>
      </p:grpSp>
      <p:pic>
        <p:nvPicPr>
          <p:cNvPr id="3" name="图片 2" descr="安全出行"/>
          <p:cNvPicPr>
            <a:picLocks noChangeAspect="1"/>
          </p:cNvPicPr>
          <p:nvPr/>
        </p:nvPicPr>
        <p:blipFill>
          <a:blip r:embed="rId4"/>
          <a:stretch>
            <a:fillRect/>
          </a:stretch>
        </p:blipFill>
        <p:spPr>
          <a:xfrm>
            <a:off x="7349490" y="1731645"/>
            <a:ext cx="4332605" cy="4332605"/>
          </a:xfrm>
          <a:prstGeom prst="rect">
            <a:avLst/>
          </a:prstGeom>
        </p:spPr>
      </p:pic>
      <p:pic>
        <p:nvPicPr>
          <p:cNvPr id="52" name="New picture"/>
          <p:cNvPicPr/>
          <p:nvPr/>
        </p:nvPicPr>
        <p:blipFill>
          <a:blip r:embed="rId5"/>
          <a:stretch>
            <a:fillRect/>
          </a:stretch>
        </p:blipFill>
        <p:spPr>
          <a:xfrm>
            <a:off x="10653232" y="5726190"/>
            <a:ext cx="1105583" cy="101299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500"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no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noFill/>
            </a:ln>
          </p:spPr>
        </p:pic>
        <p:pic>
          <p:nvPicPr>
            <p:cNvPr id="5" name="New picture"/>
            <p:cNvPicPr/>
            <p:nvPr/>
          </p:nvPicPr>
          <p:blipFill>
            <a:blip r:embed="rId2"/>
            <a:stretch>
              <a:fillRect/>
            </a:stretch>
          </p:blipFill>
          <p:spPr>
            <a:xfrm rot="-5400000">
              <a:off x="18126708" y="5415248"/>
              <a:ext cx="12192421" cy="12192421"/>
            </a:xfrm>
            <a:prstGeom prst="rect">
              <a:avLst/>
            </a:prstGeom>
            <a:ln>
              <a:noFill/>
            </a:ln>
          </p:spPr>
        </p:pic>
      </p:grpSp>
      <p:pic>
        <p:nvPicPr>
          <p:cNvPr id="6" name="New picture"/>
          <p:cNvPicPr/>
          <p:nvPr/>
        </p:nvPicPr>
        <p:blipFill>
          <a:blip r:embed="rId4"/>
          <a:stretch>
            <a:fillRect/>
          </a:stretch>
        </p:blipFill>
        <p:spPr>
          <a:xfrm>
            <a:off x="-266450" y="878781"/>
            <a:ext cx="5875642" cy="5979219"/>
          </a:xfrm>
          <a:prstGeom prst="rect">
            <a:avLst/>
          </a:prstGeom>
          <a:ln>
            <a:noFill/>
          </a:ln>
        </p:spPr>
      </p:pic>
      <p:pic>
        <p:nvPicPr>
          <p:cNvPr id="7" name="New picture"/>
          <p:cNvPicPr/>
          <p:nvPr/>
        </p:nvPicPr>
        <p:blipFill>
          <a:blip r:embed="rId5"/>
          <a:stretch>
            <a:fillRect/>
          </a:stretch>
        </p:blipFill>
        <p:spPr>
          <a:xfrm>
            <a:off x="10598572" y="5422325"/>
            <a:ext cx="1249599" cy="1087717"/>
          </a:xfrm>
          <a:prstGeom prst="rect">
            <a:avLst/>
          </a:prstGeom>
          <a:ln>
            <a:noFill/>
          </a:ln>
        </p:spPr>
      </p:pic>
      <p:sp>
        <p:nvSpPr>
          <p:cNvPr id="14" name="New shape"/>
          <p:cNvSpPr/>
          <p:nvPr/>
        </p:nvSpPr>
        <p:spPr>
          <a:xfrm>
            <a:off x="6598920" y="1817370"/>
            <a:ext cx="4224020" cy="584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5100" b="1" i="0">
                <a:solidFill>
                  <a:srgbClr val="000000"/>
                </a:solidFill>
                <a:latin typeface="宋体" panose="02010600030101010101" pitchFamily="2" charset="-122"/>
                <a:sym typeface="宋体" panose="02010600030101010101" pitchFamily="2" charset="-122"/>
              </a:rPr>
              <a:t>3</a:t>
            </a:r>
            <a:endParaRPr lang="zh-CN" sz="5100" b="1" i="0">
              <a:solidFill>
                <a:srgbClr val="000000"/>
              </a:solidFill>
              <a:latin typeface="宋体" panose="02010600030101010101" pitchFamily="2" charset="-122"/>
              <a:sym typeface="宋体" panose="02010600030101010101" pitchFamily="2" charset="-122"/>
            </a:endParaRPr>
          </a:p>
        </p:txBody>
      </p:sp>
      <p:sp>
        <p:nvSpPr>
          <p:cNvPr id="15" name="New shape"/>
          <p:cNvSpPr/>
          <p:nvPr/>
        </p:nvSpPr>
        <p:spPr>
          <a:xfrm>
            <a:off x="6598920" y="2655570"/>
            <a:ext cx="4224020" cy="13716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00000"/>
              </a:lnSpc>
            </a:pPr>
            <a:r>
              <a:rPr lang="zh-CN" sz="4000" b="1" i="0">
                <a:solidFill>
                  <a:srgbClr val="000000"/>
                </a:solidFill>
                <a:latin typeface="宋体" panose="02010600030101010101" pitchFamily="2" charset="-122"/>
                <a:sym typeface="宋体" panose="02010600030101010101" pitchFamily="2" charset="-122"/>
              </a:rPr>
              <a:t>头盔和安全带的重要性</a:t>
            </a:r>
            <a:endParaRPr lang="zh-CN" sz="4000" b="1" i="0">
              <a:solidFill>
                <a:srgbClr val="000000"/>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3"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dvAuto="0"/>
      <p:bldP spid="15" grpId="3"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solidFill>
                <a:schemeClr val="tx2">
                  <a:lumMod val="60000"/>
                  <a:lumOff val="40000"/>
                </a:schemeClr>
              </a:solid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solidFill>
                <a:schemeClr val="tx2">
                  <a:lumMod val="60000"/>
                  <a:lumOff val="40000"/>
                </a:schemeClr>
              </a:solidFill>
            </a:ln>
          </p:spPr>
        </p:pic>
        <p:pic>
          <p:nvPicPr>
            <p:cNvPr id="5" name="New picture"/>
            <p:cNvPicPr/>
            <p:nvPr/>
          </p:nvPicPr>
          <p:blipFill>
            <a:blip r:embed="rId2"/>
            <a:stretch>
              <a:fillRect/>
            </a:stretch>
          </p:blipFill>
          <p:spPr>
            <a:xfrm rot="-5400000">
              <a:off x="18126708" y="5415248"/>
              <a:ext cx="12192421" cy="12192421"/>
            </a:xfrm>
            <a:prstGeom prst="rect">
              <a:avLst/>
            </a:prstGeom>
            <a:ln>
              <a:solidFill>
                <a:schemeClr val="tx2">
                  <a:lumMod val="60000"/>
                  <a:lumOff val="40000"/>
                </a:schemeClr>
              </a:solidFill>
            </a:ln>
          </p:spPr>
        </p:pic>
      </p:grpSp>
      <p:sp>
        <p:nvSpPr>
          <p:cNvPr id="8" name="TextBox 9"/>
          <p:cNvSpPr txBox="1"/>
          <p:nvPr/>
        </p:nvSpPr>
        <p:spPr>
          <a:xfrm>
            <a:off x="4997873" y="1034203"/>
            <a:ext cx="6661997" cy="3265593"/>
          </a:xfrm>
          <a:prstGeom prst="rect">
            <a:avLst/>
          </a:prstGeom>
        </p:spPr>
        <p:txBody>
          <a:bodyPr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9" name="TextBox 10"/>
          <p:cNvSpPr txBox="1"/>
          <p:nvPr/>
        </p:nvSpPr>
        <p:spPr>
          <a:xfrm>
            <a:off x="6760654" y="4597371"/>
            <a:ext cx="3137030"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头盔和安全带的重要性</a:t>
            </a:r>
            <a:endParaRPr lang="zh-CN" sz="1800" b="1" i="0">
              <a:solidFill>
                <a:srgbClr val="000000"/>
              </a:solidFill>
              <a:latin typeface="宋体" panose="02010600030101010101" pitchFamily="2" charset="-122"/>
              <a:sym typeface="宋体" panose="02010600030101010101" pitchFamily="2" charset="-122"/>
            </a:endParaRPr>
          </a:p>
        </p:txBody>
      </p:sp>
      <p:pic>
        <p:nvPicPr>
          <p:cNvPr id="7" name="New picture"/>
          <p:cNvPicPr/>
          <p:nvPr/>
        </p:nvPicPr>
        <p:blipFill>
          <a:blip r:embed="rId4"/>
          <a:stretch>
            <a:fillRect/>
          </a:stretch>
        </p:blipFill>
        <p:spPr>
          <a:xfrm>
            <a:off x="10653232" y="5726190"/>
            <a:ext cx="1105583" cy="1012990"/>
          </a:xfrm>
          <a:prstGeom prst="rect">
            <a:avLst/>
          </a:prstGeom>
          <a:ln>
            <a:noFill/>
          </a:ln>
        </p:spPr>
      </p:pic>
      <p:sp>
        <p:nvSpPr>
          <p:cNvPr id="13" name="New shape"/>
          <p:cNvSpPr/>
          <p:nvPr/>
        </p:nvSpPr>
        <p:spPr>
          <a:xfrm>
            <a:off x="1117600" y="2362200"/>
            <a:ext cx="635000" cy="63500"/>
          </a:xfrm>
          <a:prstGeom prst="rect">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头盔"/>
          <p:cNvPicPr>
            <a:picLocks noChangeAspect="1"/>
          </p:cNvPicPr>
          <p:nvPr/>
        </p:nvPicPr>
        <p:blipFill>
          <a:blip r:embed="rId5"/>
          <a:stretch>
            <a:fillRect/>
          </a:stretch>
        </p:blipFill>
        <p:spPr>
          <a:xfrm>
            <a:off x="6096000" y="1268730"/>
            <a:ext cx="4678680" cy="4983480"/>
          </a:xfrm>
          <a:prstGeom prst="rect">
            <a:avLst/>
          </a:prstGeom>
        </p:spPr>
      </p:pic>
      <p:sp>
        <p:nvSpPr>
          <p:cNvPr id="15" name="New shape"/>
          <p:cNvSpPr/>
          <p:nvPr/>
        </p:nvSpPr>
        <p:spPr>
          <a:xfrm>
            <a:off x="1117600" y="2006600"/>
            <a:ext cx="360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头盔的重要性</a:t>
            </a:r>
            <a:endParaRPr sz="3000" b="1">
              <a:solidFill>
                <a:srgbClr val="000000"/>
              </a:solidFill>
              <a:latin typeface="宋体" panose="02010600030101010101" pitchFamily="2" charset="-122"/>
            </a:endParaRPr>
          </a:p>
        </p:txBody>
      </p:sp>
      <p:sp>
        <p:nvSpPr>
          <p:cNvPr id="16" name="New shape"/>
          <p:cNvSpPr/>
          <p:nvPr/>
        </p:nvSpPr>
        <p:spPr>
          <a:xfrm>
            <a:off x="1117600" y="2451100"/>
            <a:ext cx="3606800" cy="30861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头部是人体最脆弱的部位之一，一旦发生碰撞，往往会造成严重的伤害甚至死亡。而头盔作为一种有效的防护装备，能够在很大程度上减轻头部受到的冲击。据统计，佩戴头盔的摩托车骑乘人员在发生事故时，受伤率和死亡率都会大幅降低</a:t>
            </a:r>
            <a:endParaRPr sz="2100"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5"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200" fill="hold">
                                          <p:stCondLst>
                                            <p:cond delay="0"/>
                                          </p:stCondLst>
                                        </p:cTn>
                                        <p:tgtEl>
                                          <p:spTgt spid="6"/>
                                        </p:tgtEl>
                                        <p:attrNameLst>
                                          <p:attrName>style.visibility</p:attrName>
                                        </p:attrNameLst>
                                      </p:cBhvr>
                                      <p:to>
                                        <p:strVal val="visible"/>
                                      </p:to>
                                    </p:set>
                                    <p:anim calcmode="lin" valueType="num">
                                      <p:cBhvr>
                                        <p:cTn id="32" dur="200" fill="hold"/>
                                        <p:tgtEl>
                                          <p:spTgt spid="6"/>
                                        </p:tgtEl>
                                        <p:attrNameLst>
                                          <p:attrName>ppt_w</p:attrName>
                                        </p:attrNameLst>
                                      </p:cBhvr>
                                      <p:tavLst>
                                        <p:tav tm="0">
                                          <p:val>
                                            <p:fltVal val="0"/>
                                          </p:val>
                                        </p:tav>
                                        <p:tav tm="100000">
                                          <p:val>
                                            <p:strVal val="#ppt_w"/>
                                          </p:val>
                                        </p:tav>
                                      </p:tavLst>
                                    </p:anim>
                                    <p:anim calcmode="lin" valueType="num">
                                      <p:cBhvr>
                                        <p:cTn id="33" dur="2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dvAuto="0"/>
      <p:bldP spid="12" grpId="1" advAuto="0"/>
      <p:bldP spid="13" grpId="2" animBg="1"/>
      <p:bldP spid="15" grpId="4" animBg="1"/>
      <p:bldP spid="16"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83FF"/>
        </a:solidFill>
        <a:effectLst/>
      </p:bgPr>
    </p:bg>
    <p:spTree>
      <p:nvGrpSpPr>
        <p:cNvPr id="1" name=""/>
        <p:cNvGrpSpPr/>
        <p:nvPr/>
      </p:nvGrpSpPr>
      <p:grpSpPr>
        <a:xfrm>
          <a:off x="0" y="0"/>
          <a:ext cx="0" cy="0"/>
          <a:chOff x="0" y="0"/>
          <a:chExt cx="0" cy="0"/>
        </a:xfrm>
      </p:grpSpPr>
      <p:grpSp>
        <p:nvGrpSpPr>
          <p:cNvPr id="2" name="Group 2"/>
          <p:cNvGrpSpPr/>
          <p:nvPr/>
        </p:nvGrpSpPr>
        <p:grpSpPr>
          <a:xfrm>
            <a:off x="-888087" y="-3979680"/>
            <a:ext cx="15159565" cy="15445222"/>
            <a:chOff x="0" y="0"/>
            <a:chExt cx="30319129" cy="30890443"/>
          </a:xfrm>
        </p:grpSpPr>
        <p:pic>
          <p:nvPicPr>
            <p:cNvPr id="10" name="New picture"/>
            <p:cNvPicPr/>
            <p:nvPr/>
          </p:nvPicPr>
          <p:blipFill>
            <a:blip r:embed="rId1"/>
            <a:stretch>
              <a:fillRect/>
            </a:stretch>
          </p:blipFill>
          <p:spPr>
            <a:xfrm rot="5400000">
              <a:off x="5637955" y="9343483"/>
              <a:ext cx="16660440" cy="26433475"/>
            </a:xfrm>
            <a:prstGeom prst="rect">
              <a:avLst/>
            </a:prstGeom>
            <a:ln>
              <a:solidFill>
                <a:schemeClr val="tx2">
                  <a:lumMod val="60000"/>
                  <a:lumOff val="40000"/>
                </a:schemeClr>
              </a:solidFill>
            </a:ln>
          </p:spPr>
        </p:pic>
        <p:pic>
          <p:nvPicPr>
            <p:cNvPr id="3" name="New picture"/>
            <p:cNvPicPr/>
            <p:nvPr/>
          </p:nvPicPr>
          <p:blipFill>
            <a:blip r:embed="rId2"/>
            <a:stretch>
              <a:fillRect/>
            </a:stretch>
          </p:blipFill>
          <p:spPr>
            <a:xfrm>
              <a:off x="8966206" y="17095110"/>
              <a:ext cx="9160502" cy="9160502"/>
            </a:xfrm>
            <a:prstGeom prst="rect">
              <a:avLst/>
            </a:prstGeom>
            <a:ln>
              <a:noFill/>
            </a:ln>
          </p:spPr>
        </p:pic>
        <p:pic>
          <p:nvPicPr>
            <p:cNvPr id="4" name="New picture"/>
            <p:cNvPicPr/>
            <p:nvPr/>
          </p:nvPicPr>
          <p:blipFill>
            <a:blip r:embed="rId3"/>
            <a:stretch>
              <a:fillRect/>
            </a:stretch>
          </p:blipFill>
          <p:spPr>
            <a:xfrm rot="-5400000">
              <a:off x="5164341" y="-5164341"/>
              <a:ext cx="17607669" cy="27936351"/>
            </a:xfrm>
            <a:prstGeom prst="rect">
              <a:avLst/>
            </a:prstGeom>
            <a:ln>
              <a:solidFill>
                <a:schemeClr val="tx2">
                  <a:lumMod val="60000"/>
                  <a:lumOff val="40000"/>
                </a:schemeClr>
              </a:solidFill>
            </a:ln>
          </p:spPr>
        </p:pic>
        <p:pic>
          <p:nvPicPr>
            <p:cNvPr id="5" name="New picture"/>
            <p:cNvPicPr/>
            <p:nvPr/>
          </p:nvPicPr>
          <p:blipFill>
            <a:blip r:embed="rId2"/>
            <a:stretch>
              <a:fillRect/>
            </a:stretch>
          </p:blipFill>
          <p:spPr>
            <a:xfrm rot="-5400000">
              <a:off x="18126708" y="5415248"/>
              <a:ext cx="12192421" cy="12192421"/>
            </a:xfrm>
            <a:prstGeom prst="rect">
              <a:avLst/>
            </a:prstGeom>
            <a:ln>
              <a:solidFill>
                <a:schemeClr val="tx2">
                  <a:lumMod val="60000"/>
                  <a:lumOff val="40000"/>
                </a:schemeClr>
              </a:solidFill>
            </a:ln>
          </p:spPr>
        </p:pic>
      </p:grpSp>
      <p:sp>
        <p:nvSpPr>
          <p:cNvPr id="8" name="TextBox 9"/>
          <p:cNvSpPr txBox="1"/>
          <p:nvPr/>
        </p:nvSpPr>
        <p:spPr>
          <a:xfrm>
            <a:off x="4997873" y="1034203"/>
            <a:ext cx="6661997" cy="3265593"/>
          </a:xfrm>
          <a:prstGeom prst="rect">
            <a:avLst/>
          </a:prstGeom>
        </p:spPr>
        <p:txBody>
          <a:bodyPr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9" name="TextBox 10"/>
          <p:cNvSpPr txBox="1"/>
          <p:nvPr/>
        </p:nvSpPr>
        <p:spPr>
          <a:xfrm>
            <a:off x="6760654" y="4597371"/>
            <a:ext cx="3137030" cy="6235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11" name="New shape"/>
          <p:cNvSpPr/>
          <p:nvPr/>
        </p:nvSpPr>
        <p:spPr>
          <a:xfrm>
            <a:off x="381000" y="381000"/>
            <a:ext cx="11430000" cy="6096000"/>
          </a:xfrm>
          <a:prstGeom prst="rect">
            <a:avLst/>
          </a:prstGeom>
          <a:solidFill>
            <a:srgbClr val="FFFFFF">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p:txBody>
      </p:sp>
      <p:sp>
        <p:nvSpPr>
          <p:cNvPr id="12" name="New shape"/>
          <p:cNvSpPr/>
          <p:nvPr/>
        </p:nvSpPr>
        <p:spPr>
          <a:xfrm>
            <a:off x="416203" y="490266"/>
            <a:ext cx="11348281" cy="411892"/>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rgbClr val="FFFFFF"/>
                </a:solidFill>
                <a:uLnTx/>
                <a:uFillTx/>
                <a:latin typeface="Calibri" panose="020F0502020204030204"/>
                <a:ea typeface="Arial" panose="020B0604020202020204"/>
                <a:cs typeface="+mn-cs"/>
              </a:defRPr>
            </a:lvl9pPr>
          </a:lstStyle>
          <a:p>
            <a:pPr indent="0" algn="ctr">
              <a:lnSpc>
                <a:spcPct val="150000"/>
              </a:lnSpc>
            </a:pPr>
            <a:r>
              <a:rPr lang="zh-CN" sz="1800" b="1" i="0">
                <a:solidFill>
                  <a:srgbClr val="000000"/>
                </a:solidFill>
                <a:latin typeface="宋体" panose="02010600030101010101" pitchFamily="2" charset="-122"/>
                <a:sym typeface="宋体" panose="02010600030101010101" pitchFamily="2" charset="-122"/>
              </a:rPr>
              <a:t>头盔和安全带的重要性</a:t>
            </a:r>
            <a:endParaRPr lang="zh-CN" sz="1800" b="1" i="0">
              <a:solidFill>
                <a:srgbClr val="000000"/>
              </a:solidFill>
              <a:latin typeface="宋体" panose="02010600030101010101" pitchFamily="2" charset="-122"/>
              <a:sym typeface="宋体" panose="02010600030101010101" pitchFamily="2" charset="-122"/>
            </a:endParaRPr>
          </a:p>
        </p:txBody>
      </p:sp>
      <p:pic>
        <p:nvPicPr>
          <p:cNvPr id="7" name="New picture"/>
          <p:cNvPicPr/>
          <p:nvPr/>
        </p:nvPicPr>
        <p:blipFill>
          <a:blip r:embed="rId4"/>
          <a:stretch>
            <a:fillRect/>
          </a:stretch>
        </p:blipFill>
        <p:spPr>
          <a:xfrm>
            <a:off x="10653232" y="5726190"/>
            <a:ext cx="1105583" cy="1012990"/>
          </a:xfrm>
          <a:prstGeom prst="rect">
            <a:avLst/>
          </a:prstGeom>
          <a:ln>
            <a:noFill/>
          </a:ln>
        </p:spPr>
      </p:pic>
      <p:sp>
        <p:nvSpPr>
          <p:cNvPr id="13" name="New shape"/>
          <p:cNvSpPr/>
          <p:nvPr/>
        </p:nvSpPr>
        <p:spPr>
          <a:xfrm>
            <a:off x="1117600" y="1752600"/>
            <a:ext cx="635000" cy="63500"/>
          </a:xfrm>
          <a:prstGeom prst="rect">
            <a:avLst/>
          </a:prstGeom>
          <a:solidFill>
            <a:srgbClr val="818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1117600" y="1397000"/>
            <a:ext cx="9956800" cy="330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ctr">
            <a:normAutofit fontScale="90000" lnSpcReduction="20000"/>
          </a:bodyPr>
          <a:lstStyle/>
          <a:p>
            <a:pPr indent="0" algn="l">
              <a:lnSpc>
                <a:spcPct val="100000"/>
              </a:lnSpc>
            </a:pPr>
            <a:r>
              <a:rPr sz="3000" b="1">
                <a:solidFill>
                  <a:srgbClr val="000000"/>
                </a:solidFill>
                <a:latin typeface="宋体" panose="02010600030101010101" pitchFamily="2" charset="-122"/>
              </a:rPr>
              <a:t>安全带的重要性</a:t>
            </a:r>
            <a:endParaRPr sz="3000" b="1">
              <a:solidFill>
                <a:srgbClr val="000000"/>
              </a:solidFill>
              <a:latin typeface="宋体" panose="02010600030101010101" pitchFamily="2" charset="-122"/>
            </a:endParaRPr>
          </a:p>
        </p:txBody>
      </p:sp>
      <p:sp>
        <p:nvSpPr>
          <p:cNvPr id="16" name="New shape"/>
          <p:cNvSpPr/>
          <p:nvPr/>
        </p:nvSpPr>
        <p:spPr>
          <a:xfrm>
            <a:off x="7467600" y="1841500"/>
            <a:ext cx="3606800" cy="3429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lIns="0" tIns="0" rIns="0" bIns="0" rtlCol="0" anchor="t">
            <a:normAutofit fontScale="97500"/>
          </a:bodyPr>
          <a:lstStyle/>
          <a:p>
            <a:pPr indent="0" algn="l">
              <a:lnSpc>
                <a:spcPct val="125000"/>
              </a:lnSpc>
            </a:pPr>
            <a:r>
              <a:rPr sz="2100" b="0">
                <a:solidFill>
                  <a:srgbClr val="000000"/>
                </a:solidFill>
                <a:latin typeface="宋体" panose="02010600030101010101" pitchFamily="2" charset="-122"/>
              </a:rPr>
              <a:t>安全带则是汽车驾乘人员的生命保障线。在高速公路或城市快速路上行驶时，一旦发生紧急情况，安全带能够将乘员牢牢固定在座位上，防止被甩出车外或受到二次伤害。同时，安全带还能够有效分散撞击时的冲击力，保护乘员的胸部和腹部等重要器官</a:t>
            </a:r>
            <a:endParaRPr sz="2100" b="0">
              <a:solidFill>
                <a:srgbClr val="000000"/>
              </a:solidFill>
              <a:latin typeface="宋体" panose="02010600030101010101" pitchFamily="2" charset="-122"/>
            </a:endParaRPr>
          </a:p>
        </p:txBody>
      </p:sp>
      <p:pic>
        <p:nvPicPr>
          <p:cNvPr id="6" name="图片 5" descr="安全带"/>
          <p:cNvPicPr>
            <a:picLocks noChangeAspect="1"/>
          </p:cNvPicPr>
          <p:nvPr/>
        </p:nvPicPr>
        <p:blipFill>
          <a:blip r:embed="rId5"/>
          <a:stretch>
            <a:fillRect/>
          </a:stretch>
        </p:blipFill>
        <p:spPr>
          <a:xfrm>
            <a:off x="1157605" y="1905635"/>
            <a:ext cx="6015990" cy="4256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200000" advTm="7200000">
        <p:fade/>
      </p:transition>
    </mc:Choice>
    <mc:Fallback>
      <p:transition spd="med" advTm="72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4"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200" fill="hold">
                                          <p:stCondLst>
                                            <p:cond delay="0"/>
                                          </p:stCondLst>
                                        </p:cTn>
                                        <p:tgtEl>
                                          <p:spTgt spid="6"/>
                                        </p:tgtEl>
                                        <p:attrNameLst>
                                          <p:attrName>style.visibility</p:attrName>
                                        </p:attrNameLst>
                                      </p:cBhvr>
                                      <p:to>
                                        <p:strVal val="visible"/>
                                      </p:to>
                                    </p:set>
                                    <p:anim calcmode="lin" valueType="num">
                                      <p:cBhvr>
                                        <p:cTn id="27" dur="200" fill="hold"/>
                                        <p:tgtEl>
                                          <p:spTgt spid="6"/>
                                        </p:tgtEl>
                                        <p:attrNameLst>
                                          <p:attrName>ppt_w</p:attrName>
                                        </p:attrNameLst>
                                      </p:cBhvr>
                                      <p:tavLst>
                                        <p:tav tm="0">
                                          <p:val>
                                            <p:fltVal val="0"/>
                                          </p:val>
                                        </p:tav>
                                        <p:tav tm="100000">
                                          <p:val>
                                            <p:strVal val="#ppt_w"/>
                                          </p:val>
                                        </p:tav>
                                      </p:tavLst>
                                    </p:anim>
                                    <p:anim calcmode="lin" valueType="num">
                                      <p:cBhvr>
                                        <p:cTn id="28" dur="2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5"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00" fill="hold"/>
                                        <p:tgtEl>
                                          <p:spTgt spid="16"/>
                                        </p:tgtEl>
                                        <p:attrNameLst>
                                          <p:attrName>ppt_w</p:attrName>
                                        </p:attrNameLst>
                                      </p:cBhvr>
                                      <p:tavLst>
                                        <p:tav tm="0">
                                          <p:val>
                                            <p:fltVal val="0"/>
                                          </p:val>
                                        </p:tav>
                                        <p:tav tm="100000">
                                          <p:val>
                                            <p:strVal val="#ppt_w"/>
                                          </p:val>
                                        </p:tav>
                                      </p:tavLst>
                                    </p:anim>
                                    <p:anim calcmode="lin" valueType="num">
                                      <p:cBhvr>
                                        <p:cTn id="33" dur="2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dvAuto="0"/>
      <p:bldP spid="12" grpId="1" advAuto="0"/>
      <p:bldP spid="13" grpId="2" animBg="1"/>
      <p:bldP spid="15" grpId="4" animBg="1"/>
      <p:bldP spid="16" grpId="5" animBg="1"/>
    </p:bldLst>
  </p:timing>
</p:sld>
</file>

<file path=ppt/tags/tag1.xml><?xml version="1.0" encoding="utf-8"?>
<p:tagLst xmlns:p="http://schemas.openxmlformats.org/presentationml/2006/main">
  <p:tag name="KSO_WM_UNIT_PLACING_PICTURE_USER_VIEWPORT" val="{&quot;height&quot;:7212.993700787401,&quot;width&quot;:7212.993938689807}"/>
</p:tagLst>
</file>

<file path=ppt/tags/tag10.xml><?xml version="1.0" encoding="utf-8"?>
<p:tagLst xmlns:p="http://schemas.openxmlformats.org/presentationml/2006/main">
  <p:tag name="KSO_WM_DIAGRAM_VIRTUALLY_FRAME" val="{&quot;height&quot;:307.23412331729725,&quot;left&quot;:77.45,&quot;top&quot;:162.20409448818899,&quot;width&quot;:793.5714173228347}"/>
</p:tagLst>
</file>

<file path=ppt/tags/tag11.xml><?xml version="1.0" encoding="utf-8"?>
<p:tagLst xmlns:p="http://schemas.openxmlformats.org/presentationml/2006/main">
  <p:tag name="KSO_WM_DIAGRAM_VIRTUALLY_FRAME" val="{&quot;height&quot;:307.23412331729725,&quot;left&quot;:77.45,&quot;top&quot;:162.20409448818899,&quot;width&quot;:793.5714173228347}"/>
</p:tagLst>
</file>

<file path=ppt/tags/tag12.xml><?xml version="1.0" encoding="utf-8"?>
<p:tagLst xmlns:p="http://schemas.openxmlformats.org/presentationml/2006/main">
  <p:tag name="KSO_WM_DIAGRAM_VIRTUALLY_FRAME" val="{&quot;height&quot;:307.23412331729725,&quot;left&quot;:77.45,&quot;top&quot;:162.20409448818899,&quot;width&quot;:793.5714173228347}"/>
</p:tagLst>
</file>

<file path=ppt/tags/tag13.xml><?xml version="1.0" encoding="utf-8"?>
<p:tagLst xmlns:p="http://schemas.openxmlformats.org/presentationml/2006/main">
  <p:tag name="KSO_WM_DIAGRAM_VIRTUALLY_FRAME" val="{&quot;height&quot;:307.23412331729725,&quot;left&quot;:77.45,&quot;top&quot;:162.20409448818899,&quot;width&quot;:793.5714173228347}"/>
</p:tagLst>
</file>

<file path=ppt/tags/tag14.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15.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16.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17.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18.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19.xml><?xml version="1.0" encoding="utf-8"?>
<p:tagLst xmlns:p="http://schemas.openxmlformats.org/presentationml/2006/main">
  <p:tag name="KSO_WM_DIAGRAM_VIRTUALLY_FRAME" val="{&quot;height&quot;:322.00622047244093,&quot;left&quot;:95.14291338582677,&quot;top&quot;:145.6267716535433,&quot;width&quot;:765.8566141732283}"/>
</p:tagLst>
</file>

<file path=ppt/tags/tag2.xml><?xml version="1.0" encoding="utf-8"?>
<p:tagLst xmlns:p="http://schemas.openxmlformats.org/presentationml/2006/main">
  <p:tag name="KSO_WM_DIAGRAM_VIRTUALLY_FRAME" val="{&quot;height&quot;:307.23412331729725,&quot;left&quot;:77.45,&quot;top&quot;:162.20409448818899,&quot;width&quot;:793.5714173228347}"/>
</p:tagLst>
</file>

<file path=ppt/tags/tag20.xml><?xml version="1.0" encoding="utf-8"?>
<p:tagLst xmlns:p="http://schemas.openxmlformats.org/presentationml/2006/main">
  <p:tag name="AS_NET" val="4.0.30319.42000"/>
  <p:tag name="AS_OS" val="Microsoft Windows NT 6.2.9200.0"/>
  <p:tag name="AS_RELEASE_DATE" val="2017.10.11"/>
  <p:tag name="AS_TITLE" val="Aspose.Slides for .NET 2.0"/>
  <p:tag name="AS_VERSION" val="17.9.1"/>
  <p:tag name="commondata" val="eyJoZGlkIjoiMGY3YmJkYWQ1MjJlOGFkMTcwNGI1N2YyMWYxMzUxZWMifQ=="/>
</p:tagLst>
</file>

<file path=ppt/tags/tag3.xml><?xml version="1.0" encoding="utf-8"?>
<p:tagLst xmlns:p="http://schemas.openxmlformats.org/presentationml/2006/main">
  <p:tag name="KSO_WM_DIAGRAM_VIRTUALLY_FRAME" val="{&quot;height&quot;:307.23412331729725,&quot;left&quot;:77.45,&quot;top&quot;:162.20409448818899,&quot;width&quot;:793.5714173228347}"/>
</p:tagLst>
</file>

<file path=ppt/tags/tag4.xml><?xml version="1.0" encoding="utf-8"?>
<p:tagLst xmlns:p="http://schemas.openxmlformats.org/presentationml/2006/main">
  <p:tag name="KSO_WM_DIAGRAM_VIRTUALLY_FRAME" val="{&quot;height&quot;:307.23412331729725,&quot;left&quot;:77.45,&quot;top&quot;:162.20409448818899,&quot;width&quot;:793.5714173228347}"/>
</p:tagLst>
</file>

<file path=ppt/tags/tag5.xml><?xml version="1.0" encoding="utf-8"?>
<p:tagLst xmlns:p="http://schemas.openxmlformats.org/presentationml/2006/main">
  <p:tag name="KSO_WM_DIAGRAM_VIRTUALLY_FRAME" val="{&quot;height&quot;:307.23412331729725,&quot;left&quot;:77.45,&quot;top&quot;:162.20409448818899,&quot;width&quot;:793.5714173228347}"/>
</p:tagLst>
</file>

<file path=ppt/tags/tag6.xml><?xml version="1.0" encoding="utf-8"?>
<p:tagLst xmlns:p="http://schemas.openxmlformats.org/presentationml/2006/main">
  <p:tag name="KSO_WM_DIAGRAM_VIRTUALLY_FRAME" val="{&quot;height&quot;:307.23412331729725,&quot;left&quot;:77.45,&quot;top&quot;:162.20409448818899,&quot;width&quot;:793.5714173228347}"/>
</p:tagLst>
</file>

<file path=ppt/tags/tag7.xml><?xml version="1.0" encoding="utf-8"?>
<p:tagLst xmlns:p="http://schemas.openxmlformats.org/presentationml/2006/main">
  <p:tag name="KSO_WM_DIAGRAM_VIRTUALLY_FRAME" val="{&quot;height&quot;:307.23412331729725,&quot;left&quot;:77.45,&quot;top&quot;:162.20409448818899,&quot;width&quot;:793.5714173228347}"/>
</p:tagLst>
</file>

<file path=ppt/tags/tag8.xml><?xml version="1.0" encoding="utf-8"?>
<p:tagLst xmlns:p="http://schemas.openxmlformats.org/presentationml/2006/main">
  <p:tag name="KSO_WM_DIAGRAM_VIRTUALLY_FRAME" val="{&quot;height&quot;:307.23412331729725,&quot;left&quot;:77.45,&quot;top&quot;:162.20409448818899,&quot;width&quot;:793.5714173228347}"/>
</p:tagLst>
</file>

<file path=ppt/tags/tag9.xml><?xml version="1.0" encoding="utf-8"?>
<p:tagLst xmlns:p="http://schemas.openxmlformats.org/presentationml/2006/main">
  <p:tag name="KSO_WM_DIAGRAM_VIRTUALLY_FRAME" val="{&quot;height&quot;:307.23412331729725,&quot;left&quot;:77.45,&quot;top&quot;:162.20409448818899,&quot;width&quot;:793.57141732283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overrid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Words>
  <Application>WPS 演示</Application>
  <PresentationFormat>全屏显示(4:3)</PresentationFormat>
  <Paragraphs>152</Paragraphs>
  <Slides>19</Slides>
  <Notes>19</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19</vt:i4>
      </vt:variant>
    </vt:vector>
  </HeadingPairs>
  <TitlesOfParts>
    <vt:vector size="45" baseType="lpstr">
      <vt:lpstr>Arial</vt:lpstr>
      <vt:lpstr>宋体</vt:lpstr>
      <vt:lpstr>Wingdings</vt:lpstr>
      <vt:lpstr>字由点字倔强黑</vt:lpstr>
      <vt:lpstr>黑体</vt:lpstr>
      <vt:lpstr>Calibri</vt:lpstr>
      <vt:lpstr>Arial</vt:lpstr>
      <vt:lpstr>字魂35号-经典雅黑</vt:lpstr>
      <vt:lpstr>字魂100号-方方先锋体</vt:lpstr>
      <vt:lpstr>OPPOSans M</vt:lpstr>
      <vt:lpstr>Segoe Print</vt:lpstr>
      <vt:lpstr>OPPOSans M</vt:lpstr>
      <vt:lpstr>思源宋体 1</vt:lpstr>
      <vt:lpstr>微软雅黑</vt:lpstr>
      <vt:lpstr>Open Sans Light</vt:lpstr>
      <vt:lpstr>Times New Roman</vt:lpstr>
      <vt:lpstr>Open Sans</vt:lpstr>
      <vt:lpstr>Open Sans</vt:lpstr>
      <vt:lpstr>思源黑体-粗体 1 Italics</vt:lpstr>
      <vt:lpstr>思源宋体-粗体 Bold</vt:lpstr>
      <vt:lpstr>微软雅黑 Light</vt:lpstr>
      <vt:lpstr>等线</vt:lpstr>
      <vt:lpstr>Arial Unicode MS</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take me to hell</cp:lastModifiedBy>
  <cp:revision>44</cp:revision>
  <dcterms:created xsi:type="dcterms:W3CDTF">2024-04-19T03:04:00Z</dcterms:created>
  <dcterms:modified xsi:type="dcterms:W3CDTF">2024-04-19T05:58:24Z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ADA21D308CBA41C0B497B5770F6DBE2B_12</vt:lpwstr>
  </property>
  <property fmtid="{D5CDD505-2E9C-101B-9397-08002B2CF9AE}" pid="3" name="KSOProductBuildVer">
    <vt:lpwstr>2052-12.1.0.16729</vt:lpwstr>
  </property>
</Properties>
</file>